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19"/>
  </p:notesMasterIdLst>
  <p:sldIdLst>
    <p:sldId id="299" r:id="rId3"/>
    <p:sldId id="256" r:id="rId4"/>
    <p:sldId id="267" r:id="rId5"/>
    <p:sldId id="265" r:id="rId6"/>
    <p:sldId id="300" r:id="rId7"/>
    <p:sldId id="259" r:id="rId8"/>
    <p:sldId id="260" r:id="rId9"/>
    <p:sldId id="264" r:id="rId10"/>
    <p:sldId id="269" r:id="rId11"/>
    <p:sldId id="257" r:id="rId12"/>
    <p:sldId id="261" r:id="rId13"/>
    <p:sldId id="272" r:id="rId14"/>
    <p:sldId id="301" r:id="rId15"/>
    <p:sldId id="266" r:id="rId16"/>
    <p:sldId id="288" r:id="rId17"/>
    <p:sldId id="26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96E3"/>
    <a:srgbClr val="1FD2E7"/>
    <a:srgbClr val="4078B7"/>
    <a:srgbClr val="1BFDFE"/>
    <a:srgbClr val="892EA2"/>
    <a:srgbClr val="02A8C5"/>
    <a:srgbClr val="09A8C6"/>
    <a:srgbClr val="69C4B3"/>
    <a:srgbClr val="4DAED4"/>
    <a:srgbClr val="FFFF7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18"/>
    <p:restoredTop sz="77687" autoAdjust="0"/>
  </p:normalViewPr>
  <p:slideViewPr>
    <p:cSldViewPr snapToGrid="0" snapToObjects="1" showGuides="1">
      <p:cViewPr varScale="1">
        <p:scale>
          <a:sx n="49" d="100"/>
          <a:sy n="49" d="100"/>
        </p:scale>
        <p:origin x="1380" y="24"/>
      </p:cViewPr>
      <p:guideLst>
        <p:guide orient="horz" pos="2448"/>
        <p:guide pos="3840"/>
      </p:guideLst>
    </p:cSldViewPr>
  </p:slideViewPr>
  <p:notesTextViewPr>
    <p:cViewPr>
      <p:scale>
        <a:sx n="1" d="1"/>
        <a:sy n="1" d="1"/>
      </p:scale>
      <p:origin x="0" y="0"/>
    </p:cViewPr>
  </p:notesTextViewPr>
  <p:sorterViewPr>
    <p:cViewPr>
      <p:scale>
        <a:sx n="149" d="100"/>
        <a:sy n="149"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Series 1</c:v>
                </c:pt>
              </c:strCache>
            </c:strRef>
          </c:tx>
          <c:spPr>
            <a:ln w="38100" cap="rnd">
              <a:gradFill>
                <a:gsLst>
                  <a:gs pos="0">
                    <a:srgbClr val="4078B7"/>
                  </a:gs>
                  <a:gs pos="100000">
                    <a:srgbClr val="5CECF4"/>
                  </a:gs>
                </a:gsLst>
                <a:lin ang="10800000" scaled="0"/>
              </a:gradFill>
              <a:round/>
            </a:ln>
            <a:effectLst/>
          </c:spPr>
          <c:marker>
            <c:symbol val="diamond"/>
            <c:size val="10"/>
            <c:spPr>
              <a:solidFill>
                <a:srgbClr val="09A8C6"/>
              </a:solidFill>
              <a:ln w="9525">
                <a:noFill/>
              </a:ln>
              <a:effectLst/>
            </c:spPr>
          </c:marker>
          <c:cat>
            <c:strRef>
              <c:f>Sheet1!$A$2:$A$7</c:f>
              <c:strCache>
                <c:ptCount val="6"/>
                <c:pt idx="0">
                  <c:v>Category 1</c:v>
                </c:pt>
                <c:pt idx="1">
                  <c:v>Category 2</c:v>
                </c:pt>
                <c:pt idx="2">
                  <c:v>Category 3</c:v>
                </c:pt>
                <c:pt idx="3">
                  <c:v>Category 4</c:v>
                </c:pt>
                <c:pt idx="4">
                  <c:v>5</c:v>
                </c:pt>
                <c:pt idx="5">
                  <c:v>6</c:v>
                </c:pt>
              </c:strCache>
            </c:strRef>
          </c:cat>
          <c:val>
            <c:numRef>
              <c:f>Sheet1!$B$2:$B$7</c:f>
              <c:numCache>
                <c:formatCode>General</c:formatCode>
                <c:ptCount val="6"/>
                <c:pt idx="0">
                  <c:v>3</c:v>
                </c:pt>
                <c:pt idx="1">
                  <c:v>3</c:v>
                </c:pt>
                <c:pt idx="2">
                  <c:v>3</c:v>
                </c:pt>
                <c:pt idx="3">
                  <c:v>2</c:v>
                </c:pt>
                <c:pt idx="4">
                  <c:v>2</c:v>
                </c:pt>
                <c:pt idx="5">
                  <c:v>2</c:v>
                </c:pt>
              </c:numCache>
            </c:numRef>
          </c:val>
          <c:smooth val="0"/>
          <c:extLst>
            <c:ext xmlns:c16="http://schemas.microsoft.com/office/drawing/2014/chart" uri="{C3380CC4-5D6E-409C-BE32-E72D297353CC}">
              <c16:uniqueId val="{00000000-12FA-4FE4-9B09-EF10D9E7F05A}"/>
            </c:ext>
          </c:extLst>
        </c:ser>
        <c:ser>
          <c:idx val="1"/>
          <c:order val="1"/>
          <c:tx>
            <c:strRef>
              <c:f>Sheet1!$C$1</c:f>
              <c:strCache>
                <c:ptCount val="1"/>
                <c:pt idx="0">
                  <c:v>Series 2</c:v>
                </c:pt>
              </c:strCache>
            </c:strRef>
          </c:tx>
          <c:spPr>
            <a:ln w="38100" cap="rnd">
              <a:gradFill>
                <a:gsLst>
                  <a:gs pos="0">
                    <a:srgbClr val="892EA2"/>
                  </a:gs>
                  <a:gs pos="100000">
                    <a:srgbClr val="E59DE6"/>
                  </a:gs>
                </a:gsLst>
                <a:lin ang="10800000" scaled="0"/>
              </a:gradFill>
              <a:round/>
            </a:ln>
            <a:effectLst/>
          </c:spPr>
          <c:marker>
            <c:symbol val="diamond"/>
            <c:size val="10"/>
            <c:spPr>
              <a:solidFill>
                <a:srgbClr val="E096E3"/>
              </a:solidFill>
              <a:ln w="9525">
                <a:noFill/>
              </a:ln>
              <a:effectLst/>
            </c:spPr>
          </c:marker>
          <c:cat>
            <c:strRef>
              <c:f>Sheet1!$A$2:$A$7</c:f>
              <c:strCache>
                <c:ptCount val="6"/>
                <c:pt idx="0">
                  <c:v>Category 1</c:v>
                </c:pt>
                <c:pt idx="1">
                  <c:v>Category 2</c:v>
                </c:pt>
                <c:pt idx="2">
                  <c:v>Category 3</c:v>
                </c:pt>
                <c:pt idx="3">
                  <c:v>Category 4</c:v>
                </c:pt>
                <c:pt idx="4">
                  <c:v>5</c:v>
                </c:pt>
                <c:pt idx="5">
                  <c:v>6</c:v>
                </c:pt>
              </c:strCache>
            </c:strRef>
          </c:cat>
          <c:val>
            <c:numRef>
              <c:f>Sheet1!$C$2:$C$7</c:f>
              <c:numCache>
                <c:formatCode>General</c:formatCode>
                <c:ptCount val="6"/>
                <c:pt idx="0">
                  <c:v>1</c:v>
                </c:pt>
                <c:pt idx="1">
                  <c:v>2</c:v>
                </c:pt>
                <c:pt idx="2">
                  <c:v>2</c:v>
                </c:pt>
                <c:pt idx="3">
                  <c:v>3</c:v>
                </c:pt>
                <c:pt idx="4">
                  <c:v>3</c:v>
                </c:pt>
                <c:pt idx="5">
                  <c:v>3</c:v>
                </c:pt>
              </c:numCache>
            </c:numRef>
          </c:val>
          <c:smooth val="0"/>
          <c:extLst>
            <c:ext xmlns:c16="http://schemas.microsoft.com/office/drawing/2014/chart" uri="{C3380CC4-5D6E-409C-BE32-E72D297353CC}">
              <c16:uniqueId val="{00000001-12FA-4FE4-9B09-EF10D9E7F05A}"/>
            </c:ext>
          </c:extLst>
        </c:ser>
        <c:dLbls>
          <c:showLegendKey val="0"/>
          <c:showVal val="0"/>
          <c:showCatName val="0"/>
          <c:showSerName val="0"/>
          <c:showPercent val="0"/>
          <c:showBubbleSize val="0"/>
        </c:dLbls>
        <c:marker val="1"/>
        <c:smooth val="0"/>
        <c:axId val="486802383"/>
        <c:axId val="483666095"/>
      </c:lineChart>
      <c:catAx>
        <c:axId val="486802383"/>
        <c:scaling>
          <c:orientation val="minMax"/>
        </c:scaling>
        <c:delete val="1"/>
        <c:axPos val="b"/>
        <c:numFmt formatCode="General" sourceLinked="1"/>
        <c:majorTickMark val="none"/>
        <c:minorTickMark val="none"/>
        <c:tickLblPos val="nextTo"/>
        <c:crossAx val="483666095"/>
        <c:crosses val="autoZero"/>
        <c:auto val="1"/>
        <c:lblAlgn val="ctr"/>
        <c:lblOffset val="100"/>
        <c:noMultiLvlLbl val="0"/>
      </c:catAx>
      <c:valAx>
        <c:axId val="483666095"/>
        <c:scaling>
          <c:orientation val="minMax"/>
        </c:scaling>
        <c:delete val="1"/>
        <c:axPos val="l"/>
        <c:numFmt formatCode="General" sourceLinked="1"/>
        <c:majorTickMark val="none"/>
        <c:minorTickMark val="none"/>
        <c:tickLblPos val="nextTo"/>
        <c:crossAx val="486802383"/>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Series 1</c:v>
                </c:pt>
              </c:strCache>
            </c:strRef>
          </c:tx>
          <c:spPr>
            <a:ln w="19050" cap="rnd">
              <a:solidFill>
                <a:srgbClr val="4078B7"/>
              </a:solidFill>
              <a:round/>
            </a:ln>
            <a:effectLst/>
          </c:spPr>
          <c:marker>
            <c:symbol val="circle"/>
            <c:size val="5"/>
            <c:spPr>
              <a:solidFill>
                <a:schemeClr val="accent1"/>
              </a:solidFill>
              <a:ln w="9525">
                <a:solidFill>
                  <a:schemeClr val="accent1"/>
                </a:solidFill>
              </a:ln>
              <a:effectLst/>
            </c:spPr>
          </c:marker>
          <c:cat>
            <c:numRef>
              <c:f>Sheet1!$A$2:$A$9</c:f>
              <c:numCache>
                <c:formatCode>General</c:formatCode>
                <c:ptCount val="8"/>
                <c:pt idx="0">
                  <c:v>1</c:v>
                </c:pt>
                <c:pt idx="1">
                  <c:v>2</c:v>
                </c:pt>
                <c:pt idx="2">
                  <c:v>3</c:v>
                </c:pt>
                <c:pt idx="3">
                  <c:v>4</c:v>
                </c:pt>
                <c:pt idx="4">
                  <c:v>5</c:v>
                </c:pt>
                <c:pt idx="5">
                  <c:v>6</c:v>
                </c:pt>
                <c:pt idx="6">
                  <c:v>7</c:v>
                </c:pt>
                <c:pt idx="7">
                  <c:v>8</c:v>
                </c:pt>
              </c:numCache>
            </c:numRef>
          </c:cat>
          <c:val>
            <c:numRef>
              <c:f>Sheet1!$B$2:$B$9</c:f>
              <c:numCache>
                <c:formatCode>General</c:formatCode>
                <c:ptCount val="8"/>
                <c:pt idx="0">
                  <c:v>4</c:v>
                </c:pt>
                <c:pt idx="1">
                  <c:v>2</c:v>
                </c:pt>
                <c:pt idx="2">
                  <c:v>3</c:v>
                </c:pt>
                <c:pt idx="3">
                  <c:v>3</c:v>
                </c:pt>
                <c:pt idx="4">
                  <c:v>3</c:v>
                </c:pt>
                <c:pt idx="5">
                  <c:v>5</c:v>
                </c:pt>
                <c:pt idx="6">
                  <c:v>0</c:v>
                </c:pt>
              </c:numCache>
            </c:numRef>
          </c:val>
          <c:smooth val="0"/>
          <c:extLst>
            <c:ext xmlns:c16="http://schemas.microsoft.com/office/drawing/2014/chart" uri="{C3380CC4-5D6E-409C-BE32-E72D297353CC}">
              <c16:uniqueId val="{00000000-71D8-3144-9508-C26909449FD9}"/>
            </c:ext>
          </c:extLst>
        </c:ser>
        <c:ser>
          <c:idx val="1"/>
          <c:order val="1"/>
          <c:tx>
            <c:strRef>
              <c:f>Sheet1!$C$1</c:f>
              <c:strCache>
                <c:ptCount val="1"/>
                <c:pt idx="0">
                  <c:v>Series 2</c:v>
                </c:pt>
              </c:strCache>
            </c:strRef>
          </c:tx>
          <c:spPr>
            <a:ln w="19050" cap="rnd">
              <a:solidFill>
                <a:srgbClr val="1FD2E7"/>
              </a:solidFill>
              <a:round/>
            </a:ln>
            <a:effectLst/>
          </c:spPr>
          <c:marker>
            <c:symbol val="circle"/>
            <c:size val="5"/>
            <c:spPr>
              <a:solidFill>
                <a:srgbClr val="1FD2E7"/>
              </a:solidFill>
              <a:ln w="9525">
                <a:noFill/>
              </a:ln>
              <a:effectLst/>
            </c:spPr>
          </c:marker>
          <c:cat>
            <c:numRef>
              <c:f>Sheet1!$A$2:$A$9</c:f>
              <c:numCache>
                <c:formatCode>General</c:formatCode>
                <c:ptCount val="8"/>
                <c:pt idx="0">
                  <c:v>1</c:v>
                </c:pt>
                <c:pt idx="1">
                  <c:v>2</c:v>
                </c:pt>
                <c:pt idx="2">
                  <c:v>3</c:v>
                </c:pt>
                <c:pt idx="3">
                  <c:v>4</c:v>
                </c:pt>
                <c:pt idx="4">
                  <c:v>5</c:v>
                </c:pt>
                <c:pt idx="5">
                  <c:v>6</c:v>
                </c:pt>
                <c:pt idx="6">
                  <c:v>7</c:v>
                </c:pt>
                <c:pt idx="7">
                  <c:v>8</c:v>
                </c:pt>
              </c:numCache>
            </c:numRef>
          </c:cat>
          <c:val>
            <c:numRef>
              <c:f>Sheet1!$C$2:$C$9</c:f>
              <c:numCache>
                <c:formatCode>General</c:formatCode>
                <c:ptCount val="8"/>
                <c:pt idx="0">
                  <c:v>3</c:v>
                </c:pt>
                <c:pt idx="1">
                  <c:v>4</c:v>
                </c:pt>
                <c:pt idx="2">
                  <c:v>2</c:v>
                </c:pt>
                <c:pt idx="3">
                  <c:v>4</c:v>
                </c:pt>
                <c:pt idx="4">
                  <c:v>4</c:v>
                </c:pt>
                <c:pt idx="5">
                  <c:v>3</c:v>
                </c:pt>
                <c:pt idx="6">
                  <c:v>2</c:v>
                </c:pt>
                <c:pt idx="7">
                  <c:v>5</c:v>
                </c:pt>
              </c:numCache>
            </c:numRef>
          </c:val>
          <c:smooth val="0"/>
          <c:extLst>
            <c:ext xmlns:c16="http://schemas.microsoft.com/office/drawing/2014/chart" uri="{C3380CC4-5D6E-409C-BE32-E72D297353CC}">
              <c16:uniqueId val="{00000001-71D8-3144-9508-C26909449FD9}"/>
            </c:ext>
          </c:extLst>
        </c:ser>
        <c:ser>
          <c:idx val="2"/>
          <c:order val="2"/>
          <c:tx>
            <c:strRef>
              <c:f>Sheet1!$D$1</c:f>
              <c:strCache>
                <c:ptCount val="1"/>
                <c:pt idx="0">
                  <c:v>Series 3</c:v>
                </c:pt>
              </c:strCache>
            </c:strRef>
          </c:tx>
          <c:spPr>
            <a:ln w="19050" cap="rnd">
              <a:solidFill>
                <a:srgbClr val="E096E3"/>
              </a:solidFill>
              <a:round/>
            </a:ln>
            <a:effectLst/>
          </c:spPr>
          <c:marker>
            <c:symbol val="circle"/>
            <c:size val="5"/>
            <c:spPr>
              <a:solidFill>
                <a:srgbClr val="E096E3"/>
              </a:solidFill>
              <a:ln w="9525">
                <a:noFill/>
              </a:ln>
              <a:effectLst/>
            </c:spPr>
          </c:marker>
          <c:cat>
            <c:numRef>
              <c:f>Sheet1!$A$2:$A$9</c:f>
              <c:numCache>
                <c:formatCode>General</c:formatCode>
                <c:ptCount val="8"/>
                <c:pt idx="0">
                  <c:v>1</c:v>
                </c:pt>
                <c:pt idx="1">
                  <c:v>2</c:v>
                </c:pt>
                <c:pt idx="2">
                  <c:v>3</c:v>
                </c:pt>
                <c:pt idx="3">
                  <c:v>4</c:v>
                </c:pt>
                <c:pt idx="4">
                  <c:v>5</c:v>
                </c:pt>
                <c:pt idx="5">
                  <c:v>6</c:v>
                </c:pt>
                <c:pt idx="6">
                  <c:v>7</c:v>
                </c:pt>
                <c:pt idx="7">
                  <c:v>8</c:v>
                </c:pt>
              </c:numCache>
            </c:numRef>
          </c:cat>
          <c:val>
            <c:numRef>
              <c:f>Sheet1!$D$2:$D$9</c:f>
              <c:numCache>
                <c:formatCode>General</c:formatCode>
                <c:ptCount val="8"/>
                <c:pt idx="0">
                  <c:v>2</c:v>
                </c:pt>
                <c:pt idx="1">
                  <c:v>3</c:v>
                </c:pt>
                <c:pt idx="2">
                  <c:v>5</c:v>
                </c:pt>
                <c:pt idx="3">
                  <c:v>2</c:v>
                </c:pt>
                <c:pt idx="4">
                  <c:v>1</c:v>
                </c:pt>
                <c:pt idx="5">
                  <c:v>1</c:v>
                </c:pt>
                <c:pt idx="6">
                  <c:v>3</c:v>
                </c:pt>
              </c:numCache>
            </c:numRef>
          </c:val>
          <c:smooth val="0"/>
          <c:extLst>
            <c:ext xmlns:c16="http://schemas.microsoft.com/office/drawing/2014/chart" uri="{C3380CC4-5D6E-409C-BE32-E72D297353CC}">
              <c16:uniqueId val="{00000002-71D8-3144-9508-C26909449FD9}"/>
            </c:ext>
          </c:extLst>
        </c:ser>
        <c:dLbls>
          <c:showLegendKey val="0"/>
          <c:showVal val="0"/>
          <c:showCatName val="0"/>
          <c:showSerName val="0"/>
          <c:showPercent val="0"/>
          <c:showBubbleSize val="0"/>
        </c:dLbls>
        <c:marker val="1"/>
        <c:smooth val="0"/>
        <c:axId val="1086628720"/>
        <c:axId val="959514400"/>
      </c:lineChart>
      <c:catAx>
        <c:axId val="1086628720"/>
        <c:scaling>
          <c:orientation val="minMax"/>
        </c:scaling>
        <c:delete val="1"/>
        <c:axPos val="b"/>
        <c:numFmt formatCode="General" sourceLinked="1"/>
        <c:majorTickMark val="out"/>
        <c:minorTickMark val="in"/>
        <c:tickLblPos val="nextTo"/>
        <c:crossAx val="959514400"/>
        <c:crosses val="autoZero"/>
        <c:auto val="1"/>
        <c:lblAlgn val="ctr"/>
        <c:lblOffset val="100"/>
        <c:noMultiLvlLbl val="0"/>
      </c:catAx>
      <c:valAx>
        <c:axId val="959514400"/>
        <c:scaling>
          <c:orientation val="minMax"/>
        </c:scaling>
        <c:delete val="1"/>
        <c:axPos val="l"/>
        <c:numFmt formatCode="General" sourceLinked="1"/>
        <c:majorTickMark val="out"/>
        <c:minorTickMark val="none"/>
        <c:tickLblPos val="nextTo"/>
        <c:crossAx val="1086628720"/>
        <c:crossesAt val="1"/>
        <c:crossBetween val="between"/>
      </c:valAx>
      <c:spPr>
        <a:noFill/>
        <a:ln w="25400">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Series 1</c:v>
                </c:pt>
              </c:strCache>
            </c:strRef>
          </c:tx>
          <c:spPr>
            <a:ln w="38100" cap="rnd">
              <a:gradFill>
                <a:gsLst>
                  <a:gs pos="0">
                    <a:srgbClr val="4078B7"/>
                  </a:gs>
                  <a:gs pos="100000">
                    <a:srgbClr val="5CECF4"/>
                  </a:gs>
                </a:gsLst>
                <a:lin ang="10800000" scaled="0"/>
              </a:gradFill>
              <a:round/>
            </a:ln>
            <a:effectLst/>
          </c:spPr>
          <c:marker>
            <c:symbol val="diamond"/>
            <c:size val="10"/>
            <c:spPr>
              <a:solidFill>
                <a:srgbClr val="4078B7"/>
              </a:solidFill>
              <a:ln w="9525">
                <a:noFill/>
              </a:ln>
              <a:effectLst/>
            </c:spPr>
          </c:marker>
          <c:cat>
            <c:strRef>
              <c:f>Sheet1!$A$2:$A$12</c:f>
              <c:strCache>
                <c:ptCount val="6"/>
                <c:pt idx="0">
                  <c:v>Category 1</c:v>
                </c:pt>
                <c:pt idx="1">
                  <c:v>Category 2</c:v>
                </c:pt>
                <c:pt idx="2">
                  <c:v>Category 3</c:v>
                </c:pt>
                <c:pt idx="3">
                  <c:v>Category 4</c:v>
                </c:pt>
                <c:pt idx="4">
                  <c:v>5</c:v>
                </c:pt>
                <c:pt idx="5">
                  <c:v>6</c:v>
                </c:pt>
              </c:strCache>
            </c:strRef>
          </c:cat>
          <c:val>
            <c:numRef>
              <c:f>Sheet1!$B$2:$B$12</c:f>
              <c:numCache>
                <c:formatCode>General</c:formatCode>
                <c:ptCount val="11"/>
                <c:pt idx="0">
                  <c:v>1</c:v>
                </c:pt>
                <c:pt idx="1">
                  <c:v>3</c:v>
                </c:pt>
                <c:pt idx="2">
                  <c:v>3</c:v>
                </c:pt>
                <c:pt idx="3">
                  <c:v>4</c:v>
                </c:pt>
                <c:pt idx="4">
                  <c:v>13</c:v>
                </c:pt>
                <c:pt idx="5">
                  <c:v>12</c:v>
                </c:pt>
                <c:pt idx="6">
                  <c:v>14</c:v>
                </c:pt>
                <c:pt idx="7">
                  <c:v>13</c:v>
                </c:pt>
                <c:pt idx="8">
                  <c:v>16</c:v>
                </c:pt>
                <c:pt idx="9">
                  <c:v>12</c:v>
                </c:pt>
                <c:pt idx="10">
                  <c:v>11</c:v>
                </c:pt>
              </c:numCache>
            </c:numRef>
          </c:val>
          <c:smooth val="1"/>
          <c:extLst>
            <c:ext xmlns:c16="http://schemas.microsoft.com/office/drawing/2014/chart" uri="{C3380CC4-5D6E-409C-BE32-E72D297353CC}">
              <c16:uniqueId val="{00000000-FF03-4B64-9438-E4307C7E6864}"/>
            </c:ext>
          </c:extLst>
        </c:ser>
        <c:ser>
          <c:idx val="1"/>
          <c:order val="1"/>
          <c:tx>
            <c:strRef>
              <c:f>Sheet1!$C$1</c:f>
              <c:strCache>
                <c:ptCount val="1"/>
                <c:pt idx="0">
                  <c:v>Series 2</c:v>
                </c:pt>
              </c:strCache>
            </c:strRef>
          </c:tx>
          <c:spPr>
            <a:ln w="38100" cap="rnd">
              <a:gradFill>
                <a:gsLst>
                  <a:gs pos="0">
                    <a:srgbClr val="892EA2"/>
                  </a:gs>
                  <a:gs pos="100000">
                    <a:srgbClr val="E59DE6"/>
                  </a:gs>
                </a:gsLst>
                <a:lin ang="10800000" scaled="0"/>
              </a:gradFill>
              <a:round/>
            </a:ln>
            <a:effectLst/>
          </c:spPr>
          <c:marker>
            <c:symbol val="diamond"/>
            <c:size val="10"/>
            <c:spPr>
              <a:solidFill>
                <a:srgbClr val="892EA2"/>
              </a:solidFill>
              <a:ln w="9525">
                <a:noFill/>
              </a:ln>
              <a:effectLst/>
            </c:spPr>
          </c:marker>
          <c:cat>
            <c:strRef>
              <c:f>Sheet1!$A$2:$A$12</c:f>
              <c:strCache>
                <c:ptCount val="6"/>
                <c:pt idx="0">
                  <c:v>Category 1</c:v>
                </c:pt>
                <c:pt idx="1">
                  <c:v>Category 2</c:v>
                </c:pt>
                <c:pt idx="2">
                  <c:v>Category 3</c:v>
                </c:pt>
                <c:pt idx="3">
                  <c:v>Category 4</c:v>
                </c:pt>
                <c:pt idx="4">
                  <c:v>5</c:v>
                </c:pt>
                <c:pt idx="5">
                  <c:v>6</c:v>
                </c:pt>
              </c:strCache>
            </c:strRef>
          </c:cat>
          <c:val>
            <c:numRef>
              <c:f>Sheet1!$C$2:$C$12</c:f>
              <c:numCache>
                <c:formatCode>General</c:formatCode>
                <c:ptCount val="11"/>
                <c:pt idx="0">
                  <c:v>15</c:v>
                </c:pt>
                <c:pt idx="1">
                  <c:v>16</c:v>
                </c:pt>
                <c:pt idx="2">
                  <c:v>18</c:v>
                </c:pt>
                <c:pt idx="3">
                  <c:v>17</c:v>
                </c:pt>
                <c:pt idx="4">
                  <c:v>5</c:v>
                </c:pt>
                <c:pt idx="5">
                  <c:v>7</c:v>
                </c:pt>
                <c:pt idx="6">
                  <c:v>6</c:v>
                </c:pt>
                <c:pt idx="7">
                  <c:v>5</c:v>
                </c:pt>
                <c:pt idx="8">
                  <c:v>6</c:v>
                </c:pt>
              </c:numCache>
            </c:numRef>
          </c:val>
          <c:smooth val="1"/>
          <c:extLst>
            <c:ext xmlns:c16="http://schemas.microsoft.com/office/drawing/2014/chart" uri="{C3380CC4-5D6E-409C-BE32-E72D297353CC}">
              <c16:uniqueId val="{00000001-FF03-4B64-9438-E4307C7E6864}"/>
            </c:ext>
          </c:extLst>
        </c:ser>
        <c:dLbls>
          <c:showLegendKey val="0"/>
          <c:showVal val="0"/>
          <c:showCatName val="0"/>
          <c:showSerName val="0"/>
          <c:showPercent val="0"/>
          <c:showBubbleSize val="0"/>
        </c:dLbls>
        <c:hiLowLines>
          <c:spPr>
            <a:ln w="9525" cap="flat" cmpd="sng" algn="ctr">
              <a:solidFill>
                <a:schemeClr val="tx1">
                  <a:alpha val="8000"/>
                </a:schemeClr>
              </a:solidFill>
              <a:round/>
            </a:ln>
            <a:effectLst/>
          </c:spPr>
        </c:hiLowLines>
        <c:marker val="1"/>
        <c:smooth val="0"/>
        <c:axId val="486802383"/>
        <c:axId val="483666095"/>
      </c:lineChart>
      <c:catAx>
        <c:axId val="486802383"/>
        <c:scaling>
          <c:orientation val="minMax"/>
        </c:scaling>
        <c:delete val="1"/>
        <c:axPos val="b"/>
        <c:numFmt formatCode="General" sourceLinked="1"/>
        <c:majorTickMark val="none"/>
        <c:minorTickMark val="none"/>
        <c:tickLblPos val="nextTo"/>
        <c:crossAx val="483666095"/>
        <c:crosses val="autoZero"/>
        <c:auto val="1"/>
        <c:lblAlgn val="ctr"/>
        <c:lblOffset val="100"/>
        <c:noMultiLvlLbl val="0"/>
      </c:catAx>
      <c:valAx>
        <c:axId val="483666095"/>
        <c:scaling>
          <c:orientation val="minMax"/>
        </c:scaling>
        <c:delete val="1"/>
        <c:axPos val="l"/>
        <c:numFmt formatCode="General" sourceLinked="1"/>
        <c:majorTickMark val="none"/>
        <c:minorTickMark val="none"/>
        <c:tickLblPos val="nextTo"/>
        <c:crossAx val="486802383"/>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0.01818</cdr:x>
      <cdr:y>0.03411</cdr:y>
    </cdr:from>
    <cdr:to>
      <cdr:x>0.99104</cdr:x>
      <cdr:y>0.03411</cdr:y>
    </cdr:to>
    <cdr:cxnSp macro="">
      <cdr:nvCxnSpPr>
        <cdr:cNvPr id="3" name="Straight Connector 2">
          <a:extLst xmlns:a="http://schemas.openxmlformats.org/drawingml/2006/main">
            <a:ext uri="{FF2B5EF4-FFF2-40B4-BE49-F238E27FC236}">
              <a16:creationId xmlns:a16="http://schemas.microsoft.com/office/drawing/2014/main" id="{B45F354B-AD66-4250-903F-68E0384239EB}"/>
            </a:ext>
          </a:extLst>
        </cdr:cNvPr>
        <cdr:cNvCxnSpPr/>
      </cdr:nvCxnSpPr>
      <cdr:spPr>
        <a:xfrm xmlns:a="http://schemas.openxmlformats.org/drawingml/2006/main">
          <a:off x="157186" y="106117"/>
          <a:ext cx="8410783" cy="0"/>
        </a:xfrm>
        <a:prstGeom xmlns:a="http://schemas.openxmlformats.org/drawingml/2006/main" prst="line">
          <a:avLst/>
        </a:prstGeom>
        <a:ln xmlns:a="http://schemas.openxmlformats.org/drawingml/2006/main" w="6350">
          <a:solidFill>
            <a:schemeClr val="tx1">
              <a:alpha val="20000"/>
            </a:schemeClr>
          </a:solidFill>
          <a:headEnd type="diamond"/>
          <a:tailEnd type="diamon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0.01818</cdr:x>
      <cdr:y>0.49655</cdr:y>
    </cdr:from>
    <cdr:to>
      <cdr:x>0.99104</cdr:x>
      <cdr:y>0.49655</cdr:y>
    </cdr:to>
    <cdr:cxnSp macro="">
      <cdr:nvCxnSpPr>
        <cdr:cNvPr id="4" name="Straight Connector 3">
          <a:extLst xmlns:a="http://schemas.openxmlformats.org/drawingml/2006/main">
            <a:ext uri="{FF2B5EF4-FFF2-40B4-BE49-F238E27FC236}">
              <a16:creationId xmlns:a16="http://schemas.microsoft.com/office/drawing/2014/main" id="{9EAC4378-AD10-4738-BB9E-3F7AD90049E8}"/>
            </a:ext>
          </a:extLst>
        </cdr:cNvPr>
        <cdr:cNvCxnSpPr/>
      </cdr:nvCxnSpPr>
      <cdr:spPr>
        <a:xfrm xmlns:a="http://schemas.openxmlformats.org/drawingml/2006/main">
          <a:off x="115943" y="1384141"/>
          <a:ext cx="6203950" cy="0"/>
        </a:xfrm>
        <a:prstGeom xmlns:a="http://schemas.openxmlformats.org/drawingml/2006/main" prst="line">
          <a:avLst/>
        </a:prstGeom>
        <a:ln xmlns:a="http://schemas.openxmlformats.org/drawingml/2006/main" w="6350">
          <a:solidFill>
            <a:schemeClr val="tx1">
              <a:alpha val="20000"/>
            </a:schemeClr>
          </a:solidFill>
          <a:headEnd type="diamond"/>
          <a:tailEnd type="diamon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0.01818</cdr:x>
      <cdr:y>0.959</cdr:y>
    </cdr:from>
    <cdr:to>
      <cdr:x>0.99104</cdr:x>
      <cdr:y>0.959</cdr:y>
    </cdr:to>
    <cdr:cxnSp macro="">
      <cdr:nvCxnSpPr>
        <cdr:cNvPr id="5" name="Straight Connector 4">
          <a:extLst xmlns:a="http://schemas.openxmlformats.org/drawingml/2006/main">
            <a:ext uri="{FF2B5EF4-FFF2-40B4-BE49-F238E27FC236}">
              <a16:creationId xmlns:a16="http://schemas.microsoft.com/office/drawing/2014/main" id="{16A30433-8CA1-4DC4-A0F4-9D858386B16E}"/>
            </a:ext>
          </a:extLst>
        </cdr:cNvPr>
        <cdr:cNvCxnSpPr/>
      </cdr:nvCxnSpPr>
      <cdr:spPr>
        <a:xfrm xmlns:a="http://schemas.openxmlformats.org/drawingml/2006/main">
          <a:off x="115943" y="2673191"/>
          <a:ext cx="6203950" cy="0"/>
        </a:xfrm>
        <a:prstGeom xmlns:a="http://schemas.openxmlformats.org/drawingml/2006/main" prst="line">
          <a:avLst/>
        </a:prstGeom>
        <a:ln xmlns:a="http://schemas.openxmlformats.org/drawingml/2006/main" w="6350">
          <a:solidFill>
            <a:schemeClr val="tx1">
              <a:alpha val="20000"/>
            </a:schemeClr>
          </a:solidFill>
          <a:headEnd type="diamond"/>
          <a:tailEnd type="diamon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365079-9208-FF49-B6CB-D21939923CF1}" type="datetimeFigureOut">
              <a:rPr lang="en-US" smtClean="0"/>
              <a:t>6/19/2024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51E858-1E9D-EF41-98AA-931510AAD252}" type="slidenum">
              <a:rPr lang="en-US" smtClean="0"/>
              <a:t>‹#›</a:t>
            </a:fld>
            <a:endParaRPr lang="en-US" dirty="0"/>
          </a:p>
        </p:txBody>
      </p:sp>
    </p:spTree>
    <p:extLst>
      <p:ext uri="{BB962C8B-B14F-4D97-AF65-F5344CB8AC3E}">
        <p14:creationId xmlns:p14="http://schemas.microsoft.com/office/powerpoint/2010/main" val="1784647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C51E858-1E9D-EF41-98AA-931510AAD252}" type="slidenum">
              <a:rPr lang="en-US" smtClean="0"/>
              <a:t>1</a:t>
            </a:fld>
            <a:endParaRPr lang="en-US" dirty="0"/>
          </a:p>
        </p:txBody>
      </p:sp>
    </p:spTree>
    <p:extLst>
      <p:ext uri="{BB962C8B-B14F-4D97-AF65-F5344CB8AC3E}">
        <p14:creationId xmlns:p14="http://schemas.microsoft.com/office/powerpoint/2010/main" val="14733282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51E858-1E9D-EF41-98AA-931510AAD252}" type="slidenum">
              <a:rPr lang="en-US" smtClean="0"/>
              <a:t>10</a:t>
            </a:fld>
            <a:endParaRPr lang="en-US" dirty="0"/>
          </a:p>
        </p:txBody>
      </p:sp>
    </p:spTree>
    <p:extLst>
      <p:ext uri="{BB962C8B-B14F-4D97-AF65-F5344CB8AC3E}">
        <p14:creationId xmlns:p14="http://schemas.microsoft.com/office/powerpoint/2010/main" val="16837938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C51E858-1E9D-EF41-98AA-931510AAD252}" type="slidenum">
              <a:rPr lang="en-US" smtClean="0"/>
              <a:t>11</a:t>
            </a:fld>
            <a:endParaRPr lang="en-US" dirty="0"/>
          </a:p>
        </p:txBody>
      </p:sp>
    </p:spTree>
    <p:extLst>
      <p:ext uri="{BB962C8B-B14F-4D97-AF65-F5344CB8AC3E}">
        <p14:creationId xmlns:p14="http://schemas.microsoft.com/office/powerpoint/2010/main" val="16195997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C51E858-1E9D-EF41-98AA-931510AAD252}" type="slidenum">
              <a:rPr lang="en-US" smtClean="0"/>
              <a:t>12</a:t>
            </a:fld>
            <a:endParaRPr lang="en-US" dirty="0"/>
          </a:p>
        </p:txBody>
      </p:sp>
    </p:spTree>
    <p:extLst>
      <p:ext uri="{BB962C8B-B14F-4D97-AF65-F5344CB8AC3E}">
        <p14:creationId xmlns:p14="http://schemas.microsoft.com/office/powerpoint/2010/main" val="1037664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C51E858-1E9D-EF41-98AA-931510AAD252}" type="slidenum">
              <a:rPr lang="en-US" smtClean="0"/>
              <a:t>13</a:t>
            </a:fld>
            <a:endParaRPr lang="en-US" dirty="0"/>
          </a:p>
        </p:txBody>
      </p:sp>
    </p:spTree>
    <p:extLst>
      <p:ext uri="{BB962C8B-B14F-4D97-AF65-F5344CB8AC3E}">
        <p14:creationId xmlns:p14="http://schemas.microsoft.com/office/powerpoint/2010/main" val="8548632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C51E858-1E9D-EF41-98AA-931510AAD252}" type="slidenum">
              <a:rPr lang="en-US" smtClean="0"/>
              <a:t>14</a:t>
            </a:fld>
            <a:endParaRPr lang="en-US" dirty="0"/>
          </a:p>
        </p:txBody>
      </p:sp>
    </p:spTree>
    <p:extLst>
      <p:ext uri="{BB962C8B-B14F-4D97-AF65-F5344CB8AC3E}">
        <p14:creationId xmlns:p14="http://schemas.microsoft.com/office/powerpoint/2010/main" val="16161692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C51E858-1E9D-EF41-98AA-931510AAD252}" type="slidenum">
              <a:rPr lang="en-US" smtClean="0"/>
              <a:t>15</a:t>
            </a:fld>
            <a:endParaRPr lang="en-US" dirty="0"/>
          </a:p>
        </p:txBody>
      </p:sp>
    </p:spTree>
    <p:extLst>
      <p:ext uri="{BB962C8B-B14F-4D97-AF65-F5344CB8AC3E}">
        <p14:creationId xmlns:p14="http://schemas.microsoft.com/office/powerpoint/2010/main" val="6213302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C51E858-1E9D-EF41-98AA-931510AAD252}" type="slidenum">
              <a:rPr lang="en-US" smtClean="0"/>
              <a:t>16</a:t>
            </a:fld>
            <a:endParaRPr lang="en-US" dirty="0"/>
          </a:p>
        </p:txBody>
      </p:sp>
    </p:spTree>
    <p:extLst>
      <p:ext uri="{BB962C8B-B14F-4D97-AF65-F5344CB8AC3E}">
        <p14:creationId xmlns:p14="http://schemas.microsoft.com/office/powerpoint/2010/main" val="2474376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C51E858-1E9D-EF41-98AA-931510AAD252}" type="slidenum">
              <a:rPr lang="en-US" smtClean="0"/>
              <a:t>2</a:t>
            </a:fld>
            <a:endParaRPr lang="en-US" dirty="0"/>
          </a:p>
        </p:txBody>
      </p:sp>
    </p:spTree>
    <p:extLst>
      <p:ext uri="{BB962C8B-B14F-4D97-AF65-F5344CB8AC3E}">
        <p14:creationId xmlns:p14="http://schemas.microsoft.com/office/powerpoint/2010/main" val="22542782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C51E858-1E9D-EF41-98AA-931510AAD252}" type="slidenum">
              <a:rPr lang="en-US" smtClean="0"/>
              <a:t>3</a:t>
            </a:fld>
            <a:endParaRPr lang="en-US" dirty="0"/>
          </a:p>
        </p:txBody>
      </p:sp>
    </p:spTree>
    <p:extLst>
      <p:ext uri="{BB962C8B-B14F-4D97-AF65-F5344CB8AC3E}">
        <p14:creationId xmlns:p14="http://schemas.microsoft.com/office/powerpoint/2010/main" val="16459039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C51E858-1E9D-EF41-98AA-931510AAD252}" type="slidenum">
              <a:rPr lang="en-US" smtClean="0"/>
              <a:t>4</a:t>
            </a:fld>
            <a:endParaRPr lang="en-US" dirty="0"/>
          </a:p>
        </p:txBody>
      </p:sp>
    </p:spTree>
    <p:extLst>
      <p:ext uri="{BB962C8B-B14F-4D97-AF65-F5344CB8AC3E}">
        <p14:creationId xmlns:p14="http://schemas.microsoft.com/office/powerpoint/2010/main" val="852426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C51E858-1E9D-EF41-98AA-931510AAD252}" type="slidenum">
              <a:rPr lang="en-US" smtClean="0"/>
              <a:t>5</a:t>
            </a:fld>
            <a:endParaRPr lang="en-US" dirty="0"/>
          </a:p>
        </p:txBody>
      </p:sp>
    </p:spTree>
    <p:extLst>
      <p:ext uri="{BB962C8B-B14F-4D97-AF65-F5344CB8AC3E}">
        <p14:creationId xmlns:p14="http://schemas.microsoft.com/office/powerpoint/2010/main" val="22773472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C51E858-1E9D-EF41-98AA-931510AAD252}" type="slidenum">
              <a:rPr lang="en-US" smtClean="0"/>
              <a:t>6</a:t>
            </a:fld>
            <a:endParaRPr lang="en-US" dirty="0"/>
          </a:p>
        </p:txBody>
      </p:sp>
    </p:spTree>
    <p:extLst>
      <p:ext uri="{BB962C8B-B14F-4D97-AF65-F5344CB8AC3E}">
        <p14:creationId xmlns:p14="http://schemas.microsoft.com/office/powerpoint/2010/main" val="16722370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C51E858-1E9D-EF41-98AA-931510AAD252}" type="slidenum">
              <a:rPr lang="en-US" smtClean="0"/>
              <a:t>7</a:t>
            </a:fld>
            <a:endParaRPr lang="en-US" dirty="0"/>
          </a:p>
        </p:txBody>
      </p:sp>
    </p:spTree>
    <p:extLst>
      <p:ext uri="{BB962C8B-B14F-4D97-AF65-F5344CB8AC3E}">
        <p14:creationId xmlns:p14="http://schemas.microsoft.com/office/powerpoint/2010/main" val="3889127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C51E858-1E9D-EF41-98AA-931510AAD252}" type="slidenum">
              <a:rPr lang="en-US" smtClean="0"/>
              <a:t>8</a:t>
            </a:fld>
            <a:endParaRPr lang="en-US" dirty="0"/>
          </a:p>
        </p:txBody>
      </p:sp>
    </p:spTree>
    <p:extLst>
      <p:ext uri="{BB962C8B-B14F-4D97-AF65-F5344CB8AC3E}">
        <p14:creationId xmlns:p14="http://schemas.microsoft.com/office/powerpoint/2010/main" val="31988733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C51E858-1E9D-EF41-98AA-931510AAD252}" type="slidenum">
              <a:rPr lang="en-US" smtClean="0"/>
              <a:t>9</a:t>
            </a:fld>
            <a:endParaRPr lang="en-US" dirty="0"/>
          </a:p>
        </p:txBody>
      </p:sp>
    </p:spTree>
    <p:extLst>
      <p:ext uri="{BB962C8B-B14F-4D97-AF65-F5344CB8AC3E}">
        <p14:creationId xmlns:p14="http://schemas.microsoft.com/office/powerpoint/2010/main" val="4147122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05676-A929-554B-AE2D-34A89DFA77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F8234C-C9EF-3040-B3E5-6A16AB74C1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DBF69B-99E4-4F45-8720-F8CCDFE2C646}"/>
              </a:ext>
            </a:extLst>
          </p:cNvPr>
          <p:cNvSpPr>
            <a:spLocks noGrp="1"/>
          </p:cNvSpPr>
          <p:nvPr>
            <p:ph type="dt" sz="half" idx="10"/>
          </p:nvPr>
        </p:nvSpPr>
        <p:spPr/>
        <p:txBody>
          <a:bodyPr/>
          <a:lstStyle/>
          <a:p>
            <a:fld id="{519B4FF5-670B-334B-815D-78F52B073842}" type="datetimeFigureOut">
              <a:rPr lang="en-US" smtClean="0"/>
              <a:t>6/19/2024</a:t>
            </a:fld>
            <a:endParaRPr lang="en-US" dirty="0"/>
          </a:p>
        </p:txBody>
      </p:sp>
      <p:sp>
        <p:nvSpPr>
          <p:cNvPr id="5" name="Footer Placeholder 4">
            <a:extLst>
              <a:ext uri="{FF2B5EF4-FFF2-40B4-BE49-F238E27FC236}">
                <a16:creationId xmlns:a16="http://schemas.microsoft.com/office/drawing/2014/main" id="{4F276785-0A3D-704C-873B-55E112A6732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355A3B9-4CE1-DB4E-B499-A716BC549996}"/>
              </a:ext>
            </a:extLst>
          </p:cNvPr>
          <p:cNvSpPr>
            <a:spLocks noGrp="1"/>
          </p:cNvSpPr>
          <p:nvPr>
            <p:ph type="sldNum" sz="quarter" idx="12"/>
          </p:nvPr>
        </p:nvSpPr>
        <p:spPr/>
        <p:txBody>
          <a:bodyPr/>
          <a:lstStyle/>
          <a:p>
            <a:fld id="{9E62D8E3-A239-2E41-BBF5-47BE233547AA}" type="slidenum">
              <a:rPr lang="en-US" smtClean="0"/>
              <a:t>‹#›</a:t>
            </a:fld>
            <a:endParaRPr lang="en-US" dirty="0"/>
          </a:p>
        </p:txBody>
      </p:sp>
    </p:spTree>
    <p:extLst>
      <p:ext uri="{BB962C8B-B14F-4D97-AF65-F5344CB8AC3E}">
        <p14:creationId xmlns:p14="http://schemas.microsoft.com/office/powerpoint/2010/main" val="4110894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16514-4816-DC4B-8C31-0152D97AFFA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4F0D516-9FB8-AF44-B8D1-A63DF79997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AE44C3-3461-3D44-96B7-B88BA214A1E3}"/>
              </a:ext>
            </a:extLst>
          </p:cNvPr>
          <p:cNvSpPr>
            <a:spLocks noGrp="1"/>
          </p:cNvSpPr>
          <p:nvPr>
            <p:ph type="dt" sz="half" idx="10"/>
          </p:nvPr>
        </p:nvSpPr>
        <p:spPr/>
        <p:txBody>
          <a:bodyPr/>
          <a:lstStyle/>
          <a:p>
            <a:fld id="{519B4FF5-670B-334B-815D-78F52B073842}" type="datetimeFigureOut">
              <a:rPr lang="en-US" smtClean="0"/>
              <a:t>6/19/2024</a:t>
            </a:fld>
            <a:endParaRPr lang="en-US" dirty="0"/>
          </a:p>
        </p:txBody>
      </p:sp>
      <p:sp>
        <p:nvSpPr>
          <p:cNvPr id="5" name="Footer Placeholder 4">
            <a:extLst>
              <a:ext uri="{FF2B5EF4-FFF2-40B4-BE49-F238E27FC236}">
                <a16:creationId xmlns:a16="http://schemas.microsoft.com/office/drawing/2014/main" id="{7BBF4D97-6B69-6A43-B1BB-232C9DF01A0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76B30B9-2D1C-F347-809B-E67BAC3F9A2D}"/>
              </a:ext>
            </a:extLst>
          </p:cNvPr>
          <p:cNvSpPr>
            <a:spLocks noGrp="1"/>
          </p:cNvSpPr>
          <p:nvPr>
            <p:ph type="sldNum" sz="quarter" idx="12"/>
          </p:nvPr>
        </p:nvSpPr>
        <p:spPr/>
        <p:txBody>
          <a:bodyPr/>
          <a:lstStyle/>
          <a:p>
            <a:fld id="{9E62D8E3-A239-2E41-BBF5-47BE233547AA}" type="slidenum">
              <a:rPr lang="en-US" smtClean="0"/>
              <a:t>‹#›</a:t>
            </a:fld>
            <a:endParaRPr lang="en-US" dirty="0"/>
          </a:p>
        </p:txBody>
      </p:sp>
    </p:spTree>
    <p:extLst>
      <p:ext uri="{BB962C8B-B14F-4D97-AF65-F5344CB8AC3E}">
        <p14:creationId xmlns:p14="http://schemas.microsoft.com/office/powerpoint/2010/main" val="2583767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96ECE3-548E-9C4F-B198-38FDC3F7E72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88F9204-A592-3B45-89C0-897A2BC76C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326A8F-F657-AD40-80CB-7D5BBBE6B5A0}"/>
              </a:ext>
            </a:extLst>
          </p:cNvPr>
          <p:cNvSpPr>
            <a:spLocks noGrp="1"/>
          </p:cNvSpPr>
          <p:nvPr>
            <p:ph type="dt" sz="half" idx="10"/>
          </p:nvPr>
        </p:nvSpPr>
        <p:spPr/>
        <p:txBody>
          <a:bodyPr/>
          <a:lstStyle/>
          <a:p>
            <a:fld id="{519B4FF5-670B-334B-815D-78F52B073842}" type="datetimeFigureOut">
              <a:rPr lang="en-US" smtClean="0"/>
              <a:t>6/19/2024</a:t>
            </a:fld>
            <a:endParaRPr lang="en-US" dirty="0"/>
          </a:p>
        </p:txBody>
      </p:sp>
      <p:sp>
        <p:nvSpPr>
          <p:cNvPr id="5" name="Footer Placeholder 4">
            <a:extLst>
              <a:ext uri="{FF2B5EF4-FFF2-40B4-BE49-F238E27FC236}">
                <a16:creationId xmlns:a16="http://schemas.microsoft.com/office/drawing/2014/main" id="{937637C5-5829-F544-9932-A5E1B3FA430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7DDC929-689D-6841-AAB1-346948FEC1A3}"/>
              </a:ext>
            </a:extLst>
          </p:cNvPr>
          <p:cNvSpPr>
            <a:spLocks noGrp="1"/>
          </p:cNvSpPr>
          <p:nvPr>
            <p:ph type="sldNum" sz="quarter" idx="12"/>
          </p:nvPr>
        </p:nvSpPr>
        <p:spPr/>
        <p:txBody>
          <a:bodyPr/>
          <a:lstStyle/>
          <a:p>
            <a:fld id="{9E62D8E3-A239-2E41-BBF5-47BE233547AA}" type="slidenum">
              <a:rPr lang="en-US" smtClean="0"/>
              <a:t>‹#›</a:t>
            </a:fld>
            <a:endParaRPr lang="en-US" dirty="0"/>
          </a:p>
        </p:txBody>
      </p:sp>
    </p:spTree>
    <p:extLst>
      <p:ext uri="{BB962C8B-B14F-4D97-AF65-F5344CB8AC3E}">
        <p14:creationId xmlns:p14="http://schemas.microsoft.com/office/powerpoint/2010/main" val="3175116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6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60681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Title 9"/>
          <p:cNvSpPr>
            <a:spLocks noGrp="1"/>
          </p:cNvSpPr>
          <p:nvPr>
            <p:ph type="title"/>
          </p:nvPr>
        </p:nvSpPr>
        <p:spPr>
          <a:xfrm>
            <a:off x="1724526" y="459392"/>
            <a:ext cx="3891083" cy="2358197"/>
          </a:xfrm>
        </p:spPr>
        <p:txBody>
          <a:bodyPr anchor="t">
            <a:normAutofit/>
          </a:bodyPr>
          <a:lstStyle>
            <a:lvl1pPr>
              <a:defRPr sz="3800" b="1" i="0">
                <a:latin typeface="Source Sans Pro" charset="0"/>
                <a:ea typeface="Source Sans Pro" charset="0"/>
                <a:cs typeface="Source Sans Pro" charset="0"/>
              </a:defRPr>
            </a:lvl1pPr>
          </a:lstStyle>
          <a:p>
            <a:r>
              <a:rPr lang="en-US"/>
              <a:t>Click to edit Master title style</a:t>
            </a:r>
          </a:p>
        </p:txBody>
      </p:sp>
      <p:sp>
        <p:nvSpPr>
          <p:cNvPr id="20" name="Slide Number Placeholder 5"/>
          <p:cNvSpPr txBox="1">
            <a:spLocks/>
          </p:cNvSpPr>
          <p:nvPr userDrawn="1"/>
        </p:nvSpPr>
        <p:spPr>
          <a:xfrm>
            <a:off x="11386269" y="235611"/>
            <a:ext cx="647753" cy="328295"/>
          </a:xfrm>
          <a:prstGeom prst="rect">
            <a:avLst/>
          </a:prstGeom>
        </p:spPr>
        <p:txBody>
          <a:bodyPr vert="horz" wrap="none"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A290D8D-6BA0-418D-AFED-C65293F70DA0}" type="slidenum">
              <a:rPr lang="en-US" sz="1200" b="1" i="0" smtClean="0">
                <a:solidFill>
                  <a:schemeClr val="tx1"/>
                </a:solidFill>
                <a:latin typeface="Source Sans Pro" charset="0"/>
                <a:ea typeface="Source Sans Pro" charset="0"/>
                <a:cs typeface="Source Sans Pro" charset="0"/>
              </a:rPr>
              <a:pPr algn="ctr"/>
              <a:t>‹#›</a:t>
            </a:fld>
            <a:endParaRPr lang="en-US" sz="1200" b="1" i="0" dirty="0">
              <a:solidFill>
                <a:schemeClr val="tx1"/>
              </a:solidFill>
              <a:latin typeface="Source Sans Pro" charset="0"/>
              <a:ea typeface="Source Sans Pro" charset="0"/>
              <a:cs typeface="Source Sans Pro" charset="0"/>
            </a:endParaRPr>
          </a:p>
        </p:txBody>
      </p:sp>
      <p:sp>
        <p:nvSpPr>
          <p:cNvPr id="19" name="Freeform 18"/>
          <p:cNvSpPr/>
          <p:nvPr/>
        </p:nvSpPr>
        <p:spPr>
          <a:xfrm rot="4500000">
            <a:off x="2505251" y="-2179488"/>
            <a:ext cx="7738130" cy="13000911"/>
          </a:xfrm>
          <a:custGeom>
            <a:avLst/>
            <a:gdLst>
              <a:gd name="connsiteX0" fmla="*/ 0 w 7738130"/>
              <a:gd name="connsiteY0" fmla="*/ 3656244 h 13000911"/>
              <a:gd name="connsiteX1" fmla="*/ 979688 w 7738130"/>
              <a:gd name="connsiteY1" fmla="*/ 0 h 13000911"/>
              <a:gd name="connsiteX2" fmla="*/ 992247 w 7738130"/>
              <a:gd name="connsiteY2" fmla="*/ 1279 h 13000911"/>
              <a:gd name="connsiteX3" fmla="*/ 7540590 w 7738130"/>
              <a:gd name="connsiteY3" fmla="*/ 2407846 h 13000911"/>
              <a:gd name="connsiteX4" fmla="*/ 7738130 w 7738130"/>
              <a:gd name="connsiteY4" fmla="*/ 2536200 h 13000911"/>
              <a:gd name="connsiteX5" fmla="*/ 4934119 w 7738130"/>
              <a:gd name="connsiteY5" fmla="*/ 13000911 h 13000911"/>
              <a:gd name="connsiteX6" fmla="*/ 4584159 w 7738130"/>
              <a:gd name="connsiteY6" fmla="*/ 12990172 h 13000911"/>
              <a:gd name="connsiteX7" fmla="*/ 1478111 w 7738130"/>
              <a:gd name="connsiteY7" fmla="*/ 10340221 h 13000911"/>
              <a:gd name="connsiteX8" fmla="*/ 136691 w 7738130"/>
              <a:gd name="connsiteY8" fmla="*/ 3860808 h 13000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38130" h="13000911">
                <a:moveTo>
                  <a:pt x="0" y="3656244"/>
                </a:moveTo>
                <a:lnTo>
                  <a:pt x="979688" y="0"/>
                </a:lnTo>
                <a:lnTo>
                  <a:pt x="992247" y="1279"/>
                </a:lnTo>
                <a:cubicBezTo>
                  <a:pt x="2865798" y="218306"/>
                  <a:pt x="5649745" y="1209811"/>
                  <a:pt x="7540590" y="2407846"/>
                </a:cubicBezTo>
                <a:lnTo>
                  <a:pt x="7738130" y="2536200"/>
                </a:lnTo>
                <a:lnTo>
                  <a:pt x="4934119" y="13000911"/>
                </a:lnTo>
                <a:lnTo>
                  <a:pt x="4584159" y="12990172"/>
                </a:lnTo>
                <a:cubicBezTo>
                  <a:pt x="2018559" y="12864910"/>
                  <a:pt x="-153392" y="11959852"/>
                  <a:pt x="1478111" y="10340221"/>
                </a:cubicBezTo>
                <a:cubicBezTo>
                  <a:pt x="3851817" y="7981483"/>
                  <a:pt x="1652163" y="6063392"/>
                  <a:pt x="136691" y="3860808"/>
                </a:cubicBezTo>
                <a:close/>
              </a:path>
            </a:pathLst>
          </a:custGeom>
          <a:noFill/>
          <a:ln w="6350">
            <a:solidFill>
              <a:schemeClr val="tx1">
                <a:alpha val="15000"/>
              </a:scheme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
        <p:nvSpPr>
          <p:cNvPr id="28" name="Freeform 27"/>
          <p:cNvSpPr/>
          <p:nvPr/>
        </p:nvSpPr>
        <p:spPr>
          <a:xfrm rot="4500000">
            <a:off x="6308983" y="-1056440"/>
            <a:ext cx="4776922" cy="6799710"/>
          </a:xfrm>
          <a:custGeom>
            <a:avLst/>
            <a:gdLst>
              <a:gd name="connsiteX0" fmla="*/ 293069 w 4776922"/>
              <a:gd name="connsiteY0" fmla="*/ 1576872 h 6799710"/>
              <a:gd name="connsiteX1" fmla="*/ 715591 w 4776922"/>
              <a:gd name="connsiteY1" fmla="*/ 0 h 6799710"/>
              <a:gd name="connsiteX2" fmla="*/ 817099 w 4776922"/>
              <a:gd name="connsiteY2" fmla="*/ 14276 h 6799710"/>
              <a:gd name="connsiteX3" fmla="*/ 4563639 w 4776922"/>
              <a:gd name="connsiteY3" fmla="*/ 3568389 h 6799710"/>
              <a:gd name="connsiteX4" fmla="*/ 4265381 w 4776922"/>
              <a:gd name="connsiteY4" fmla="*/ 6416301 h 6799710"/>
              <a:gd name="connsiteX5" fmla="*/ 379255 w 4776922"/>
              <a:gd name="connsiteY5" fmla="*/ 5039849 h 6799710"/>
              <a:gd name="connsiteX6" fmla="*/ 396764 w 4776922"/>
              <a:gd name="connsiteY6" fmla="*/ 1849553 h 67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76922" h="6799710">
                <a:moveTo>
                  <a:pt x="293069" y="1576872"/>
                </a:moveTo>
                <a:lnTo>
                  <a:pt x="715591" y="0"/>
                </a:lnTo>
                <a:lnTo>
                  <a:pt x="817099" y="14276"/>
                </a:lnTo>
                <a:cubicBezTo>
                  <a:pt x="2287075" y="292951"/>
                  <a:pt x="5653189" y="2674386"/>
                  <a:pt x="4563639" y="3568389"/>
                </a:cubicBezTo>
                <a:cubicBezTo>
                  <a:pt x="3189290" y="4695350"/>
                  <a:pt x="4660700" y="5890283"/>
                  <a:pt x="4265381" y="6416301"/>
                </a:cubicBezTo>
                <a:cubicBezTo>
                  <a:pt x="3481146" y="7456750"/>
                  <a:pt x="-1374910" y="6171057"/>
                  <a:pt x="379255" y="5039849"/>
                </a:cubicBezTo>
                <a:cubicBezTo>
                  <a:pt x="1735616" y="4164963"/>
                  <a:pt x="890714" y="3040539"/>
                  <a:pt x="396764" y="1849553"/>
                </a:cubicBezTo>
                <a:close/>
              </a:path>
            </a:pathLst>
          </a:custGeom>
          <a:noFill/>
          <a:ln w="6350">
            <a:solidFill>
              <a:schemeClr val="tx1">
                <a:alpha val="15000"/>
              </a:scheme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
        <p:nvSpPr>
          <p:cNvPr id="30" name="Picture Placeholder 29"/>
          <p:cNvSpPr>
            <a:spLocks noGrp="1"/>
          </p:cNvSpPr>
          <p:nvPr>
            <p:ph type="pic" sz="quarter" idx="12"/>
          </p:nvPr>
        </p:nvSpPr>
        <p:spPr>
          <a:xfrm>
            <a:off x="6279338" y="-152399"/>
            <a:ext cx="5243669" cy="4189741"/>
          </a:xfrm>
          <a:custGeom>
            <a:avLst/>
            <a:gdLst>
              <a:gd name="connsiteX0" fmla="*/ 4029340 w 5243669"/>
              <a:gd name="connsiteY0" fmla="*/ 0 h 4189741"/>
              <a:gd name="connsiteX1" fmla="*/ 5212606 w 5243669"/>
              <a:gd name="connsiteY1" fmla="*/ 0 h 4189741"/>
              <a:gd name="connsiteX2" fmla="*/ 5233725 w 5243669"/>
              <a:gd name="connsiteY2" fmla="*/ 109269 h 4189741"/>
              <a:gd name="connsiteX3" fmla="*/ 2996441 w 5243669"/>
              <a:gd name="connsiteY3" fmla="*/ 3914008 h 4189741"/>
              <a:gd name="connsiteX4" fmla="*/ 622754 w 5243669"/>
              <a:gd name="connsiteY4" fmla="*/ 4163426 h 4189741"/>
              <a:gd name="connsiteX5" fmla="*/ 1070897 w 5243669"/>
              <a:gd name="connsiteY5" fmla="*/ 756720 h 4189741"/>
              <a:gd name="connsiteX6" fmla="*/ 3826437 w 5243669"/>
              <a:gd name="connsiteY6" fmla="*/ 118076 h 4189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43669" h="4189741">
                <a:moveTo>
                  <a:pt x="4029340" y="0"/>
                </a:moveTo>
                <a:lnTo>
                  <a:pt x="5212606" y="0"/>
                </a:lnTo>
                <a:lnTo>
                  <a:pt x="5233725" y="109269"/>
                </a:lnTo>
                <a:cubicBezTo>
                  <a:pt x="5376623" y="1242824"/>
                  <a:pt x="3947625" y="4676224"/>
                  <a:pt x="2996441" y="3914008"/>
                </a:cubicBezTo>
                <a:cubicBezTo>
                  <a:pt x="1840539" y="2988787"/>
                  <a:pt x="1122030" y="4395687"/>
                  <a:pt x="622754" y="4163426"/>
                </a:cubicBezTo>
                <a:cubicBezTo>
                  <a:pt x="-362341" y="3704836"/>
                  <a:pt x="-153578" y="-475034"/>
                  <a:pt x="1070897" y="756720"/>
                </a:cubicBezTo>
                <a:cubicBezTo>
                  <a:pt x="2072137" y="1764707"/>
                  <a:pt x="2876243" y="721059"/>
                  <a:pt x="3826437" y="118076"/>
                </a:cubicBezTo>
                <a:close/>
              </a:path>
            </a:pathLst>
          </a:custGeom>
          <a:gradFill>
            <a:gsLst>
              <a:gs pos="0">
                <a:schemeClr val="tx1">
                  <a:alpha val="20000"/>
                </a:schemeClr>
              </a:gs>
              <a:gs pos="98000">
                <a:schemeClr val="tx1">
                  <a:alpha val="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Tree>
    <p:extLst>
      <p:ext uri="{BB962C8B-B14F-4D97-AF65-F5344CB8AC3E}">
        <p14:creationId xmlns:p14="http://schemas.microsoft.com/office/powerpoint/2010/main" val="4081147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13" name="Freeform 12"/>
          <p:cNvSpPr/>
          <p:nvPr/>
        </p:nvSpPr>
        <p:spPr>
          <a:xfrm>
            <a:off x="-114300" y="-139700"/>
            <a:ext cx="12407900" cy="7137400"/>
          </a:xfrm>
          <a:custGeom>
            <a:avLst/>
            <a:gdLst>
              <a:gd name="connsiteX0" fmla="*/ 658522 w 12407900"/>
              <a:gd name="connsiteY0" fmla="*/ 0 h 7137400"/>
              <a:gd name="connsiteX1" fmla="*/ 11911775 w 12407900"/>
              <a:gd name="connsiteY1" fmla="*/ 0 h 7137400"/>
              <a:gd name="connsiteX2" fmla="*/ 11995325 w 12407900"/>
              <a:gd name="connsiteY2" fmla="*/ 75959 h 7137400"/>
              <a:gd name="connsiteX3" fmla="*/ 12211517 w 12407900"/>
              <a:gd name="connsiteY3" fmla="*/ 294981 h 7137400"/>
              <a:gd name="connsiteX4" fmla="*/ 12407900 w 12407900"/>
              <a:gd name="connsiteY4" fmla="*/ 516916 h 7137400"/>
              <a:gd name="connsiteX5" fmla="*/ 12407900 w 12407900"/>
              <a:gd name="connsiteY5" fmla="*/ 7137400 h 7137400"/>
              <a:gd name="connsiteX6" fmla="*/ 0 w 12407900"/>
              <a:gd name="connsiteY6" fmla="*/ 7137400 h 7137400"/>
              <a:gd name="connsiteX7" fmla="*/ 0 w 12407900"/>
              <a:gd name="connsiteY7" fmla="*/ 528784 h 7137400"/>
              <a:gd name="connsiteX8" fmla="*/ 34696 w 12407900"/>
              <a:gd name="connsiteY8" fmla="*/ 496355 h 7137400"/>
              <a:gd name="connsiteX9" fmla="*/ 527063 w 12407900"/>
              <a:gd name="connsiteY9" fmla="*/ 94059 h 713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407900" h="7137400">
                <a:moveTo>
                  <a:pt x="658522" y="0"/>
                </a:moveTo>
                <a:lnTo>
                  <a:pt x="11911775" y="0"/>
                </a:lnTo>
                <a:lnTo>
                  <a:pt x="11995325" y="75959"/>
                </a:lnTo>
                <a:cubicBezTo>
                  <a:pt x="12069628" y="147265"/>
                  <a:pt x="12141703" y="220292"/>
                  <a:pt x="12211517" y="294981"/>
                </a:cubicBezTo>
                <a:lnTo>
                  <a:pt x="12407900" y="516916"/>
                </a:lnTo>
                <a:lnTo>
                  <a:pt x="12407900" y="7137400"/>
                </a:lnTo>
                <a:lnTo>
                  <a:pt x="0" y="7137400"/>
                </a:lnTo>
                <a:lnTo>
                  <a:pt x="0" y="528784"/>
                </a:lnTo>
                <a:lnTo>
                  <a:pt x="34696" y="496355"/>
                </a:lnTo>
                <a:cubicBezTo>
                  <a:pt x="190692" y="356990"/>
                  <a:pt x="354945" y="222777"/>
                  <a:pt x="527063" y="94059"/>
                </a:cubicBezTo>
                <a:close/>
              </a:path>
            </a:pathLst>
          </a:custGeom>
          <a:noFill/>
          <a:ln w="6350">
            <a:solidFill>
              <a:schemeClr val="tx1">
                <a:alpha val="20000"/>
              </a:scheme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
        <p:nvSpPr>
          <p:cNvPr id="11" name="Freeform 10"/>
          <p:cNvSpPr/>
          <p:nvPr/>
        </p:nvSpPr>
        <p:spPr>
          <a:xfrm>
            <a:off x="-114300" y="-139700"/>
            <a:ext cx="12407900" cy="7137400"/>
          </a:xfrm>
          <a:custGeom>
            <a:avLst/>
            <a:gdLst>
              <a:gd name="connsiteX0" fmla="*/ 1272925 w 12407900"/>
              <a:gd name="connsiteY0" fmla="*/ 0 h 7137400"/>
              <a:gd name="connsiteX1" fmla="*/ 10937726 w 12407900"/>
              <a:gd name="connsiteY1" fmla="*/ 0 h 7137400"/>
              <a:gd name="connsiteX2" fmla="*/ 10963608 w 12407900"/>
              <a:gd name="connsiteY2" fmla="*/ 14979 h 7137400"/>
              <a:gd name="connsiteX3" fmla="*/ 12322394 w 12407900"/>
              <a:gd name="connsiteY3" fmla="*/ 1369901 h 7137400"/>
              <a:gd name="connsiteX4" fmla="*/ 12407900 w 12407900"/>
              <a:gd name="connsiteY4" fmla="*/ 1534095 h 7137400"/>
              <a:gd name="connsiteX5" fmla="*/ 12407900 w 12407900"/>
              <a:gd name="connsiteY5" fmla="*/ 5377854 h 7137400"/>
              <a:gd name="connsiteX6" fmla="*/ 12378438 w 12407900"/>
              <a:gd name="connsiteY6" fmla="*/ 5451150 h 7137400"/>
              <a:gd name="connsiteX7" fmla="*/ 11169762 w 12407900"/>
              <a:gd name="connsiteY7" fmla="*/ 7126105 h 7137400"/>
              <a:gd name="connsiteX8" fmla="*/ 11156476 w 12407900"/>
              <a:gd name="connsiteY8" fmla="*/ 7137400 h 7137400"/>
              <a:gd name="connsiteX9" fmla="*/ 1914992 w 12407900"/>
              <a:gd name="connsiteY9" fmla="*/ 7137400 h 7137400"/>
              <a:gd name="connsiteX10" fmla="*/ 1859553 w 12407900"/>
              <a:gd name="connsiteY10" fmla="*/ 7096884 h 7137400"/>
              <a:gd name="connsiteX11" fmla="*/ 11346 w 12407900"/>
              <a:gd name="connsiteY11" fmla="*/ 4439115 h 7137400"/>
              <a:gd name="connsiteX12" fmla="*/ 0 w 12407900"/>
              <a:gd name="connsiteY12" fmla="*/ 4392155 h 7137400"/>
              <a:gd name="connsiteX13" fmla="*/ 0 w 12407900"/>
              <a:gd name="connsiteY13" fmla="*/ 2026681 h 7137400"/>
              <a:gd name="connsiteX14" fmla="*/ 2778 w 12407900"/>
              <a:gd name="connsiteY14" fmla="*/ 2015010 h 7137400"/>
              <a:gd name="connsiteX15" fmla="*/ 1245599 w 12407900"/>
              <a:gd name="connsiteY15" fmla="*/ 22791 h 713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407900" h="7137400">
                <a:moveTo>
                  <a:pt x="1272925" y="0"/>
                </a:moveTo>
                <a:lnTo>
                  <a:pt x="10937726" y="0"/>
                </a:lnTo>
                <a:lnTo>
                  <a:pt x="10963608" y="14979"/>
                </a:lnTo>
                <a:cubicBezTo>
                  <a:pt x="11553437" y="376200"/>
                  <a:pt x="12011461" y="821317"/>
                  <a:pt x="12322394" y="1369901"/>
                </a:cubicBezTo>
                <a:lnTo>
                  <a:pt x="12407900" y="1534095"/>
                </a:lnTo>
                <a:lnTo>
                  <a:pt x="12407900" y="5377854"/>
                </a:lnTo>
                <a:lnTo>
                  <a:pt x="12378438" y="5451150"/>
                </a:lnTo>
                <a:cubicBezTo>
                  <a:pt x="12103005" y="6086896"/>
                  <a:pt x="11696132" y="6653946"/>
                  <a:pt x="11169762" y="7126105"/>
                </a:cubicBezTo>
                <a:lnTo>
                  <a:pt x="11156476" y="7137400"/>
                </a:lnTo>
                <a:lnTo>
                  <a:pt x="1914992" y="7137400"/>
                </a:lnTo>
                <a:lnTo>
                  <a:pt x="1859553" y="7096884"/>
                </a:lnTo>
                <a:cubicBezTo>
                  <a:pt x="941226" y="6394410"/>
                  <a:pt x="294190" y="5483064"/>
                  <a:pt x="11346" y="4439115"/>
                </a:cubicBezTo>
                <a:lnTo>
                  <a:pt x="0" y="4392155"/>
                </a:lnTo>
                <a:lnTo>
                  <a:pt x="0" y="2026681"/>
                </a:lnTo>
                <a:lnTo>
                  <a:pt x="2778" y="2015010"/>
                </a:lnTo>
                <a:cubicBezTo>
                  <a:pt x="214624" y="1236503"/>
                  <a:pt x="640538" y="559617"/>
                  <a:pt x="1245599" y="22791"/>
                </a:cubicBezTo>
                <a:close/>
              </a:path>
            </a:pathLst>
          </a:custGeom>
          <a:noFill/>
          <a:ln w="6350">
            <a:solidFill>
              <a:schemeClr val="tx1">
                <a:alpha val="20000"/>
              </a:scheme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
        <p:nvSpPr>
          <p:cNvPr id="9" name="Freeform 8"/>
          <p:cNvSpPr/>
          <p:nvPr userDrawn="1"/>
        </p:nvSpPr>
        <p:spPr>
          <a:xfrm>
            <a:off x="1248451" y="-139700"/>
            <a:ext cx="10691536" cy="7137400"/>
          </a:xfrm>
          <a:custGeom>
            <a:avLst/>
            <a:gdLst>
              <a:gd name="connsiteX0" fmla="*/ 3498263 w 10691536"/>
              <a:gd name="connsiteY0" fmla="*/ 0 h 7137400"/>
              <a:gd name="connsiteX1" fmla="*/ 8018177 w 10691536"/>
              <a:gd name="connsiteY1" fmla="*/ 0 h 7137400"/>
              <a:gd name="connsiteX2" fmla="*/ 8217560 w 10691536"/>
              <a:gd name="connsiteY2" fmla="*/ 86879 h 7137400"/>
              <a:gd name="connsiteX3" fmla="*/ 10666820 w 10691536"/>
              <a:gd name="connsiteY3" fmla="*/ 3622961 h 7137400"/>
              <a:gd name="connsiteX4" fmla="*/ 9134482 w 10691536"/>
              <a:gd name="connsiteY4" fmla="*/ 6951792 h 7137400"/>
              <a:gd name="connsiteX5" fmla="*/ 8814648 w 10691536"/>
              <a:gd name="connsiteY5" fmla="*/ 7137400 h 7137400"/>
              <a:gd name="connsiteX6" fmla="*/ 1155951 w 10691536"/>
              <a:gd name="connsiteY6" fmla="*/ 7137400 h 7137400"/>
              <a:gd name="connsiteX7" fmla="*/ 1126176 w 10691536"/>
              <a:gd name="connsiteY7" fmla="*/ 7111013 h 7137400"/>
              <a:gd name="connsiteX8" fmla="*/ 4710 w 10691536"/>
              <a:gd name="connsiteY8" fmla="*/ 4160005 h 7137400"/>
              <a:gd name="connsiteX9" fmla="*/ 3317369 w 10691536"/>
              <a:gd name="connsiteY9" fmla="*/ 63951 h 713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91536" h="7137400">
                <a:moveTo>
                  <a:pt x="3498263" y="0"/>
                </a:moveTo>
                <a:lnTo>
                  <a:pt x="8018177" y="0"/>
                </a:lnTo>
                <a:lnTo>
                  <a:pt x="8217560" y="86879"/>
                </a:lnTo>
                <a:cubicBezTo>
                  <a:pt x="9638876" y="749857"/>
                  <a:pt x="10512287" y="2042779"/>
                  <a:pt x="10666820" y="3622961"/>
                </a:cubicBezTo>
                <a:cubicBezTo>
                  <a:pt x="10819722" y="5180475"/>
                  <a:pt x="10257678" y="6228769"/>
                  <a:pt x="9134482" y="6951792"/>
                </a:cubicBezTo>
                <a:lnTo>
                  <a:pt x="8814648" y="7137400"/>
                </a:lnTo>
                <a:lnTo>
                  <a:pt x="1155951" y="7137400"/>
                </a:lnTo>
                <a:lnTo>
                  <a:pt x="1126176" y="7111013"/>
                </a:lnTo>
                <a:cubicBezTo>
                  <a:pt x="362866" y="6390651"/>
                  <a:pt x="-49265" y="5367400"/>
                  <a:pt x="4710" y="4160005"/>
                </a:cubicBezTo>
                <a:cubicBezTo>
                  <a:pt x="86695" y="2326109"/>
                  <a:pt x="1365039" y="795786"/>
                  <a:pt x="3317369" y="63951"/>
                </a:cubicBezTo>
                <a:close/>
              </a:path>
            </a:pathLst>
          </a:custGeom>
          <a:noFill/>
          <a:ln w="6350">
            <a:solidFill>
              <a:schemeClr val="tx1">
                <a:alpha val="20000"/>
              </a:scheme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Tree>
    <p:extLst>
      <p:ext uri="{BB962C8B-B14F-4D97-AF65-F5344CB8AC3E}">
        <p14:creationId xmlns:p14="http://schemas.microsoft.com/office/powerpoint/2010/main" val="35983664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1_Custom Layout">
    <p:spTree>
      <p:nvGrpSpPr>
        <p:cNvPr id="1" name=""/>
        <p:cNvGrpSpPr/>
        <p:nvPr/>
      </p:nvGrpSpPr>
      <p:grpSpPr>
        <a:xfrm>
          <a:off x="0" y="0"/>
          <a:ext cx="0" cy="0"/>
          <a:chOff x="0" y="0"/>
          <a:chExt cx="0" cy="0"/>
        </a:xfrm>
      </p:grpSpPr>
      <p:sp>
        <p:nvSpPr>
          <p:cNvPr id="13" name="Freeform 12"/>
          <p:cNvSpPr/>
          <p:nvPr/>
        </p:nvSpPr>
        <p:spPr>
          <a:xfrm>
            <a:off x="-114300" y="-139700"/>
            <a:ext cx="12407900" cy="7137400"/>
          </a:xfrm>
          <a:custGeom>
            <a:avLst/>
            <a:gdLst>
              <a:gd name="connsiteX0" fmla="*/ 658522 w 12407900"/>
              <a:gd name="connsiteY0" fmla="*/ 0 h 7137400"/>
              <a:gd name="connsiteX1" fmla="*/ 11911775 w 12407900"/>
              <a:gd name="connsiteY1" fmla="*/ 0 h 7137400"/>
              <a:gd name="connsiteX2" fmla="*/ 11995325 w 12407900"/>
              <a:gd name="connsiteY2" fmla="*/ 75959 h 7137400"/>
              <a:gd name="connsiteX3" fmla="*/ 12211517 w 12407900"/>
              <a:gd name="connsiteY3" fmla="*/ 294981 h 7137400"/>
              <a:gd name="connsiteX4" fmla="*/ 12407900 w 12407900"/>
              <a:gd name="connsiteY4" fmla="*/ 516916 h 7137400"/>
              <a:gd name="connsiteX5" fmla="*/ 12407900 w 12407900"/>
              <a:gd name="connsiteY5" fmla="*/ 7137400 h 7137400"/>
              <a:gd name="connsiteX6" fmla="*/ 0 w 12407900"/>
              <a:gd name="connsiteY6" fmla="*/ 7137400 h 7137400"/>
              <a:gd name="connsiteX7" fmla="*/ 0 w 12407900"/>
              <a:gd name="connsiteY7" fmla="*/ 528784 h 7137400"/>
              <a:gd name="connsiteX8" fmla="*/ 34696 w 12407900"/>
              <a:gd name="connsiteY8" fmla="*/ 496355 h 7137400"/>
              <a:gd name="connsiteX9" fmla="*/ 527063 w 12407900"/>
              <a:gd name="connsiteY9" fmla="*/ 94059 h 713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407900" h="7137400">
                <a:moveTo>
                  <a:pt x="658522" y="0"/>
                </a:moveTo>
                <a:lnTo>
                  <a:pt x="11911775" y="0"/>
                </a:lnTo>
                <a:lnTo>
                  <a:pt x="11995325" y="75959"/>
                </a:lnTo>
                <a:cubicBezTo>
                  <a:pt x="12069628" y="147265"/>
                  <a:pt x="12141703" y="220292"/>
                  <a:pt x="12211517" y="294981"/>
                </a:cubicBezTo>
                <a:lnTo>
                  <a:pt x="12407900" y="516916"/>
                </a:lnTo>
                <a:lnTo>
                  <a:pt x="12407900" y="7137400"/>
                </a:lnTo>
                <a:lnTo>
                  <a:pt x="0" y="7137400"/>
                </a:lnTo>
                <a:lnTo>
                  <a:pt x="0" y="528784"/>
                </a:lnTo>
                <a:lnTo>
                  <a:pt x="34696" y="496355"/>
                </a:lnTo>
                <a:cubicBezTo>
                  <a:pt x="190692" y="356990"/>
                  <a:pt x="354945" y="222777"/>
                  <a:pt x="527063" y="94059"/>
                </a:cubicBezTo>
                <a:close/>
              </a:path>
            </a:pathLst>
          </a:custGeom>
          <a:noFill/>
          <a:ln w="6350">
            <a:solidFill>
              <a:schemeClr val="tx1">
                <a:alpha val="15000"/>
              </a:scheme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
        <p:nvSpPr>
          <p:cNvPr id="11" name="Freeform 10"/>
          <p:cNvSpPr/>
          <p:nvPr/>
        </p:nvSpPr>
        <p:spPr>
          <a:xfrm>
            <a:off x="-114300" y="-139700"/>
            <a:ext cx="12407900" cy="7137400"/>
          </a:xfrm>
          <a:custGeom>
            <a:avLst/>
            <a:gdLst>
              <a:gd name="connsiteX0" fmla="*/ 1272925 w 12407900"/>
              <a:gd name="connsiteY0" fmla="*/ 0 h 7137400"/>
              <a:gd name="connsiteX1" fmla="*/ 10937726 w 12407900"/>
              <a:gd name="connsiteY1" fmla="*/ 0 h 7137400"/>
              <a:gd name="connsiteX2" fmla="*/ 10963608 w 12407900"/>
              <a:gd name="connsiteY2" fmla="*/ 14979 h 7137400"/>
              <a:gd name="connsiteX3" fmla="*/ 12322394 w 12407900"/>
              <a:gd name="connsiteY3" fmla="*/ 1369901 h 7137400"/>
              <a:gd name="connsiteX4" fmla="*/ 12407900 w 12407900"/>
              <a:gd name="connsiteY4" fmla="*/ 1534095 h 7137400"/>
              <a:gd name="connsiteX5" fmla="*/ 12407900 w 12407900"/>
              <a:gd name="connsiteY5" fmla="*/ 5377854 h 7137400"/>
              <a:gd name="connsiteX6" fmla="*/ 12378438 w 12407900"/>
              <a:gd name="connsiteY6" fmla="*/ 5451150 h 7137400"/>
              <a:gd name="connsiteX7" fmla="*/ 11169762 w 12407900"/>
              <a:gd name="connsiteY7" fmla="*/ 7126105 h 7137400"/>
              <a:gd name="connsiteX8" fmla="*/ 11156476 w 12407900"/>
              <a:gd name="connsiteY8" fmla="*/ 7137400 h 7137400"/>
              <a:gd name="connsiteX9" fmla="*/ 1914992 w 12407900"/>
              <a:gd name="connsiteY9" fmla="*/ 7137400 h 7137400"/>
              <a:gd name="connsiteX10" fmla="*/ 1859553 w 12407900"/>
              <a:gd name="connsiteY10" fmla="*/ 7096884 h 7137400"/>
              <a:gd name="connsiteX11" fmla="*/ 11346 w 12407900"/>
              <a:gd name="connsiteY11" fmla="*/ 4439115 h 7137400"/>
              <a:gd name="connsiteX12" fmla="*/ 0 w 12407900"/>
              <a:gd name="connsiteY12" fmla="*/ 4392155 h 7137400"/>
              <a:gd name="connsiteX13" fmla="*/ 0 w 12407900"/>
              <a:gd name="connsiteY13" fmla="*/ 2026681 h 7137400"/>
              <a:gd name="connsiteX14" fmla="*/ 2778 w 12407900"/>
              <a:gd name="connsiteY14" fmla="*/ 2015010 h 7137400"/>
              <a:gd name="connsiteX15" fmla="*/ 1245599 w 12407900"/>
              <a:gd name="connsiteY15" fmla="*/ 22791 h 713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407900" h="7137400">
                <a:moveTo>
                  <a:pt x="1272925" y="0"/>
                </a:moveTo>
                <a:lnTo>
                  <a:pt x="10937726" y="0"/>
                </a:lnTo>
                <a:lnTo>
                  <a:pt x="10963608" y="14979"/>
                </a:lnTo>
                <a:cubicBezTo>
                  <a:pt x="11553437" y="376200"/>
                  <a:pt x="12011461" y="821317"/>
                  <a:pt x="12322394" y="1369901"/>
                </a:cubicBezTo>
                <a:lnTo>
                  <a:pt x="12407900" y="1534095"/>
                </a:lnTo>
                <a:lnTo>
                  <a:pt x="12407900" y="5377854"/>
                </a:lnTo>
                <a:lnTo>
                  <a:pt x="12378438" y="5451150"/>
                </a:lnTo>
                <a:cubicBezTo>
                  <a:pt x="12103005" y="6086896"/>
                  <a:pt x="11696132" y="6653946"/>
                  <a:pt x="11169762" y="7126105"/>
                </a:cubicBezTo>
                <a:lnTo>
                  <a:pt x="11156476" y="7137400"/>
                </a:lnTo>
                <a:lnTo>
                  <a:pt x="1914992" y="7137400"/>
                </a:lnTo>
                <a:lnTo>
                  <a:pt x="1859553" y="7096884"/>
                </a:lnTo>
                <a:cubicBezTo>
                  <a:pt x="941226" y="6394410"/>
                  <a:pt x="294190" y="5483064"/>
                  <a:pt x="11346" y="4439115"/>
                </a:cubicBezTo>
                <a:lnTo>
                  <a:pt x="0" y="4392155"/>
                </a:lnTo>
                <a:lnTo>
                  <a:pt x="0" y="2026681"/>
                </a:lnTo>
                <a:lnTo>
                  <a:pt x="2778" y="2015010"/>
                </a:lnTo>
                <a:cubicBezTo>
                  <a:pt x="214624" y="1236503"/>
                  <a:pt x="640538" y="559617"/>
                  <a:pt x="1245599" y="22791"/>
                </a:cubicBezTo>
                <a:close/>
              </a:path>
            </a:pathLst>
          </a:custGeom>
          <a:noFill/>
          <a:ln w="6350">
            <a:solidFill>
              <a:schemeClr val="tx1">
                <a:alpha val="15000"/>
              </a:scheme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
        <p:nvSpPr>
          <p:cNvPr id="5" name="Slide Number Placeholder 5"/>
          <p:cNvSpPr txBox="1">
            <a:spLocks/>
          </p:cNvSpPr>
          <p:nvPr userDrawn="1"/>
        </p:nvSpPr>
        <p:spPr>
          <a:xfrm>
            <a:off x="11386269" y="235611"/>
            <a:ext cx="647753" cy="328295"/>
          </a:xfrm>
          <a:prstGeom prst="rect">
            <a:avLst/>
          </a:prstGeom>
        </p:spPr>
        <p:txBody>
          <a:bodyPr vert="horz" wrap="none"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A290D8D-6BA0-418D-AFED-C65293F70DA0}" type="slidenum">
              <a:rPr lang="en-US" sz="1200" b="1" i="0" smtClean="0">
                <a:solidFill>
                  <a:schemeClr val="tx1"/>
                </a:solidFill>
                <a:latin typeface="Source Sans Pro" charset="0"/>
                <a:ea typeface="Source Sans Pro" charset="0"/>
                <a:cs typeface="Source Sans Pro" charset="0"/>
              </a:rPr>
              <a:pPr algn="ctr"/>
              <a:t>‹#›</a:t>
            </a:fld>
            <a:endParaRPr lang="en-US" sz="1200" b="1" i="0" dirty="0">
              <a:solidFill>
                <a:schemeClr val="tx1"/>
              </a:solidFill>
              <a:latin typeface="Source Sans Pro" charset="0"/>
              <a:ea typeface="Source Sans Pro" charset="0"/>
              <a:cs typeface="Source Sans Pro" charset="0"/>
            </a:endParaRPr>
          </a:p>
        </p:txBody>
      </p:sp>
    </p:spTree>
    <p:extLst>
      <p:ext uri="{BB962C8B-B14F-4D97-AF65-F5344CB8AC3E}">
        <p14:creationId xmlns:p14="http://schemas.microsoft.com/office/powerpoint/2010/main" val="13992988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_Custom Layout">
    <p:spTree>
      <p:nvGrpSpPr>
        <p:cNvPr id="1" name=""/>
        <p:cNvGrpSpPr/>
        <p:nvPr/>
      </p:nvGrpSpPr>
      <p:grpSpPr>
        <a:xfrm>
          <a:off x="0" y="0"/>
          <a:ext cx="0" cy="0"/>
          <a:chOff x="0" y="0"/>
          <a:chExt cx="0" cy="0"/>
        </a:xfrm>
      </p:grpSpPr>
      <p:sp>
        <p:nvSpPr>
          <p:cNvPr id="15" name="Picture Placeholder 14"/>
          <p:cNvSpPr>
            <a:spLocks noGrp="1"/>
          </p:cNvSpPr>
          <p:nvPr>
            <p:ph type="pic" sz="quarter" idx="12"/>
          </p:nvPr>
        </p:nvSpPr>
        <p:spPr>
          <a:xfrm>
            <a:off x="4753574" y="950445"/>
            <a:ext cx="2358427" cy="2368688"/>
          </a:xfrm>
          <a:custGeom>
            <a:avLst/>
            <a:gdLst>
              <a:gd name="connsiteX0" fmla="*/ 1340449 w 2358427"/>
              <a:gd name="connsiteY0" fmla="*/ 2 h 2368688"/>
              <a:gd name="connsiteX1" fmla="*/ 2354016 w 2358427"/>
              <a:gd name="connsiteY1" fmla="*/ 1164156 h 2368688"/>
              <a:gd name="connsiteX2" fmla="*/ 1196775 w 2358427"/>
              <a:gd name="connsiteY2" fmla="*/ 2321375 h 2368688"/>
              <a:gd name="connsiteX3" fmla="*/ 39414 w 2358427"/>
              <a:gd name="connsiteY3" fmla="*/ 1164156 h 2368688"/>
              <a:gd name="connsiteX4" fmla="*/ 1196775 w 2358427"/>
              <a:gd name="connsiteY4" fmla="*/ 6816 h 2368688"/>
              <a:gd name="connsiteX5" fmla="*/ 1340449 w 2358427"/>
              <a:gd name="connsiteY5" fmla="*/ 2 h 2368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8427" h="2368688">
                <a:moveTo>
                  <a:pt x="1340449" y="2"/>
                </a:moveTo>
                <a:cubicBezTo>
                  <a:pt x="2030693" y="-971"/>
                  <a:pt x="2303354" y="487789"/>
                  <a:pt x="2354016" y="1164156"/>
                </a:cubicBezTo>
                <a:cubicBezTo>
                  <a:pt x="2408175" y="1897615"/>
                  <a:pt x="1960281" y="2552891"/>
                  <a:pt x="1196775" y="2321375"/>
                </a:cubicBezTo>
                <a:cubicBezTo>
                  <a:pt x="670756" y="2162101"/>
                  <a:pt x="225857" y="1669129"/>
                  <a:pt x="39414" y="1164156"/>
                </a:cubicBezTo>
                <a:cubicBezTo>
                  <a:pt x="-179980" y="562941"/>
                  <a:pt x="559441" y="66938"/>
                  <a:pt x="1196775" y="6816"/>
                </a:cubicBezTo>
                <a:cubicBezTo>
                  <a:pt x="1246561" y="2309"/>
                  <a:pt x="1294433" y="67"/>
                  <a:pt x="1340449" y="2"/>
                </a:cubicBezTo>
                <a:close/>
              </a:path>
            </a:pathLst>
          </a:custGeom>
          <a:gradFill>
            <a:gsLst>
              <a:gs pos="0">
                <a:schemeClr val="tx1">
                  <a:alpha val="20000"/>
                </a:schemeClr>
              </a:gs>
              <a:gs pos="98000">
                <a:schemeClr val="tx1">
                  <a:alpha val="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29" name="Freeform 28"/>
          <p:cNvSpPr/>
          <p:nvPr userDrawn="1"/>
        </p:nvSpPr>
        <p:spPr>
          <a:xfrm>
            <a:off x="-201038" y="-189791"/>
            <a:ext cx="12594076" cy="7237582"/>
          </a:xfrm>
          <a:custGeom>
            <a:avLst/>
            <a:gdLst>
              <a:gd name="connsiteX0" fmla="*/ 4043604 w 12594076"/>
              <a:gd name="connsiteY0" fmla="*/ 0 h 7237582"/>
              <a:gd name="connsiteX1" fmla="*/ 9212290 w 12594076"/>
              <a:gd name="connsiteY1" fmla="*/ 0 h 7237582"/>
              <a:gd name="connsiteX2" fmla="*/ 9408284 w 12594076"/>
              <a:gd name="connsiteY2" fmla="*/ 67571 h 7237582"/>
              <a:gd name="connsiteX3" fmla="*/ 12532263 w 12594076"/>
              <a:gd name="connsiteY3" fmla="*/ 3205237 h 7237582"/>
              <a:gd name="connsiteX4" fmla="*/ 12594076 w 12594076"/>
              <a:gd name="connsiteY4" fmla="*/ 3414890 h 7237582"/>
              <a:gd name="connsiteX5" fmla="*/ 12594076 w 12594076"/>
              <a:gd name="connsiteY5" fmla="*/ 6045417 h 7237582"/>
              <a:gd name="connsiteX6" fmla="*/ 12576102 w 12594076"/>
              <a:gd name="connsiteY6" fmla="*/ 6103384 h 7237582"/>
              <a:gd name="connsiteX7" fmla="*/ 11989079 w 12594076"/>
              <a:gd name="connsiteY7" fmla="*/ 7137409 h 7237582"/>
              <a:gd name="connsiteX8" fmla="*/ 11900136 w 12594076"/>
              <a:gd name="connsiteY8" fmla="*/ 7237582 h 7237582"/>
              <a:gd name="connsiteX9" fmla="*/ 0 w 12594076"/>
              <a:gd name="connsiteY9" fmla="*/ 7237582 h 7237582"/>
              <a:gd name="connsiteX10" fmla="*/ 0 w 12594076"/>
              <a:gd name="connsiteY10" fmla="*/ 2803764 h 7237582"/>
              <a:gd name="connsiteX11" fmla="*/ 14566 w 12594076"/>
              <a:gd name="connsiteY11" fmla="*/ 2778655 h 7237582"/>
              <a:gd name="connsiteX12" fmla="*/ 3818512 w 12594076"/>
              <a:gd name="connsiteY12" fmla="*/ 65053 h 7237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594076" h="7237582">
                <a:moveTo>
                  <a:pt x="4043604" y="0"/>
                </a:moveTo>
                <a:lnTo>
                  <a:pt x="9212290" y="0"/>
                </a:lnTo>
                <a:lnTo>
                  <a:pt x="9408284" y="67571"/>
                </a:lnTo>
                <a:cubicBezTo>
                  <a:pt x="10984713" y="653094"/>
                  <a:pt x="12070176" y="1780115"/>
                  <a:pt x="12532263" y="3205237"/>
                </a:cubicBezTo>
                <a:lnTo>
                  <a:pt x="12594076" y="3414890"/>
                </a:lnTo>
                <a:lnTo>
                  <a:pt x="12594076" y="6045417"/>
                </a:lnTo>
                <a:lnTo>
                  <a:pt x="12576102" y="6103384"/>
                </a:lnTo>
                <a:cubicBezTo>
                  <a:pt x="12442471" y="6485437"/>
                  <a:pt x="12245425" y="6828594"/>
                  <a:pt x="11989079" y="7137409"/>
                </a:cubicBezTo>
                <a:lnTo>
                  <a:pt x="11900136" y="7237582"/>
                </a:lnTo>
                <a:lnTo>
                  <a:pt x="0" y="7237582"/>
                </a:lnTo>
                <a:lnTo>
                  <a:pt x="0" y="2803764"/>
                </a:lnTo>
                <a:lnTo>
                  <a:pt x="14566" y="2778655"/>
                </a:lnTo>
                <a:cubicBezTo>
                  <a:pt x="766020" y="1557881"/>
                  <a:pt x="2102973" y="593121"/>
                  <a:pt x="3818512" y="65053"/>
                </a:cubicBezTo>
                <a:close/>
              </a:path>
            </a:pathLst>
          </a:custGeom>
          <a:noFill/>
          <a:ln w="6350">
            <a:solidFill>
              <a:schemeClr val="tx1">
                <a:alpha val="20000"/>
              </a:scheme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
        <p:nvSpPr>
          <p:cNvPr id="27" name="Freeform 26"/>
          <p:cNvSpPr/>
          <p:nvPr userDrawn="1"/>
        </p:nvSpPr>
        <p:spPr>
          <a:xfrm>
            <a:off x="706625" y="-189639"/>
            <a:ext cx="11123009" cy="7237430"/>
          </a:xfrm>
          <a:custGeom>
            <a:avLst/>
            <a:gdLst>
              <a:gd name="connsiteX0" fmla="*/ 4628777 w 11123009"/>
              <a:gd name="connsiteY0" fmla="*/ 211 h 7237430"/>
              <a:gd name="connsiteX1" fmla="*/ 5589300 w 11123009"/>
              <a:gd name="connsiteY1" fmla="*/ 51715 h 7237430"/>
              <a:gd name="connsiteX2" fmla="*/ 11116909 w 11123009"/>
              <a:gd name="connsiteY2" fmla="*/ 4263392 h 7237430"/>
              <a:gd name="connsiteX3" fmla="*/ 9888554 w 11123009"/>
              <a:gd name="connsiteY3" fmla="*/ 7100227 h 7237430"/>
              <a:gd name="connsiteX4" fmla="*/ 9743556 w 11123009"/>
              <a:gd name="connsiteY4" fmla="*/ 7237430 h 7237430"/>
              <a:gd name="connsiteX5" fmla="*/ 1735782 w 11123009"/>
              <a:gd name="connsiteY5" fmla="*/ 7237430 h 7237430"/>
              <a:gd name="connsiteX6" fmla="*/ 1726563 w 11123009"/>
              <a:gd name="connsiteY6" fmla="*/ 7230994 h 7237430"/>
              <a:gd name="connsiteX7" fmla="*/ 21751 w 11123009"/>
              <a:gd name="connsiteY7" fmla="*/ 4309821 h 7237430"/>
              <a:gd name="connsiteX8" fmla="*/ 4628777 w 11123009"/>
              <a:gd name="connsiteY8" fmla="*/ 211 h 7237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123009" h="7237430">
                <a:moveTo>
                  <a:pt x="4628777" y="211"/>
                </a:moveTo>
                <a:cubicBezTo>
                  <a:pt x="4937408" y="-2102"/>
                  <a:pt x="5257953" y="14658"/>
                  <a:pt x="5589300" y="51715"/>
                </a:cubicBezTo>
                <a:cubicBezTo>
                  <a:pt x="9129526" y="448246"/>
                  <a:pt x="11252171" y="1493531"/>
                  <a:pt x="11116909" y="4263392"/>
                </a:cubicBezTo>
                <a:cubicBezTo>
                  <a:pt x="11062392" y="5369616"/>
                  <a:pt x="10634612" y="6355426"/>
                  <a:pt x="9888554" y="7100227"/>
                </a:cubicBezTo>
                <a:lnTo>
                  <a:pt x="9743556" y="7237430"/>
                </a:lnTo>
                <a:lnTo>
                  <a:pt x="1735782" y="7237430"/>
                </a:lnTo>
                <a:lnTo>
                  <a:pt x="1726563" y="7230994"/>
                </a:lnTo>
                <a:cubicBezTo>
                  <a:pt x="755703" y="6488336"/>
                  <a:pt x="137841" y="5473898"/>
                  <a:pt x="21751" y="4309821"/>
                </a:cubicBezTo>
                <a:cubicBezTo>
                  <a:pt x="-224858" y="1827307"/>
                  <a:pt x="1645341" y="22578"/>
                  <a:pt x="4628777" y="211"/>
                </a:cubicBezTo>
                <a:close/>
              </a:path>
            </a:pathLst>
          </a:custGeom>
          <a:noFill/>
          <a:ln w="6350">
            <a:solidFill>
              <a:schemeClr val="tx1">
                <a:alpha val="10000"/>
              </a:scheme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
        <p:nvSpPr>
          <p:cNvPr id="20" name="Freeform 19"/>
          <p:cNvSpPr/>
          <p:nvPr userDrawn="1"/>
        </p:nvSpPr>
        <p:spPr>
          <a:xfrm rot="4500000">
            <a:off x="1812118" y="-2390881"/>
            <a:ext cx="9450656" cy="11346564"/>
          </a:xfrm>
          <a:custGeom>
            <a:avLst/>
            <a:gdLst>
              <a:gd name="connsiteX0" fmla="*/ 5757538 w 9245144"/>
              <a:gd name="connsiteY0" fmla="*/ 0 h 11099824"/>
              <a:gd name="connsiteX1" fmla="*/ 6420331 w 9245144"/>
              <a:gd name="connsiteY1" fmla="*/ 177595 h 11099824"/>
              <a:gd name="connsiteX2" fmla="*/ 6549217 w 9245144"/>
              <a:gd name="connsiteY2" fmla="*/ 244901 h 11099824"/>
              <a:gd name="connsiteX3" fmla="*/ 7910457 w 9245144"/>
              <a:gd name="connsiteY3" fmla="*/ 1056079 h 11099824"/>
              <a:gd name="connsiteX4" fmla="*/ 8554731 w 9245144"/>
              <a:gd name="connsiteY4" fmla="*/ 1518040 h 11099824"/>
              <a:gd name="connsiteX5" fmla="*/ 9161107 w 9245144"/>
              <a:gd name="connsiteY5" fmla="*/ 2029785 h 11099824"/>
              <a:gd name="connsiteX6" fmla="*/ 9245144 w 9245144"/>
              <a:gd name="connsiteY6" fmla="*/ 2113291 h 11099824"/>
              <a:gd name="connsiteX7" fmla="*/ 9234769 w 9245144"/>
              <a:gd name="connsiteY7" fmla="*/ 2152009 h 11099824"/>
              <a:gd name="connsiteX8" fmla="*/ 9138119 w 9245144"/>
              <a:gd name="connsiteY8" fmla="*/ 2059069 h 11099824"/>
              <a:gd name="connsiteX9" fmla="*/ 8525530 w 9245144"/>
              <a:gd name="connsiteY9" fmla="*/ 1565628 h 11099824"/>
              <a:gd name="connsiteX10" fmla="*/ 7873801 w 9245144"/>
              <a:gd name="connsiteY10" fmla="*/ 1124166 h 11099824"/>
              <a:gd name="connsiteX11" fmla="*/ 6502000 w 9245144"/>
              <a:gd name="connsiteY11" fmla="*/ 355450 h 11099824"/>
              <a:gd name="connsiteX12" fmla="*/ 5791869 w 9245144"/>
              <a:gd name="connsiteY12" fmla="*/ 15019 h 11099824"/>
              <a:gd name="connsiteX13" fmla="*/ 1100978 w 9245144"/>
              <a:gd name="connsiteY13" fmla="*/ 6010455 h 11099824"/>
              <a:gd name="connsiteX14" fmla="*/ 1155589 w 9245144"/>
              <a:gd name="connsiteY14" fmla="*/ 5806643 h 11099824"/>
              <a:gd name="connsiteX15" fmla="*/ 1163594 w 9245144"/>
              <a:gd name="connsiteY15" fmla="*/ 5820100 h 11099824"/>
              <a:gd name="connsiteX16" fmla="*/ 1350290 w 9245144"/>
              <a:gd name="connsiteY16" fmla="*/ 6172062 h 11099824"/>
              <a:gd name="connsiteX17" fmla="*/ 1514931 w 9245144"/>
              <a:gd name="connsiteY17" fmla="*/ 6535189 h 11099824"/>
              <a:gd name="connsiteX18" fmla="*/ 1649751 w 9245144"/>
              <a:gd name="connsiteY18" fmla="*/ 6911493 h 11099824"/>
              <a:gd name="connsiteX19" fmla="*/ 1751021 w 9245144"/>
              <a:gd name="connsiteY19" fmla="*/ 7298780 h 11099824"/>
              <a:gd name="connsiteX20" fmla="*/ 1807558 w 9245144"/>
              <a:gd name="connsiteY20" fmla="*/ 7695583 h 11099824"/>
              <a:gd name="connsiteX21" fmla="*/ 1760340 w 9245144"/>
              <a:gd name="connsiteY21" fmla="*/ 8493583 h 11099824"/>
              <a:gd name="connsiteX22" fmla="*/ 1654100 w 9245144"/>
              <a:gd name="connsiteY22" fmla="*/ 8878673 h 11099824"/>
              <a:gd name="connsiteX23" fmla="*/ 1498778 w 9245144"/>
              <a:gd name="connsiteY23" fmla="*/ 9246192 h 11099824"/>
              <a:gd name="connsiteX24" fmla="*/ 1077546 w 9245144"/>
              <a:gd name="connsiteY24" fmla="*/ 9919733 h 11099824"/>
              <a:gd name="connsiteX25" fmla="*/ 1048345 w 9245144"/>
              <a:gd name="connsiteY25" fmla="*/ 9960731 h 11099824"/>
              <a:gd name="connsiteX26" fmla="*/ 1016660 w 9245144"/>
              <a:gd name="connsiteY26" fmla="*/ 9998801 h 11099824"/>
              <a:gd name="connsiteX27" fmla="*/ 953288 w 9245144"/>
              <a:gd name="connsiteY27" fmla="*/ 10075672 h 11099824"/>
              <a:gd name="connsiteX28" fmla="*/ 890538 w 9245144"/>
              <a:gd name="connsiteY28" fmla="*/ 10151812 h 11099824"/>
              <a:gd name="connsiteX29" fmla="*/ 825303 w 9245144"/>
              <a:gd name="connsiteY29" fmla="*/ 10226487 h 11099824"/>
              <a:gd name="connsiteX30" fmla="*/ 552558 w 9245144"/>
              <a:gd name="connsiteY30" fmla="*/ 10514938 h 11099824"/>
              <a:gd name="connsiteX31" fmla="*/ 518388 w 9245144"/>
              <a:gd name="connsiteY31" fmla="*/ 10548615 h 11099824"/>
              <a:gd name="connsiteX32" fmla="*/ 484838 w 9245144"/>
              <a:gd name="connsiteY32" fmla="*/ 10582292 h 11099824"/>
              <a:gd name="connsiteX33" fmla="*/ 417118 w 9245144"/>
              <a:gd name="connsiteY33" fmla="*/ 10652575 h 11099824"/>
              <a:gd name="connsiteX34" fmla="*/ 288511 w 9245144"/>
              <a:gd name="connsiteY34" fmla="*/ 10798997 h 11099824"/>
              <a:gd name="connsiteX35" fmla="*/ 170234 w 9245144"/>
              <a:gd name="connsiteY35" fmla="*/ 10954295 h 11099824"/>
              <a:gd name="connsiteX36" fmla="*/ 76374 w 9245144"/>
              <a:gd name="connsiteY36" fmla="*/ 11099824 h 11099824"/>
              <a:gd name="connsiteX37" fmla="*/ 0 w 9245144"/>
              <a:gd name="connsiteY37" fmla="*/ 11079360 h 11099824"/>
              <a:gd name="connsiteX38" fmla="*/ 101582 w 9245144"/>
              <a:gd name="connsiteY38" fmla="*/ 10921076 h 11099824"/>
              <a:gd name="connsiteX39" fmla="*/ 223276 w 9245144"/>
              <a:gd name="connsiteY39" fmla="*/ 10762391 h 11099824"/>
              <a:gd name="connsiteX40" fmla="*/ 354368 w 9245144"/>
              <a:gd name="connsiteY40" fmla="*/ 10611577 h 11099824"/>
              <a:gd name="connsiteX41" fmla="*/ 421467 w 9245144"/>
              <a:gd name="connsiteY41" fmla="*/ 10539830 h 11099824"/>
              <a:gd name="connsiteX42" fmla="*/ 455638 w 9245144"/>
              <a:gd name="connsiteY42" fmla="*/ 10503224 h 11099824"/>
              <a:gd name="connsiteX43" fmla="*/ 489187 w 9245144"/>
              <a:gd name="connsiteY43" fmla="*/ 10467351 h 11099824"/>
              <a:gd name="connsiteX44" fmla="*/ 559393 w 9245144"/>
              <a:gd name="connsiteY44" fmla="*/ 10397801 h 11099824"/>
              <a:gd name="connsiteX45" fmla="*/ 592942 w 9245144"/>
              <a:gd name="connsiteY45" fmla="*/ 10361195 h 11099824"/>
              <a:gd name="connsiteX46" fmla="*/ 626491 w 9245144"/>
              <a:gd name="connsiteY46" fmla="*/ 10325322 h 11099824"/>
              <a:gd name="connsiteX47" fmla="*/ 660662 w 9245144"/>
              <a:gd name="connsiteY47" fmla="*/ 10289448 h 11099824"/>
              <a:gd name="connsiteX48" fmla="*/ 694212 w 9245144"/>
              <a:gd name="connsiteY48" fmla="*/ 10253575 h 11099824"/>
              <a:gd name="connsiteX49" fmla="*/ 728382 w 9245144"/>
              <a:gd name="connsiteY49" fmla="*/ 10216969 h 11099824"/>
              <a:gd name="connsiteX50" fmla="*/ 759447 w 9245144"/>
              <a:gd name="connsiteY50" fmla="*/ 10181096 h 11099824"/>
              <a:gd name="connsiteX51" fmla="*/ 822818 w 9245144"/>
              <a:gd name="connsiteY51" fmla="*/ 10107153 h 11099824"/>
              <a:gd name="connsiteX52" fmla="*/ 886189 w 9245144"/>
              <a:gd name="connsiteY52" fmla="*/ 10030281 h 11099824"/>
              <a:gd name="connsiteX53" fmla="*/ 946454 w 9245144"/>
              <a:gd name="connsiteY53" fmla="*/ 9953410 h 11099824"/>
              <a:gd name="connsiteX54" fmla="*/ 976276 w 9245144"/>
              <a:gd name="connsiteY54" fmla="*/ 9915340 h 11099824"/>
              <a:gd name="connsiteX55" fmla="*/ 1005476 w 9245144"/>
              <a:gd name="connsiteY55" fmla="*/ 9877270 h 11099824"/>
              <a:gd name="connsiteX56" fmla="*/ 1413040 w 9245144"/>
              <a:gd name="connsiteY56" fmla="*/ 9209586 h 11099824"/>
              <a:gd name="connsiteX57" fmla="*/ 1656585 w 9245144"/>
              <a:gd name="connsiteY57" fmla="*/ 8473084 h 11099824"/>
              <a:gd name="connsiteX58" fmla="*/ 1690135 w 9245144"/>
              <a:gd name="connsiteY58" fmla="*/ 7699976 h 11099824"/>
              <a:gd name="connsiteX59" fmla="*/ 1685785 w 9245144"/>
              <a:gd name="connsiteY59" fmla="*/ 7652389 h 11099824"/>
              <a:gd name="connsiteX60" fmla="*/ 1681437 w 9245144"/>
              <a:gd name="connsiteY60" fmla="*/ 7605534 h 11099824"/>
              <a:gd name="connsiteX61" fmla="*/ 1667768 w 9245144"/>
              <a:gd name="connsiteY61" fmla="*/ 7508163 h 11099824"/>
              <a:gd name="connsiteX62" fmla="*/ 1659070 w 9245144"/>
              <a:gd name="connsiteY62" fmla="*/ 7461308 h 11099824"/>
              <a:gd name="connsiteX63" fmla="*/ 1649751 w 9245144"/>
              <a:gd name="connsiteY63" fmla="*/ 7413721 h 11099824"/>
              <a:gd name="connsiteX64" fmla="*/ 1641053 w 9245144"/>
              <a:gd name="connsiteY64" fmla="*/ 7366134 h 11099824"/>
              <a:gd name="connsiteX65" fmla="*/ 1636083 w 9245144"/>
              <a:gd name="connsiteY65" fmla="*/ 7341974 h 11099824"/>
              <a:gd name="connsiteX66" fmla="*/ 1631733 w 9245144"/>
              <a:gd name="connsiteY66" fmla="*/ 7317082 h 11099824"/>
              <a:gd name="connsiteX67" fmla="*/ 1527978 w 9245144"/>
              <a:gd name="connsiteY67" fmla="*/ 6942974 h 11099824"/>
              <a:gd name="connsiteX68" fmla="*/ 1388189 w 9245144"/>
              <a:gd name="connsiteY68" fmla="*/ 6577651 h 11099824"/>
              <a:gd name="connsiteX69" fmla="*/ 1219199 w 9245144"/>
              <a:gd name="connsiteY69" fmla="*/ 6224043 h 110998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9245144" h="11099824">
                <a:moveTo>
                  <a:pt x="5757538" y="0"/>
                </a:moveTo>
                <a:lnTo>
                  <a:pt x="6420331" y="177595"/>
                </a:lnTo>
                <a:lnTo>
                  <a:pt x="6549217" y="244901"/>
                </a:lnTo>
                <a:cubicBezTo>
                  <a:pt x="7015804" y="495283"/>
                  <a:pt x="7470586" y="763236"/>
                  <a:pt x="7910457" y="1056079"/>
                </a:cubicBezTo>
                <a:cubicBezTo>
                  <a:pt x="8128528" y="1203233"/>
                  <a:pt x="8345357" y="1356244"/>
                  <a:pt x="8554731" y="1518040"/>
                </a:cubicBezTo>
                <a:cubicBezTo>
                  <a:pt x="8764105" y="1680569"/>
                  <a:pt x="8967265" y="1849687"/>
                  <a:pt x="9161107" y="2029785"/>
                </a:cubicBezTo>
                <a:lnTo>
                  <a:pt x="9245144" y="2113291"/>
                </a:lnTo>
                <a:lnTo>
                  <a:pt x="9234769" y="2152009"/>
                </a:lnTo>
                <a:lnTo>
                  <a:pt x="9138119" y="2059069"/>
                </a:lnTo>
                <a:cubicBezTo>
                  <a:pt x="8942414" y="1883363"/>
                  <a:pt x="8737389" y="1721567"/>
                  <a:pt x="8525530" y="1565628"/>
                </a:cubicBezTo>
                <a:cubicBezTo>
                  <a:pt x="8313672" y="1410421"/>
                  <a:pt x="8094979" y="1263999"/>
                  <a:pt x="7873801" y="1124166"/>
                </a:cubicBezTo>
                <a:cubicBezTo>
                  <a:pt x="7430202" y="844499"/>
                  <a:pt x="6970450" y="589725"/>
                  <a:pt x="6502000" y="355450"/>
                </a:cubicBezTo>
                <a:cubicBezTo>
                  <a:pt x="6267153" y="238313"/>
                  <a:pt x="6030443" y="125567"/>
                  <a:pt x="5791869" y="15019"/>
                </a:cubicBezTo>
                <a:close/>
                <a:moveTo>
                  <a:pt x="1100978" y="6010455"/>
                </a:moveTo>
                <a:lnTo>
                  <a:pt x="1155589" y="5806643"/>
                </a:lnTo>
                <a:lnTo>
                  <a:pt x="1163594" y="5820100"/>
                </a:lnTo>
                <a:cubicBezTo>
                  <a:pt x="1228984" y="5935591"/>
                  <a:pt x="1291579" y="6052729"/>
                  <a:pt x="1350290" y="6172062"/>
                </a:cubicBezTo>
                <a:cubicBezTo>
                  <a:pt x="1408691" y="6291397"/>
                  <a:pt x="1465229" y="6412927"/>
                  <a:pt x="1514931" y="6535189"/>
                </a:cubicBezTo>
                <a:cubicBezTo>
                  <a:pt x="1564013" y="6658916"/>
                  <a:pt x="1611231" y="6782642"/>
                  <a:pt x="1649751" y="6911493"/>
                </a:cubicBezTo>
                <a:cubicBezTo>
                  <a:pt x="1690135" y="7037416"/>
                  <a:pt x="1724305" y="7168464"/>
                  <a:pt x="1751021" y="7298780"/>
                </a:cubicBezTo>
                <a:cubicBezTo>
                  <a:pt x="1778357" y="7429827"/>
                  <a:pt x="1796375" y="7562339"/>
                  <a:pt x="1807558" y="7695583"/>
                </a:cubicBezTo>
                <a:cubicBezTo>
                  <a:pt x="1828060" y="7961339"/>
                  <a:pt x="1814392" y="8232220"/>
                  <a:pt x="1760340" y="8493583"/>
                </a:cubicBezTo>
                <a:cubicBezTo>
                  <a:pt x="1733003" y="8623898"/>
                  <a:pt x="1696969" y="8752750"/>
                  <a:pt x="1654100" y="8878673"/>
                </a:cubicBezTo>
                <a:cubicBezTo>
                  <a:pt x="1611231" y="9004596"/>
                  <a:pt x="1557179" y="9126858"/>
                  <a:pt x="1498778" y="9246192"/>
                </a:cubicBezTo>
                <a:cubicBezTo>
                  <a:pt x="1381976" y="9484860"/>
                  <a:pt x="1237216" y="9710349"/>
                  <a:pt x="1077546" y="9919733"/>
                </a:cubicBezTo>
                <a:cubicBezTo>
                  <a:pt x="1068226" y="9933643"/>
                  <a:pt x="1057043" y="9946821"/>
                  <a:pt x="1048345" y="9960731"/>
                </a:cubicBezTo>
                <a:lnTo>
                  <a:pt x="1016660" y="9998801"/>
                </a:lnTo>
                <a:cubicBezTo>
                  <a:pt x="996157" y="10023692"/>
                  <a:pt x="976276" y="10050780"/>
                  <a:pt x="953288" y="10075672"/>
                </a:cubicBezTo>
                <a:cubicBezTo>
                  <a:pt x="933407" y="10099832"/>
                  <a:pt x="910419" y="10126920"/>
                  <a:pt x="890538" y="10151812"/>
                </a:cubicBezTo>
                <a:lnTo>
                  <a:pt x="825303" y="10226487"/>
                </a:lnTo>
                <a:cubicBezTo>
                  <a:pt x="737080" y="10325322"/>
                  <a:pt x="646994" y="10422692"/>
                  <a:pt x="552558" y="10514938"/>
                </a:cubicBezTo>
                <a:lnTo>
                  <a:pt x="518388" y="10548615"/>
                </a:lnTo>
                <a:cubicBezTo>
                  <a:pt x="507204" y="10559597"/>
                  <a:pt x="496021" y="10571311"/>
                  <a:pt x="484838" y="10582292"/>
                </a:cubicBezTo>
                <a:cubicBezTo>
                  <a:pt x="462472" y="10604988"/>
                  <a:pt x="439484" y="10629879"/>
                  <a:pt x="417118" y="10652575"/>
                </a:cubicBezTo>
                <a:cubicBezTo>
                  <a:pt x="372385" y="10699430"/>
                  <a:pt x="329516" y="10749213"/>
                  <a:pt x="288511" y="10798997"/>
                </a:cubicBezTo>
                <a:cubicBezTo>
                  <a:pt x="246885" y="10849512"/>
                  <a:pt x="207434" y="10901309"/>
                  <a:pt x="170234" y="10954295"/>
                </a:cubicBezTo>
                <a:lnTo>
                  <a:pt x="76374" y="11099824"/>
                </a:lnTo>
                <a:lnTo>
                  <a:pt x="0" y="11079360"/>
                </a:lnTo>
                <a:lnTo>
                  <a:pt x="101582" y="10921076"/>
                </a:lnTo>
                <a:cubicBezTo>
                  <a:pt x="139869" y="10866350"/>
                  <a:pt x="180408" y="10813272"/>
                  <a:pt x="223276" y="10762391"/>
                </a:cubicBezTo>
                <a:cubicBezTo>
                  <a:pt x="266145" y="10711144"/>
                  <a:pt x="309014" y="10661360"/>
                  <a:pt x="354368" y="10611577"/>
                </a:cubicBezTo>
                <a:cubicBezTo>
                  <a:pt x="376734" y="10586685"/>
                  <a:pt x="399101" y="10561793"/>
                  <a:pt x="421467" y="10539830"/>
                </a:cubicBezTo>
                <a:cubicBezTo>
                  <a:pt x="432650" y="10528116"/>
                  <a:pt x="444454" y="10514938"/>
                  <a:pt x="455638" y="10503224"/>
                </a:cubicBezTo>
                <a:lnTo>
                  <a:pt x="489187" y="10467351"/>
                </a:lnTo>
                <a:lnTo>
                  <a:pt x="559393" y="10397801"/>
                </a:lnTo>
                <a:cubicBezTo>
                  <a:pt x="570576" y="10386087"/>
                  <a:pt x="581759" y="10375105"/>
                  <a:pt x="592942" y="10361195"/>
                </a:cubicBezTo>
                <a:lnTo>
                  <a:pt x="626491" y="10325322"/>
                </a:lnTo>
                <a:lnTo>
                  <a:pt x="660662" y="10289448"/>
                </a:lnTo>
                <a:lnTo>
                  <a:pt x="694212" y="10253575"/>
                </a:lnTo>
                <a:lnTo>
                  <a:pt x="728382" y="10216969"/>
                </a:lnTo>
                <a:cubicBezTo>
                  <a:pt x="739566" y="10205988"/>
                  <a:pt x="750749" y="10192810"/>
                  <a:pt x="759447" y="10181096"/>
                </a:cubicBezTo>
                <a:lnTo>
                  <a:pt x="822818" y="10107153"/>
                </a:lnTo>
                <a:cubicBezTo>
                  <a:pt x="843321" y="10082261"/>
                  <a:pt x="863202" y="10057369"/>
                  <a:pt x="886189" y="10030281"/>
                </a:cubicBezTo>
                <a:cubicBezTo>
                  <a:pt x="906070" y="10005390"/>
                  <a:pt x="926573" y="9978302"/>
                  <a:pt x="946454" y="9953410"/>
                </a:cubicBezTo>
                <a:lnTo>
                  <a:pt x="976276" y="9915340"/>
                </a:lnTo>
                <a:cubicBezTo>
                  <a:pt x="984974" y="9902162"/>
                  <a:pt x="996157" y="9888252"/>
                  <a:pt x="1005476" y="9877270"/>
                </a:cubicBezTo>
                <a:cubicBezTo>
                  <a:pt x="1163283" y="9667155"/>
                  <a:pt x="1300588" y="9446790"/>
                  <a:pt x="1413040" y="9209586"/>
                </a:cubicBezTo>
                <a:cubicBezTo>
                  <a:pt x="1526115" y="8975311"/>
                  <a:pt x="1609367" y="8727858"/>
                  <a:pt x="1656585" y="8473084"/>
                </a:cubicBezTo>
                <a:cubicBezTo>
                  <a:pt x="1703803" y="8218310"/>
                  <a:pt x="1714986" y="7956946"/>
                  <a:pt x="1690135" y="7699976"/>
                </a:cubicBezTo>
                <a:cubicBezTo>
                  <a:pt x="1688270" y="7684601"/>
                  <a:pt x="1688271" y="7668495"/>
                  <a:pt x="1685785" y="7652389"/>
                </a:cubicBezTo>
                <a:lnTo>
                  <a:pt x="1681437" y="7605534"/>
                </a:lnTo>
                <a:cubicBezTo>
                  <a:pt x="1677087" y="7574053"/>
                  <a:pt x="1672117" y="7542572"/>
                  <a:pt x="1667768" y="7508163"/>
                </a:cubicBezTo>
                <a:lnTo>
                  <a:pt x="1659070" y="7461308"/>
                </a:lnTo>
                <a:cubicBezTo>
                  <a:pt x="1656585" y="7445202"/>
                  <a:pt x="1654100" y="7429827"/>
                  <a:pt x="1649751" y="7413721"/>
                </a:cubicBezTo>
                <a:lnTo>
                  <a:pt x="1641053" y="7366134"/>
                </a:lnTo>
                <a:lnTo>
                  <a:pt x="1636083" y="7341974"/>
                </a:lnTo>
                <a:lnTo>
                  <a:pt x="1631733" y="7317082"/>
                </a:lnTo>
                <a:cubicBezTo>
                  <a:pt x="1605018" y="7190427"/>
                  <a:pt x="1568983" y="7064504"/>
                  <a:pt x="1527978" y="6942974"/>
                </a:cubicBezTo>
                <a:cubicBezTo>
                  <a:pt x="1487595" y="6818516"/>
                  <a:pt x="1440377" y="6696985"/>
                  <a:pt x="1388189" y="6577651"/>
                </a:cubicBezTo>
                <a:cubicBezTo>
                  <a:pt x="1336622" y="6458317"/>
                  <a:pt x="1280085" y="6341180"/>
                  <a:pt x="1219199" y="6224043"/>
                </a:cubicBezTo>
                <a:close/>
              </a:path>
            </a:pathLst>
          </a:custGeom>
          <a:gradFill>
            <a:gsLst>
              <a:gs pos="0">
                <a:schemeClr val="accent1"/>
              </a:gs>
              <a:gs pos="98000">
                <a:schemeClr val="accent2"/>
              </a:gs>
            </a:gsLst>
            <a:lin ang="0" scaled="0"/>
          </a:gradFill>
          <a:ln w="25400">
            <a:miter lim="400000"/>
          </a:ln>
          <a:effectLst>
            <a:innerShdw blurRad="114300">
              <a:schemeClr val="bg1"/>
            </a:innerShdw>
          </a:effectLst>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Tree>
    <p:extLst>
      <p:ext uri="{BB962C8B-B14F-4D97-AF65-F5344CB8AC3E}">
        <p14:creationId xmlns:p14="http://schemas.microsoft.com/office/powerpoint/2010/main" val="28911893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5" name="Title 9"/>
          <p:cNvSpPr>
            <a:spLocks noGrp="1"/>
          </p:cNvSpPr>
          <p:nvPr>
            <p:ph type="title"/>
          </p:nvPr>
        </p:nvSpPr>
        <p:spPr>
          <a:xfrm>
            <a:off x="1724526" y="459392"/>
            <a:ext cx="3891083" cy="2358197"/>
          </a:xfrm>
        </p:spPr>
        <p:txBody>
          <a:bodyPr anchor="t">
            <a:normAutofit/>
          </a:bodyPr>
          <a:lstStyle>
            <a:lvl1pPr>
              <a:defRPr sz="3800" b="1" i="0">
                <a:latin typeface="Source Sans Pro" charset="0"/>
                <a:ea typeface="Source Sans Pro" charset="0"/>
                <a:cs typeface="Source Sans Pro" charset="0"/>
              </a:defRPr>
            </a:lvl1pPr>
          </a:lstStyle>
          <a:p>
            <a:r>
              <a:rPr lang="en-US"/>
              <a:t>Click to edit Master title style</a:t>
            </a:r>
          </a:p>
        </p:txBody>
      </p:sp>
      <p:sp>
        <p:nvSpPr>
          <p:cNvPr id="18" name="Freeform 17"/>
          <p:cNvSpPr/>
          <p:nvPr/>
        </p:nvSpPr>
        <p:spPr>
          <a:xfrm>
            <a:off x="-125505" y="-205097"/>
            <a:ext cx="12478871" cy="7251357"/>
          </a:xfrm>
          <a:custGeom>
            <a:avLst/>
            <a:gdLst>
              <a:gd name="connsiteX0" fmla="*/ 1256518 w 12478871"/>
              <a:gd name="connsiteY0" fmla="*/ 0 h 7251357"/>
              <a:gd name="connsiteX1" fmla="*/ 12478871 w 12478871"/>
              <a:gd name="connsiteY1" fmla="*/ 0 h 7251357"/>
              <a:gd name="connsiteX2" fmla="*/ 12478871 w 12478871"/>
              <a:gd name="connsiteY2" fmla="*/ 7251357 h 7251357"/>
              <a:gd name="connsiteX3" fmla="*/ 0 w 12478871"/>
              <a:gd name="connsiteY3" fmla="*/ 7251357 h 7251357"/>
              <a:gd name="connsiteX4" fmla="*/ 0 w 12478871"/>
              <a:gd name="connsiteY4" fmla="*/ 978020 h 7251357"/>
              <a:gd name="connsiteX5" fmla="*/ 58689 w 12478871"/>
              <a:gd name="connsiteY5" fmla="*/ 924290 h 7251357"/>
              <a:gd name="connsiteX6" fmla="*/ 780812 w 12478871"/>
              <a:gd name="connsiteY6" fmla="*/ 336548 h 7251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78871" h="7251357">
                <a:moveTo>
                  <a:pt x="1256518" y="0"/>
                </a:moveTo>
                <a:lnTo>
                  <a:pt x="12478871" y="0"/>
                </a:lnTo>
                <a:lnTo>
                  <a:pt x="12478871" y="7251357"/>
                </a:lnTo>
                <a:lnTo>
                  <a:pt x="0" y="7251357"/>
                </a:lnTo>
                <a:lnTo>
                  <a:pt x="0" y="978020"/>
                </a:lnTo>
                <a:lnTo>
                  <a:pt x="58689" y="924290"/>
                </a:lnTo>
                <a:cubicBezTo>
                  <a:pt x="287708" y="720859"/>
                  <a:pt x="529030" y="524759"/>
                  <a:pt x="780812" y="336548"/>
                </a:cubicBezTo>
                <a:close/>
              </a:path>
            </a:pathLst>
          </a:custGeom>
          <a:noFill/>
          <a:ln w="6350">
            <a:solidFill>
              <a:schemeClr val="tx1">
                <a:alpha val="15000"/>
              </a:scheme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
        <p:nvSpPr>
          <p:cNvPr id="16" name="Freeform 15"/>
          <p:cNvSpPr/>
          <p:nvPr/>
        </p:nvSpPr>
        <p:spPr>
          <a:xfrm>
            <a:off x="-125505" y="-205097"/>
            <a:ext cx="12478871" cy="7251357"/>
          </a:xfrm>
          <a:custGeom>
            <a:avLst/>
            <a:gdLst>
              <a:gd name="connsiteX0" fmla="*/ 2091140 w 12478871"/>
              <a:gd name="connsiteY0" fmla="*/ 0 h 7251357"/>
              <a:gd name="connsiteX1" fmla="*/ 12478871 w 12478871"/>
              <a:gd name="connsiteY1" fmla="*/ 0 h 7251357"/>
              <a:gd name="connsiteX2" fmla="*/ 12478871 w 12478871"/>
              <a:gd name="connsiteY2" fmla="*/ 7251357 h 7251357"/>
              <a:gd name="connsiteX3" fmla="*/ 0 w 12478871"/>
              <a:gd name="connsiteY3" fmla="*/ 7251357 h 7251357"/>
              <a:gd name="connsiteX4" fmla="*/ 0 w 12478871"/>
              <a:gd name="connsiteY4" fmla="*/ 1258721 h 7251357"/>
              <a:gd name="connsiteX5" fmla="*/ 8328 w 12478871"/>
              <a:gd name="connsiteY5" fmla="*/ 1251681 h 7251357"/>
              <a:gd name="connsiteX6" fmla="*/ 1930629 w 12478871"/>
              <a:gd name="connsiteY6" fmla="*/ 72800 h 7251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78871" h="7251357">
                <a:moveTo>
                  <a:pt x="2091140" y="0"/>
                </a:moveTo>
                <a:lnTo>
                  <a:pt x="12478871" y="0"/>
                </a:lnTo>
                <a:lnTo>
                  <a:pt x="12478871" y="7251357"/>
                </a:lnTo>
                <a:lnTo>
                  <a:pt x="0" y="7251357"/>
                </a:lnTo>
                <a:lnTo>
                  <a:pt x="0" y="1258721"/>
                </a:lnTo>
                <a:lnTo>
                  <a:pt x="8328" y="1251681"/>
                </a:lnTo>
                <a:cubicBezTo>
                  <a:pt x="568988" y="809352"/>
                  <a:pt x="1221114" y="414303"/>
                  <a:pt x="1930629" y="72800"/>
                </a:cubicBezTo>
                <a:close/>
              </a:path>
            </a:pathLst>
          </a:custGeom>
          <a:noFill/>
          <a:ln w="6350">
            <a:solidFill>
              <a:schemeClr val="tx1">
                <a:alpha val="15000"/>
              </a:scheme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
        <p:nvSpPr>
          <p:cNvPr id="14" name="Freeform 13"/>
          <p:cNvSpPr/>
          <p:nvPr/>
        </p:nvSpPr>
        <p:spPr>
          <a:xfrm>
            <a:off x="-125505" y="-205098"/>
            <a:ext cx="12478871" cy="7251357"/>
          </a:xfrm>
          <a:custGeom>
            <a:avLst/>
            <a:gdLst>
              <a:gd name="connsiteX0" fmla="*/ 0 w 12478871"/>
              <a:gd name="connsiteY0" fmla="*/ 6968122 h 7251357"/>
              <a:gd name="connsiteX1" fmla="*/ 46450 w 12478871"/>
              <a:gd name="connsiteY1" fmla="*/ 7012418 h 7251357"/>
              <a:gd name="connsiteX2" fmla="*/ 386417 w 12478871"/>
              <a:gd name="connsiteY2" fmla="*/ 7244838 h 7251357"/>
              <a:gd name="connsiteX3" fmla="*/ 401229 w 12478871"/>
              <a:gd name="connsiteY3" fmla="*/ 7251357 h 7251357"/>
              <a:gd name="connsiteX4" fmla="*/ 107756 w 12478871"/>
              <a:gd name="connsiteY4" fmla="*/ 7251357 h 7251357"/>
              <a:gd name="connsiteX5" fmla="*/ 0 w 12478871"/>
              <a:gd name="connsiteY5" fmla="*/ 7167230 h 7251357"/>
              <a:gd name="connsiteX6" fmla="*/ 4522428 w 12478871"/>
              <a:gd name="connsiteY6" fmla="*/ 6527471 h 7251357"/>
              <a:gd name="connsiteX7" fmla="*/ 5268732 w 12478871"/>
              <a:gd name="connsiteY7" fmla="*/ 6688450 h 7251357"/>
              <a:gd name="connsiteX8" fmla="*/ 5937937 w 12478871"/>
              <a:gd name="connsiteY8" fmla="*/ 7217469 h 7251357"/>
              <a:gd name="connsiteX9" fmla="*/ 5965436 w 12478871"/>
              <a:gd name="connsiteY9" fmla="*/ 7251357 h 7251357"/>
              <a:gd name="connsiteX10" fmla="*/ 5763562 w 12478871"/>
              <a:gd name="connsiteY10" fmla="*/ 7251357 h 7251357"/>
              <a:gd name="connsiteX11" fmla="*/ 5756617 w 12478871"/>
              <a:gd name="connsiteY11" fmla="*/ 7243414 h 7251357"/>
              <a:gd name="connsiteX12" fmla="*/ 5204574 w 12478871"/>
              <a:gd name="connsiteY12" fmla="*/ 6826363 h 7251357"/>
              <a:gd name="connsiteX13" fmla="*/ 4084381 w 12478871"/>
              <a:gd name="connsiteY13" fmla="*/ 6725260 h 7251357"/>
              <a:gd name="connsiteX14" fmla="*/ 2873481 w 12478871"/>
              <a:gd name="connsiteY14" fmla="*/ 7120837 h 7251357"/>
              <a:gd name="connsiteX15" fmla="*/ 2534386 w 12478871"/>
              <a:gd name="connsiteY15" fmla="*/ 7251357 h 7251357"/>
              <a:gd name="connsiteX16" fmla="*/ 2072110 w 12478871"/>
              <a:gd name="connsiteY16" fmla="*/ 7251357 h 7251357"/>
              <a:gd name="connsiteX17" fmla="*/ 2239076 w 12478871"/>
              <a:gd name="connsiteY17" fmla="*/ 7195922 h 7251357"/>
              <a:gd name="connsiteX18" fmla="*/ 2816697 w 12478871"/>
              <a:gd name="connsiteY18" fmla="*/ 6978017 h 7251357"/>
              <a:gd name="connsiteX19" fmla="*/ 4054883 w 12478871"/>
              <a:gd name="connsiteY19" fmla="*/ 6575078 h 7251357"/>
              <a:gd name="connsiteX20" fmla="*/ 4522428 w 12478871"/>
              <a:gd name="connsiteY20" fmla="*/ 6527471 h 7251357"/>
              <a:gd name="connsiteX21" fmla="*/ 12478871 w 12478871"/>
              <a:gd name="connsiteY21" fmla="*/ 6227821 h 7251357"/>
              <a:gd name="connsiteX22" fmla="*/ 12478871 w 12478871"/>
              <a:gd name="connsiteY22" fmla="*/ 6475656 h 7251357"/>
              <a:gd name="connsiteX23" fmla="*/ 12319837 w 12478871"/>
              <a:gd name="connsiteY23" fmla="*/ 6674064 h 7251357"/>
              <a:gd name="connsiteX24" fmla="*/ 12082809 w 12478871"/>
              <a:gd name="connsiteY24" fmla="*/ 6954950 h 7251357"/>
              <a:gd name="connsiteX25" fmla="*/ 11843296 w 12478871"/>
              <a:gd name="connsiteY25" fmla="*/ 7225156 h 7251357"/>
              <a:gd name="connsiteX26" fmla="*/ 11818912 w 12478871"/>
              <a:gd name="connsiteY26" fmla="*/ 7251357 h 7251357"/>
              <a:gd name="connsiteX27" fmla="*/ 11608966 w 12478871"/>
              <a:gd name="connsiteY27" fmla="*/ 7251357 h 7251357"/>
              <a:gd name="connsiteX28" fmla="*/ 11729365 w 12478871"/>
              <a:gd name="connsiteY28" fmla="*/ 7122119 h 7251357"/>
              <a:gd name="connsiteX29" fmla="*/ 11966291 w 12478871"/>
              <a:gd name="connsiteY29" fmla="*/ 6855319 h 7251357"/>
              <a:gd name="connsiteX30" fmla="*/ 12423409 w 12478871"/>
              <a:gd name="connsiteY30" fmla="*/ 6300787 h 7251357"/>
              <a:gd name="connsiteX31" fmla="*/ 11259292 w 12478871"/>
              <a:gd name="connsiteY31" fmla="*/ 0 h 7251357"/>
              <a:gd name="connsiteX32" fmla="*/ 11771609 w 12478871"/>
              <a:gd name="connsiteY32" fmla="*/ 0 h 7251357"/>
              <a:gd name="connsiteX33" fmla="*/ 11773907 w 12478871"/>
              <a:gd name="connsiteY33" fmla="*/ 754 h 7251357"/>
              <a:gd name="connsiteX34" fmla="*/ 12460385 w 12478871"/>
              <a:gd name="connsiteY34" fmla="*/ 307682 h 7251357"/>
              <a:gd name="connsiteX35" fmla="*/ 12478871 w 12478871"/>
              <a:gd name="connsiteY35" fmla="*/ 319091 h 7251357"/>
              <a:gd name="connsiteX36" fmla="*/ 12478871 w 12478871"/>
              <a:gd name="connsiteY36" fmla="*/ 500587 h 7251357"/>
              <a:gd name="connsiteX37" fmla="*/ 12386640 w 12478871"/>
              <a:gd name="connsiteY37" fmla="*/ 444122 h 7251357"/>
              <a:gd name="connsiteX38" fmla="*/ 11644911 w 12478871"/>
              <a:gd name="connsiteY38" fmla="*/ 120790 h 7251357"/>
              <a:gd name="connsiteX39" fmla="*/ 2920249 w 12478871"/>
              <a:gd name="connsiteY39" fmla="*/ 0 h 7251357"/>
              <a:gd name="connsiteX40" fmla="*/ 3521694 w 12478871"/>
              <a:gd name="connsiteY40" fmla="*/ 0 h 7251357"/>
              <a:gd name="connsiteX41" fmla="*/ 3313597 w 12478871"/>
              <a:gd name="connsiteY41" fmla="*/ 51738 h 7251357"/>
              <a:gd name="connsiteX42" fmla="*/ 2947226 w 12478871"/>
              <a:gd name="connsiteY42" fmla="*/ 153083 h 7251357"/>
              <a:gd name="connsiteX43" fmla="*/ 332951 w 12478871"/>
              <a:gd name="connsiteY43" fmla="*/ 1280920 h 7251357"/>
              <a:gd name="connsiteX44" fmla="*/ 56845 w 12478871"/>
              <a:gd name="connsiteY44" fmla="*/ 1464840 h 7251357"/>
              <a:gd name="connsiteX45" fmla="*/ 0 w 12478871"/>
              <a:gd name="connsiteY45" fmla="*/ 1507203 h 7251357"/>
              <a:gd name="connsiteX46" fmla="*/ 0 w 12478871"/>
              <a:gd name="connsiteY46" fmla="*/ 1316482 h 7251357"/>
              <a:gd name="connsiteX47" fmla="*/ 250356 w 12478871"/>
              <a:gd name="connsiteY47" fmla="*/ 1148897 h 7251357"/>
              <a:gd name="connsiteX48" fmla="*/ 2904454 w 12478871"/>
              <a:gd name="connsiteY48" fmla="*/ 4373 h 7251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2478871" h="7251357">
                <a:moveTo>
                  <a:pt x="0" y="6968122"/>
                </a:moveTo>
                <a:lnTo>
                  <a:pt x="46450" y="7012418"/>
                </a:lnTo>
                <a:cubicBezTo>
                  <a:pt x="155593" y="7106435"/>
                  <a:pt x="268424" y="7183704"/>
                  <a:pt x="386417" y="7244838"/>
                </a:cubicBezTo>
                <a:lnTo>
                  <a:pt x="401229" y="7251357"/>
                </a:lnTo>
                <a:lnTo>
                  <a:pt x="107756" y="7251357"/>
                </a:lnTo>
                <a:lnTo>
                  <a:pt x="0" y="7167230"/>
                </a:lnTo>
                <a:close/>
                <a:moveTo>
                  <a:pt x="4522428" y="6527471"/>
                </a:moveTo>
                <a:cubicBezTo>
                  <a:pt x="4795287" y="6527471"/>
                  <a:pt x="5041597" y="6581458"/>
                  <a:pt x="5268732" y="6688450"/>
                </a:cubicBezTo>
                <a:cubicBezTo>
                  <a:pt x="5510986" y="6803296"/>
                  <a:pt x="5732084" y="6977772"/>
                  <a:pt x="5937937" y="7217469"/>
                </a:cubicBezTo>
                <a:lnTo>
                  <a:pt x="5965436" y="7251357"/>
                </a:lnTo>
                <a:lnTo>
                  <a:pt x="5763562" y="7251357"/>
                </a:lnTo>
                <a:lnTo>
                  <a:pt x="5756617" y="7243414"/>
                </a:lnTo>
                <a:cubicBezTo>
                  <a:pt x="5583513" y="7057389"/>
                  <a:pt x="5399769" y="6918846"/>
                  <a:pt x="5204574" y="6826363"/>
                </a:cubicBezTo>
                <a:cubicBezTo>
                  <a:pt x="4879356" y="6673236"/>
                  <a:pt x="4523903" y="6640844"/>
                  <a:pt x="4084381" y="6725260"/>
                </a:cubicBezTo>
                <a:cubicBezTo>
                  <a:pt x="3690580" y="6800351"/>
                  <a:pt x="3274656" y="6964275"/>
                  <a:pt x="2873481" y="7120837"/>
                </a:cubicBezTo>
                <a:lnTo>
                  <a:pt x="2534386" y="7251357"/>
                </a:lnTo>
                <a:lnTo>
                  <a:pt x="2072110" y="7251357"/>
                </a:lnTo>
                <a:lnTo>
                  <a:pt x="2239076" y="7195922"/>
                </a:lnTo>
                <a:cubicBezTo>
                  <a:pt x="2432472" y="7128567"/>
                  <a:pt x="2625881" y="7052740"/>
                  <a:pt x="2816697" y="6978017"/>
                </a:cubicBezTo>
                <a:cubicBezTo>
                  <a:pt x="3224509" y="6819001"/>
                  <a:pt x="3645595" y="6651641"/>
                  <a:pt x="4054883" y="6575078"/>
                </a:cubicBezTo>
                <a:cubicBezTo>
                  <a:pt x="4217122" y="6542686"/>
                  <a:pt x="4373463" y="6527471"/>
                  <a:pt x="4522428" y="6527471"/>
                </a:cubicBezTo>
                <a:close/>
                <a:moveTo>
                  <a:pt x="12478871" y="6227821"/>
                </a:moveTo>
                <a:lnTo>
                  <a:pt x="12478871" y="6475656"/>
                </a:lnTo>
                <a:lnTo>
                  <a:pt x="12319837" y="6674064"/>
                </a:lnTo>
                <a:cubicBezTo>
                  <a:pt x="12242698" y="6767836"/>
                  <a:pt x="12163652" y="6861516"/>
                  <a:pt x="12082809" y="6954950"/>
                </a:cubicBezTo>
                <a:cubicBezTo>
                  <a:pt x="12003901" y="7046175"/>
                  <a:pt x="11924014" y="7136289"/>
                  <a:pt x="11843296" y="7225156"/>
                </a:cubicBezTo>
                <a:lnTo>
                  <a:pt x="11818912" y="7251357"/>
                </a:lnTo>
                <a:lnTo>
                  <a:pt x="11608966" y="7251357"/>
                </a:lnTo>
                <a:lnTo>
                  <a:pt x="11729365" y="7122119"/>
                </a:lnTo>
                <a:cubicBezTo>
                  <a:pt x="11809190" y="7034358"/>
                  <a:pt x="11888213" y="6945379"/>
                  <a:pt x="11966291" y="6855319"/>
                </a:cubicBezTo>
                <a:cubicBezTo>
                  <a:pt x="12126134" y="6671150"/>
                  <a:pt x="12278787" y="6485877"/>
                  <a:pt x="12423409" y="6300787"/>
                </a:cubicBezTo>
                <a:close/>
                <a:moveTo>
                  <a:pt x="11259292" y="0"/>
                </a:moveTo>
                <a:lnTo>
                  <a:pt x="11771609" y="0"/>
                </a:lnTo>
                <a:lnTo>
                  <a:pt x="11773907" y="754"/>
                </a:lnTo>
                <a:cubicBezTo>
                  <a:pt x="12025472" y="92347"/>
                  <a:pt x="12253161" y="194309"/>
                  <a:pt x="12460385" y="307682"/>
                </a:cubicBezTo>
                <a:lnTo>
                  <a:pt x="12478871" y="319091"/>
                </a:lnTo>
                <a:lnTo>
                  <a:pt x="12478871" y="500587"/>
                </a:lnTo>
                <a:lnTo>
                  <a:pt x="12386640" y="444122"/>
                </a:lnTo>
                <a:cubicBezTo>
                  <a:pt x="12157476" y="318847"/>
                  <a:pt x="11907756" y="212254"/>
                  <a:pt x="11644911" y="120790"/>
                </a:cubicBezTo>
                <a:close/>
                <a:moveTo>
                  <a:pt x="2920249" y="0"/>
                </a:moveTo>
                <a:lnTo>
                  <a:pt x="3521694" y="0"/>
                </a:lnTo>
                <a:lnTo>
                  <a:pt x="3313597" y="51738"/>
                </a:lnTo>
                <a:cubicBezTo>
                  <a:pt x="3189906" y="84196"/>
                  <a:pt x="3067708" y="117991"/>
                  <a:pt x="2947226" y="153083"/>
                </a:cubicBezTo>
                <a:cubicBezTo>
                  <a:pt x="1923640" y="450011"/>
                  <a:pt x="1043857" y="830374"/>
                  <a:pt x="332951" y="1280920"/>
                </a:cubicBezTo>
                <a:cubicBezTo>
                  <a:pt x="237359" y="1341226"/>
                  <a:pt x="145315" y="1402544"/>
                  <a:pt x="56845" y="1464840"/>
                </a:cubicBezTo>
                <a:lnTo>
                  <a:pt x="0" y="1507203"/>
                </a:lnTo>
                <a:lnTo>
                  <a:pt x="0" y="1316482"/>
                </a:lnTo>
                <a:lnTo>
                  <a:pt x="250356" y="1148897"/>
                </a:lnTo>
                <a:cubicBezTo>
                  <a:pt x="974536" y="690499"/>
                  <a:pt x="1866856" y="306210"/>
                  <a:pt x="2904454" y="4373"/>
                </a:cubicBezTo>
                <a:close/>
              </a:path>
            </a:pathLst>
          </a:custGeom>
          <a:gradFill>
            <a:gsLst>
              <a:gs pos="0">
                <a:schemeClr val="accent3"/>
              </a:gs>
              <a:gs pos="97000">
                <a:schemeClr val="accent4"/>
              </a:gs>
            </a:gsLst>
            <a:lin ang="0" scaled="0"/>
          </a:gradFill>
          <a:ln w="127000">
            <a:noFill/>
            <a:miter lim="400000"/>
          </a:ln>
          <a:effectLst>
            <a:innerShdw blurRad="114300">
              <a:schemeClr val="bg1"/>
            </a:innerShdw>
          </a:effectLst>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
        <p:nvSpPr>
          <p:cNvPr id="21" name="Freeform 20"/>
          <p:cNvSpPr/>
          <p:nvPr userDrawn="1"/>
        </p:nvSpPr>
        <p:spPr>
          <a:xfrm>
            <a:off x="-125505" y="-205015"/>
            <a:ext cx="12478871" cy="7251274"/>
          </a:xfrm>
          <a:custGeom>
            <a:avLst/>
            <a:gdLst>
              <a:gd name="connsiteX0" fmla="*/ 6341365 w 12478871"/>
              <a:gd name="connsiteY0" fmla="*/ 1680 h 7251274"/>
              <a:gd name="connsiteX1" fmla="*/ 9560597 w 12478871"/>
              <a:gd name="connsiteY1" fmla="*/ 252487 h 7251274"/>
              <a:gd name="connsiteX2" fmla="*/ 12342100 w 12478871"/>
              <a:gd name="connsiteY2" fmla="*/ 1038900 h 7251274"/>
              <a:gd name="connsiteX3" fmla="*/ 12478871 w 12478871"/>
              <a:gd name="connsiteY3" fmla="*/ 1111335 h 7251274"/>
              <a:gd name="connsiteX4" fmla="*/ 12478871 w 12478871"/>
              <a:gd name="connsiteY4" fmla="*/ 5978768 h 7251274"/>
              <a:gd name="connsiteX5" fmla="*/ 12461470 w 12478871"/>
              <a:gd name="connsiteY5" fmla="*/ 5996743 h 7251274"/>
              <a:gd name="connsiteX6" fmla="*/ 11227743 w 12478871"/>
              <a:gd name="connsiteY6" fmla="*/ 7074969 h 7251274"/>
              <a:gd name="connsiteX7" fmla="*/ 10992034 w 12478871"/>
              <a:gd name="connsiteY7" fmla="*/ 7251274 h 7251274"/>
              <a:gd name="connsiteX8" fmla="*/ 6206304 w 12478871"/>
              <a:gd name="connsiteY8" fmla="*/ 7251274 h 7251274"/>
              <a:gd name="connsiteX9" fmla="*/ 6192743 w 12478871"/>
              <a:gd name="connsiteY9" fmla="*/ 7219793 h 7251274"/>
              <a:gd name="connsiteX10" fmla="*/ 71254 w 12478871"/>
              <a:gd name="connsiteY10" fmla="*/ 5876369 h 7251274"/>
              <a:gd name="connsiteX11" fmla="*/ 0 w 12478871"/>
              <a:gd name="connsiteY11" fmla="*/ 5802968 h 7251274"/>
              <a:gd name="connsiteX12" fmla="*/ 0 w 12478871"/>
              <a:gd name="connsiteY12" fmla="*/ 1524295 h 7251274"/>
              <a:gd name="connsiteX13" fmla="*/ 44654 w 12478871"/>
              <a:gd name="connsiteY13" fmla="*/ 1490973 h 7251274"/>
              <a:gd name="connsiteX14" fmla="*/ 6341365 w 12478871"/>
              <a:gd name="connsiteY14" fmla="*/ 1680 h 72512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478871" h="7251274">
                <a:moveTo>
                  <a:pt x="6341365" y="1680"/>
                </a:moveTo>
                <a:cubicBezTo>
                  <a:pt x="7457984" y="-13180"/>
                  <a:pt x="8566368" y="70558"/>
                  <a:pt x="9560597" y="252487"/>
                </a:cubicBezTo>
                <a:cubicBezTo>
                  <a:pt x="10615490" y="444940"/>
                  <a:pt x="11581083" y="672342"/>
                  <a:pt x="12342100" y="1038900"/>
                </a:cubicBezTo>
                <a:lnTo>
                  <a:pt x="12478871" y="1111335"/>
                </a:lnTo>
                <a:lnTo>
                  <a:pt x="12478871" y="5978768"/>
                </a:lnTo>
                <a:lnTo>
                  <a:pt x="12461470" y="5996743"/>
                </a:lnTo>
                <a:cubicBezTo>
                  <a:pt x="12086663" y="6370241"/>
                  <a:pt x="11666713" y="6736247"/>
                  <a:pt x="11227743" y="7074969"/>
                </a:cubicBezTo>
                <a:lnTo>
                  <a:pt x="10992034" y="7251274"/>
                </a:lnTo>
                <a:lnTo>
                  <a:pt x="6206304" y="7251274"/>
                </a:lnTo>
                <a:lnTo>
                  <a:pt x="6192743" y="7219793"/>
                </a:lnTo>
                <a:cubicBezTo>
                  <a:pt x="4766845" y="4085587"/>
                  <a:pt x="1858342" y="7605461"/>
                  <a:pt x="71254" y="5876369"/>
                </a:cubicBezTo>
                <a:lnTo>
                  <a:pt x="0" y="5802968"/>
                </a:lnTo>
                <a:lnTo>
                  <a:pt x="0" y="1524295"/>
                </a:lnTo>
                <a:lnTo>
                  <a:pt x="44654" y="1490973"/>
                </a:lnTo>
                <a:cubicBezTo>
                  <a:pt x="1464014" y="528931"/>
                  <a:pt x="3922023" y="33875"/>
                  <a:pt x="6341365" y="1680"/>
                </a:cubicBezTo>
                <a:close/>
              </a:path>
            </a:pathLst>
          </a:custGeom>
          <a:noFill/>
          <a:ln w="6350">
            <a:solidFill>
              <a:schemeClr val="tx1">
                <a:alpha val="15000"/>
              </a:scheme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Tree>
    <p:extLst>
      <p:ext uri="{BB962C8B-B14F-4D97-AF65-F5344CB8AC3E}">
        <p14:creationId xmlns:p14="http://schemas.microsoft.com/office/powerpoint/2010/main" val="19633621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5" name="Title 9"/>
          <p:cNvSpPr>
            <a:spLocks noGrp="1"/>
          </p:cNvSpPr>
          <p:nvPr>
            <p:ph type="title"/>
          </p:nvPr>
        </p:nvSpPr>
        <p:spPr>
          <a:xfrm>
            <a:off x="1724526" y="459392"/>
            <a:ext cx="3891083" cy="2358197"/>
          </a:xfrm>
        </p:spPr>
        <p:txBody>
          <a:bodyPr anchor="t">
            <a:normAutofit/>
          </a:bodyPr>
          <a:lstStyle>
            <a:lvl1pPr>
              <a:defRPr sz="3800" b="1" i="0">
                <a:latin typeface="Source Sans Pro" charset="0"/>
                <a:ea typeface="Source Sans Pro" charset="0"/>
                <a:cs typeface="Source Sans Pro" charset="0"/>
              </a:defRPr>
            </a:lvl1pPr>
          </a:lstStyle>
          <a:p>
            <a:r>
              <a:rPr lang="en-US"/>
              <a:t>Click to edit Master title style</a:t>
            </a:r>
          </a:p>
        </p:txBody>
      </p:sp>
      <p:sp>
        <p:nvSpPr>
          <p:cNvPr id="22" name="Freeform 21"/>
          <p:cNvSpPr/>
          <p:nvPr/>
        </p:nvSpPr>
        <p:spPr>
          <a:xfrm>
            <a:off x="-160319" y="1536952"/>
            <a:ext cx="6368490" cy="5511549"/>
          </a:xfrm>
          <a:custGeom>
            <a:avLst/>
            <a:gdLst>
              <a:gd name="connsiteX0" fmla="*/ 676181 w 6368490"/>
              <a:gd name="connsiteY0" fmla="*/ 840 h 5511549"/>
              <a:gd name="connsiteX1" fmla="*/ 6114545 w 6368490"/>
              <a:gd name="connsiteY1" fmla="*/ 4476971 h 5511549"/>
              <a:gd name="connsiteX2" fmla="*/ 5446124 w 6368490"/>
              <a:gd name="connsiteY2" fmla="*/ 5498827 h 5511549"/>
              <a:gd name="connsiteX3" fmla="*/ 5443423 w 6368490"/>
              <a:gd name="connsiteY3" fmla="*/ 5511549 h 5511549"/>
              <a:gd name="connsiteX4" fmla="*/ 1529348 w 6368490"/>
              <a:gd name="connsiteY4" fmla="*/ 5511549 h 5511549"/>
              <a:gd name="connsiteX5" fmla="*/ 1537811 w 6368490"/>
              <a:gd name="connsiteY5" fmla="*/ 5473293 h 5511549"/>
              <a:gd name="connsiteX6" fmla="*/ 58418 w 6368490"/>
              <a:gd name="connsiteY6" fmla="*/ 312778 h 5511549"/>
              <a:gd name="connsiteX7" fmla="*/ 676181 w 6368490"/>
              <a:gd name="connsiteY7" fmla="*/ 840 h 5511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368490" h="5511549">
                <a:moveTo>
                  <a:pt x="676181" y="840"/>
                </a:moveTo>
                <a:cubicBezTo>
                  <a:pt x="2497922" y="59451"/>
                  <a:pt x="7552140" y="3167357"/>
                  <a:pt x="6114545" y="4476971"/>
                </a:cubicBezTo>
                <a:cubicBezTo>
                  <a:pt x="5732784" y="4824978"/>
                  <a:pt x="5531986" y="5167855"/>
                  <a:pt x="5446124" y="5498827"/>
                </a:cubicBezTo>
                <a:lnTo>
                  <a:pt x="5443423" y="5511549"/>
                </a:lnTo>
                <a:lnTo>
                  <a:pt x="1529348" y="5511549"/>
                </a:lnTo>
                <a:lnTo>
                  <a:pt x="1537811" y="5473293"/>
                </a:lnTo>
                <a:cubicBezTo>
                  <a:pt x="1779954" y="3924522"/>
                  <a:pt x="-377798" y="2171793"/>
                  <a:pt x="58418" y="312778"/>
                </a:cubicBezTo>
                <a:cubicBezTo>
                  <a:pt x="112316" y="83704"/>
                  <a:pt x="338822" y="-10013"/>
                  <a:pt x="676181" y="840"/>
                </a:cubicBezTo>
                <a:close/>
              </a:path>
            </a:pathLst>
          </a:custGeom>
          <a:noFill/>
          <a:ln w="6350">
            <a:solidFill>
              <a:schemeClr val="tx1">
                <a:alpha val="15000"/>
              </a:scheme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
        <p:nvSpPr>
          <p:cNvPr id="24" name="Freeform 23"/>
          <p:cNvSpPr/>
          <p:nvPr/>
        </p:nvSpPr>
        <p:spPr>
          <a:xfrm>
            <a:off x="112771" y="1634779"/>
            <a:ext cx="5166672" cy="5413721"/>
          </a:xfrm>
          <a:custGeom>
            <a:avLst/>
            <a:gdLst>
              <a:gd name="connsiteX0" fmla="*/ 443710 w 5166672"/>
              <a:gd name="connsiteY0" fmla="*/ 1535 h 5413721"/>
              <a:gd name="connsiteX1" fmla="*/ 4930349 w 5166672"/>
              <a:gd name="connsiteY1" fmla="*/ 3967673 h 5413721"/>
              <a:gd name="connsiteX2" fmla="*/ 4272072 w 5166672"/>
              <a:gd name="connsiteY2" fmla="*/ 5361180 h 5413721"/>
              <a:gd name="connsiteX3" fmla="*/ 4279929 w 5166672"/>
              <a:gd name="connsiteY3" fmla="*/ 5413721 h 5413721"/>
              <a:gd name="connsiteX4" fmla="*/ 543430 w 5166672"/>
              <a:gd name="connsiteY4" fmla="*/ 5413721 h 5413721"/>
              <a:gd name="connsiteX5" fmla="*/ 645470 w 5166672"/>
              <a:gd name="connsiteY5" fmla="*/ 5327006 h 5413721"/>
              <a:gd name="connsiteX6" fmla="*/ 73621 w 5166672"/>
              <a:gd name="connsiteY6" fmla="*/ 236973 h 5413721"/>
              <a:gd name="connsiteX7" fmla="*/ 443710 w 5166672"/>
              <a:gd name="connsiteY7" fmla="*/ 1535 h 5413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66672" h="5413721">
                <a:moveTo>
                  <a:pt x="443710" y="1535"/>
                </a:moveTo>
                <a:cubicBezTo>
                  <a:pt x="1804835" y="-77302"/>
                  <a:pt x="6230465" y="2900896"/>
                  <a:pt x="4930349" y="3967673"/>
                </a:cubicBezTo>
                <a:cubicBezTo>
                  <a:pt x="4359294" y="4435937"/>
                  <a:pt x="4231653" y="4914791"/>
                  <a:pt x="4272072" y="5361180"/>
                </a:cubicBezTo>
                <a:lnTo>
                  <a:pt x="4279929" y="5413721"/>
                </a:lnTo>
                <a:lnTo>
                  <a:pt x="543430" y="5413721"/>
                </a:lnTo>
                <a:lnTo>
                  <a:pt x="645470" y="5327006"/>
                </a:lnTo>
                <a:cubicBezTo>
                  <a:pt x="2122002" y="3938833"/>
                  <a:pt x="-458856" y="2070790"/>
                  <a:pt x="73621" y="236973"/>
                </a:cubicBezTo>
                <a:cubicBezTo>
                  <a:pt x="117358" y="86448"/>
                  <a:pt x="249264" y="12797"/>
                  <a:pt x="443710" y="1535"/>
                </a:cubicBezTo>
                <a:close/>
              </a:path>
            </a:pathLst>
          </a:custGeom>
          <a:noFill/>
          <a:ln w="76200">
            <a:gradFill>
              <a:gsLst>
                <a:gs pos="0">
                  <a:schemeClr val="accent5">
                    <a:alpha val="86000"/>
                  </a:schemeClr>
                </a:gs>
                <a:gs pos="100000">
                  <a:schemeClr val="accent6">
                    <a:alpha val="43000"/>
                  </a:schemeClr>
                </a:gs>
              </a:gsLst>
              <a:lin ang="5400000" scaled="1"/>
            </a:gradFill>
            <a:miter lim="400000"/>
          </a:ln>
          <a:effectLst>
            <a:innerShdw blurRad="63500" dist="101600" dir="18900000">
              <a:schemeClr val="bg1">
                <a:alpha val="50000"/>
              </a:schemeClr>
            </a:innerShdw>
            <a:softEdge rad="0"/>
          </a:effectLst>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
        <p:nvSpPr>
          <p:cNvPr id="26" name="Picture Placeholder 25"/>
          <p:cNvSpPr>
            <a:spLocks noGrp="1"/>
          </p:cNvSpPr>
          <p:nvPr>
            <p:ph type="pic" sz="quarter" idx="12"/>
          </p:nvPr>
        </p:nvSpPr>
        <p:spPr>
          <a:xfrm>
            <a:off x="11194" y="1708531"/>
            <a:ext cx="4524156" cy="5339969"/>
          </a:xfrm>
          <a:custGeom>
            <a:avLst/>
            <a:gdLst>
              <a:gd name="connsiteX0" fmla="*/ 744218 w 4524156"/>
              <a:gd name="connsiteY0" fmla="*/ 15 h 5339969"/>
              <a:gd name="connsiteX1" fmla="*/ 4305474 w 4524156"/>
              <a:gd name="connsiteY1" fmla="*/ 3494917 h 5339969"/>
              <a:gd name="connsiteX2" fmla="*/ 3846279 w 4524156"/>
              <a:gd name="connsiteY2" fmla="*/ 5331155 h 5339969"/>
              <a:gd name="connsiteX3" fmla="*/ 3848992 w 4524156"/>
              <a:gd name="connsiteY3" fmla="*/ 5339969 h 5339969"/>
              <a:gd name="connsiteX4" fmla="*/ 65300 w 4524156"/>
              <a:gd name="connsiteY4" fmla="*/ 5339969 h 5339969"/>
              <a:gd name="connsiteX5" fmla="*/ 50017 w 4524156"/>
              <a:gd name="connsiteY5" fmla="*/ 5315865 h 5339969"/>
              <a:gd name="connsiteX6" fmla="*/ 374114 w 4524156"/>
              <a:gd name="connsiteY6" fmla="*/ 4650330 h 5339969"/>
              <a:gd name="connsiteX7" fmla="*/ 425477 w 4524156"/>
              <a:gd name="connsiteY7" fmla="*/ 180363 h 5339969"/>
              <a:gd name="connsiteX8" fmla="*/ 744218 w 4524156"/>
              <a:gd name="connsiteY8" fmla="*/ 15 h 5339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524156" h="5339969">
                <a:moveTo>
                  <a:pt x="744218" y="15"/>
                </a:moveTo>
                <a:cubicBezTo>
                  <a:pt x="1881353" y="-7139"/>
                  <a:pt x="5434348" y="2665870"/>
                  <a:pt x="4305474" y="3494917"/>
                </a:cubicBezTo>
                <a:cubicBezTo>
                  <a:pt x="3479395" y="4102289"/>
                  <a:pt x="3677316" y="4788049"/>
                  <a:pt x="3846279" y="5331155"/>
                </a:cubicBezTo>
                <a:lnTo>
                  <a:pt x="3848992" y="5339969"/>
                </a:lnTo>
                <a:lnTo>
                  <a:pt x="65300" y="5339969"/>
                </a:lnTo>
                <a:lnTo>
                  <a:pt x="50017" y="5315865"/>
                </a:lnTo>
                <a:cubicBezTo>
                  <a:pt x="-65186" y="5091384"/>
                  <a:pt x="8919" y="4859735"/>
                  <a:pt x="374114" y="4650330"/>
                </a:cubicBezTo>
                <a:cubicBezTo>
                  <a:pt x="2254135" y="3573299"/>
                  <a:pt x="-132500" y="1781393"/>
                  <a:pt x="425477" y="180363"/>
                </a:cubicBezTo>
                <a:cubicBezTo>
                  <a:pt x="468625" y="56757"/>
                  <a:pt x="581770" y="1037"/>
                  <a:pt x="744218" y="15"/>
                </a:cubicBezTo>
                <a:close/>
              </a:path>
            </a:pathLst>
          </a:custGeom>
          <a:gradFill>
            <a:gsLst>
              <a:gs pos="0">
                <a:schemeClr val="tx1">
                  <a:alpha val="20000"/>
                </a:schemeClr>
              </a:gs>
              <a:gs pos="98000">
                <a:schemeClr val="tx1">
                  <a:alpha val="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Tree>
    <p:extLst>
      <p:ext uri="{BB962C8B-B14F-4D97-AF65-F5344CB8AC3E}">
        <p14:creationId xmlns:p14="http://schemas.microsoft.com/office/powerpoint/2010/main" val="18440496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5" name="Title 9"/>
          <p:cNvSpPr>
            <a:spLocks noGrp="1"/>
          </p:cNvSpPr>
          <p:nvPr>
            <p:ph type="title"/>
          </p:nvPr>
        </p:nvSpPr>
        <p:spPr>
          <a:xfrm>
            <a:off x="1724526" y="459392"/>
            <a:ext cx="3891083" cy="2358197"/>
          </a:xfrm>
        </p:spPr>
        <p:txBody>
          <a:bodyPr anchor="t">
            <a:normAutofit/>
          </a:bodyPr>
          <a:lstStyle>
            <a:lvl1pPr>
              <a:defRPr sz="3800" b="1" i="0">
                <a:latin typeface="Source Sans Pro" charset="0"/>
                <a:ea typeface="Source Sans Pro" charset="0"/>
                <a:cs typeface="Source Sans Pro" charset="0"/>
              </a:defRPr>
            </a:lvl1pPr>
          </a:lstStyle>
          <a:p>
            <a:r>
              <a:rPr lang="en-US"/>
              <a:t>Click to edit Master title style</a:t>
            </a:r>
          </a:p>
        </p:txBody>
      </p:sp>
      <p:sp>
        <p:nvSpPr>
          <p:cNvPr id="6" name="Slide Number Placeholder 5"/>
          <p:cNvSpPr txBox="1">
            <a:spLocks/>
          </p:cNvSpPr>
          <p:nvPr userDrawn="1"/>
        </p:nvSpPr>
        <p:spPr>
          <a:xfrm>
            <a:off x="11386269" y="235611"/>
            <a:ext cx="647753" cy="328295"/>
          </a:xfrm>
          <a:prstGeom prst="rect">
            <a:avLst/>
          </a:prstGeom>
        </p:spPr>
        <p:txBody>
          <a:bodyPr vert="horz" wrap="none"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A290D8D-6BA0-418D-AFED-C65293F70DA0}" type="slidenum">
              <a:rPr lang="en-US" sz="1200" b="1" i="0" smtClean="0">
                <a:solidFill>
                  <a:schemeClr val="tx1"/>
                </a:solidFill>
                <a:latin typeface="Source Sans Pro" charset="0"/>
                <a:ea typeface="Source Sans Pro" charset="0"/>
                <a:cs typeface="Source Sans Pro" charset="0"/>
              </a:rPr>
              <a:pPr algn="ctr"/>
              <a:t>‹#›</a:t>
            </a:fld>
            <a:endParaRPr lang="en-US" sz="1200" b="1" i="0" dirty="0">
              <a:solidFill>
                <a:schemeClr val="tx1"/>
              </a:solidFill>
              <a:latin typeface="Source Sans Pro" charset="0"/>
              <a:ea typeface="Source Sans Pro" charset="0"/>
              <a:cs typeface="Source Sans Pro" charset="0"/>
            </a:endParaRPr>
          </a:p>
        </p:txBody>
      </p:sp>
    </p:spTree>
    <p:extLst>
      <p:ext uri="{BB962C8B-B14F-4D97-AF65-F5344CB8AC3E}">
        <p14:creationId xmlns:p14="http://schemas.microsoft.com/office/powerpoint/2010/main" val="1678031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ACF0D-A2F1-DF4F-A207-9D42D4D1C3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1D6727C-29E9-E04C-81E1-71C9F190E7A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D8B234-D09B-4840-8EE8-9C0D4CB10A55}"/>
              </a:ext>
            </a:extLst>
          </p:cNvPr>
          <p:cNvSpPr>
            <a:spLocks noGrp="1"/>
          </p:cNvSpPr>
          <p:nvPr>
            <p:ph type="dt" sz="half" idx="10"/>
          </p:nvPr>
        </p:nvSpPr>
        <p:spPr/>
        <p:txBody>
          <a:bodyPr/>
          <a:lstStyle/>
          <a:p>
            <a:fld id="{519B4FF5-670B-334B-815D-78F52B073842}" type="datetimeFigureOut">
              <a:rPr lang="en-US" smtClean="0"/>
              <a:t>6/19/2024</a:t>
            </a:fld>
            <a:endParaRPr lang="en-US" dirty="0"/>
          </a:p>
        </p:txBody>
      </p:sp>
      <p:sp>
        <p:nvSpPr>
          <p:cNvPr id="5" name="Footer Placeholder 4">
            <a:extLst>
              <a:ext uri="{FF2B5EF4-FFF2-40B4-BE49-F238E27FC236}">
                <a16:creationId xmlns:a16="http://schemas.microsoft.com/office/drawing/2014/main" id="{FFED866A-86D4-7445-A320-C50D4ABDD5B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67820D8-326B-4147-8A05-514D78B80106}"/>
              </a:ext>
            </a:extLst>
          </p:cNvPr>
          <p:cNvSpPr>
            <a:spLocks noGrp="1"/>
          </p:cNvSpPr>
          <p:nvPr>
            <p:ph type="sldNum" sz="quarter" idx="12"/>
          </p:nvPr>
        </p:nvSpPr>
        <p:spPr/>
        <p:txBody>
          <a:bodyPr/>
          <a:lstStyle/>
          <a:p>
            <a:fld id="{9E62D8E3-A239-2E41-BBF5-47BE233547AA}" type="slidenum">
              <a:rPr lang="en-US" smtClean="0"/>
              <a:t>‹#›</a:t>
            </a:fld>
            <a:endParaRPr lang="en-US" dirty="0"/>
          </a:p>
        </p:txBody>
      </p:sp>
    </p:spTree>
    <p:extLst>
      <p:ext uri="{BB962C8B-B14F-4D97-AF65-F5344CB8AC3E}">
        <p14:creationId xmlns:p14="http://schemas.microsoft.com/office/powerpoint/2010/main" val="104255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5" name="Title 9"/>
          <p:cNvSpPr>
            <a:spLocks noGrp="1"/>
          </p:cNvSpPr>
          <p:nvPr>
            <p:ph type="title"/>
          </p:nvPr>
        </p:nvSpPr>
        <p:spPr>
          <a:xfrm>
            <a:off x="1724526" y="459392"/>
            <a:ext cx="3891083" cy="2358197"/>
          </a:xfrm>
        </p:spPr>
        <p:txBody>
          <a:bodyPr anchor="t">
            <a:normAutofit/>
          </a:bodyPr>
          <a:lstStyle>
            <a:lvl1pPr>
              <a:defRPr sz="3800" b="1" i="0">
                <a:latin typeface="Source Sans Pro" charset="0"/>
                <a:ea typeface="Source Sans Pro" charset="0"/>
                <a:cs typeface="Source Sans Pro" charset="0"/>
              </a:defRPr>
            </a:lvl1pPr>
          </a:lstStyle>
          <a:p>
            <a:r>
              <a:rPr lang="en-US"/>
              <a:t>Click to edit Master title style</a:t>
            </a:r>
          </a:p>
        </p:txBody>
      </p:sp>
      <p:sp>
        <p:nvSpPr>
          <p:cNvPr id="6" name="Slide Number Placeholder 5"/>
          <p:cNvSpPr txBox="1">
            <a:spLocks/>
          </p:cNvSpPr>
          <p:nvPr userDrawn="1"/>
        </p:nvSpPr>
        <p:spPr>
          <a:xfrm>
            <a:off x="11386269" y="235611"/>
            <a:ext cx="647753" cy="328295"/>
          </a:xfrm>
          <a:prstGeom prst="rect">
            <a:avLst/>
          </a:prstGeom>
        </p:spPr>
        <p:txBody>
          <a:bodyPr vert="horz" wrap="none"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A290D8D-6BA0-418D-AFED-C65293F70DA0}" type="slidenum">
              <a:rPr lang="en-US" sz="1200" b="1" i="0" smtClean="0">
                <a:solidFill>
                  <a:schemeClr val="tx1"/>
                </a:solidFill>
                <a:latin typeface="Source Sans Pro" charset="0"/>
                <a:ea typeface="Source Sans Pro" charset="0"/>
                <a:cs typeface="Source Sans Pro" charset="0"/>
              </a:rPr>
              <a:pPr algn="ctr"/>
              <a:t>‹#›</a:t>
            </a:fld>
            <a:endParaRPr lang="en-US" sz="1200" b="1" i="0" dirty="0">
              <a:solidFill>
                <a:schemeClr val="tx1"/>
              </a:solidFill>
              <a:latin typeface="Source Sans Pro" charset="0"/>
              <a:ea typeface="Source Sans Pro" charset="0"/>
              <a:cs typeface="Source Sans Pro" charset="0"/>
            </a:endParaRPr>
          </a:p>
        </p:txBody>
      </p:sp>
      <p:sp>
        <p:nvSpPr>
          <p:cNvPr id="4" name="Freeform 3"/>
          <p:cNvSpPr/>
          <p:nvPr userDrawn="1"/>
        </p:nvSpPr>
        <p:spPr>
          <a:xfrm>
            <a:off x="-114300" y="-139700"/>
            <a:ext cx="12407900" cy="7137400"/>
          </a:xfrm>
          <a:custGeom>
            <a:avLst/>
            <a:gdLst>
              <a:gd name="connsiteX0" fmla="*/ 658522 w 12407900"/>
              <a:gd name="connsiteY0" fmla="*/ 0 h 7137400"/>
              <a:gd name="connsiteX1" fmla="*/ 11911775 w 12407900"/>
              <a:gd name="connsiteY1" fmla="*/ 0 h 7137400"/>
              <a:gd name="connsiteX2" fmla="*/ 11995325 w 12407900"/>
              <a:gd name="connsiteY2" fmla="*/ 75959 h 7137400"/>
              <a:gd name="connsiteX3" fmla="*/ 12211517 w 12407900"/>
              <a:gd name="connsiteY3" fmla="*/ 294981 h 7137400"/>
              <a:gd name="connsiteX4" fmla="*/ 12407900 w 12407900"/>
              <a:gd name="connsiteY4" fmla="*/ 516916 h 7137400"/>
              <a:gd name="connsiteX5" fmla="*/ 12407900 w 12407900"/>
              <a:gd name="connsiteY5" fmla="*/ 7137400 h 7137400"/>
              <a:gd name="connsiteX6" fmla="*/ 0 w 12407900"/>
              <a:gd name="connsiteY6" fmla="*/ 7137400 h 7137400"/>
              <a:gd name="connsiteX7" fmla="*/ 0 w 12407900"/>
              <a:gd name="connsiteY7" fmla="*/ 528784 h 7137400"/>
              <a:gd name="connsiteX8" fmla="*/ 34696 w 12407900"/>
              <a:gd name="connsiteY8" fmla="*/ 496355 h 7137400"/>
              <a:gd name="connsiteX9" fmla="*/ 527063 w 12407900"/>
              <a:gd name="connsiteY9" fmla="*/ 94059 h 713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407900" h="7137400">
                <a:moveTo>
                  <a:pt x="658522" y="0"/>
                </a:moveTo>
                <a:lnTo>
                  <a:pt x="11911775" y="0"/>
                </a:lnTo>
                <a:lnTo>
                  <a:pt x="11995325" y="75959"/>
                </a:lnTo>
                <a:cubicBezTo>
                  <a:pt x="12069628" y="147265"/>
                  <a:pt x="12141703" y="220292"/>
                  <a:pt x="12211517" y="294981"/>
                </a:cubicBezTo>
                <a:lnTo>
                  <a:pt x="12407900" y="516916"/>
                </a:lnTo>
                <a:lnTo>
                  <a:pt x="12407900" y="7137400"/>
                </a:lnTo>
                <a:lnTo>
                  <a:pt x="0" y="7137400"/>
                </a:lnTo>
                <a:lnTo>
                  <a:pt x="0" y="528784"/>
                </a:lnTo>
                <a:lnTo>
                  <a:pt x="34696" y="496355"/>
                </a:lnTo>
                <a:cubicBezTo>
                  <a:pt x="190692" y="356990"/>
                  <a:pt x="354945" y="222777"/>
                  <a:pt x="527063" y="94059"/>
                </a:cubicBezTo>
                <a:close/>
              </a:path>
            </a:pathLst>
          </a:custGeom>
          <a:noFill/>
          <a:ln w="6350">
            <a:solidFill>
              <a:schemeClr val="tx1">
                <a:alpha val="20000"/>
              </a:scheme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
        <p:nvSpPr>
          <p:cNvPr id="7" name="Freeform 6"/>
          <p:cNvSpPr/>
          <p:nvPr userDrawn="1"/>
        </p:nvSpPr>
        <p:spPr>
          <a:xfrm>
            <a:off x="-114300" y="-139700"/>
            <a:ext cx="12407900" cy="7137400"/>
          </a:xfrm>
          <a:custGeom>
            <a:avLst/>
            <a:gdLst>
              <a:gd name="connsiteX0" fmla="*/ 1272925 w 12407900"/>
              <a:gd name="connsiteY0" fmla="*/ 0 h 7137400"/>
              <a:gd name="connsiteX1" fmla="*/ 10937726 w 12407900"/>
              <a:gd name="connsiteY1" fmla="*/ 0 h 7137400"/>
              <a:gd name="connsiteX2" fmla="*/ 10963608 w 12407900"/>
              <a:gd name="connsiteY2" fmla="*/ 14979 h 7137400"/>
              <a:gd name="connsiteX3" fmla="*/ 12322394 w 12407900"/>
              <a:gd name="connsiteY3" fmla="*/ 1369901 h 7137400"/>
              <a:gd name="connsiteX4" fmla="*/ 12407900 w 12407900"/>
              <a:gd name="connsiteY4" fmla="*/ 1534095 h 7137400"/>
              <a:gd name="connsiteX5" fmla="*/ 12407900 w 12407900"/>
              <a:gd name="connsiteY5" fmla="*/ 5377854 h 7137400"/>
              <a:gd name="connsiteX6" fmla="*/ 12378438 w 12407900"/>
              <a:gd name="connsiteY6" fmla="*/ 5451150 h 7137400"/>
              <a:gd name="connsiteX7" fmla="*/ 11169762 w 12407900"/>
              <a:gd name="connsiteY7" fmla="*/ 7126105 h 7137400"/>
              <a:gd name="connsiteX8" fmla="*/ 11156476 w 12407900"/>
              <a:gd name="connsiteY8" fmla="*/ 7137400 h 7137400"/>
              <a:gd name="connsiteX9" fmla="*/ 1914992 w 12407900"/>
              <a:gd name="connsiteY9" fmla="*/ 7137400 h 7137400"/>
              <a:gd name="connsiteX10" fmla="*/ 1859553 w 12407900"/>
              <a:gd name="connsiteY10" fmla="*/ 7096884 h 7137400"/>
              <a:gd name="connsiteX11" fmla="*/ 11346 w 12407900"/>
              <a:gd name="connsiteY11" fmla="*/ 4439115 h 7137400"/>
              <a:gd name="connsiteX12" fmla="*/ 0 w 12407900"/>
              <a:gd name="connsiteY12" fmla="*/ 4392155 h 7137400"/>
              <a:gd name="connsiteX13" fmla="*/ 0 w 12407900"/>
              <a:gd name="connsiteY13" fmla="*/ 2026681 h 7137400"/>
              <a:gd name="connsiteX14" fmla="*/ 2778 w 12407900"/>
              <a:gd name="connsiteY14" fmla="*/ 2015010 h 7137400"/>
              <a:gd name="connsiteX15" fmla="*/ 1245599 w 12407900"/>
              <a:gd name="connsiteY15" fmla="*/ 22791 h 713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407900" h="7137400">
                <a:moveTo>
                  <a:pt x="1272925" y="0"/>
                </a:moveTo>
                <a:lnTo>
                  <a:pt x="10937726" y="0"/>
                </a:lnTo>
                <a:lnTo>
                  <a:pt x="10963608" y="14979"/>
                </a:lnTo>
                <a:cubicBezTo>
                  <a:pt x="11553437" y="376200"/>
                  <a:pt x="12011461" y="821317"/>
                  <a:pt x="12322394" y="1369901"/>
                </a:cubicBezTo>
                <a:lnTo>
                  <a:pt x="12407900" y="1534095"/>
                </a:lnTo>
                <a:lnTo>
                  <a:pt x="12407900" y="5377854"/>
                </a:lnTo>
                <a:lnTo>
                  <a:pt x="12378438" y="5451150"/>
                </a:lnTo>
                <a:cubicBezTo>
                  <a:pt x="12103005" y="6086896"/>
                  <a:pt x="11696132" y="6653946"/>
                  <a:pt x="11169762" y="7126105"/>
                </a:cubicBezTo>
                <a:lnTo>
                  <a:pt x="11156476" y="7137400"/>
                </a:lnTo>
                <a:lnTo>
                  <a:pt x="1914992" y="7137400"/>
                </a:lnTo>
                <a:lnTo>
                  <a:pt x="1859553" y="7096884"/>
                </a:lnTo>
                <a:cubicBezTo>
                  <a:pt x="941226" y="6394410"/>
                  <a:pt x="294190" y="5483064"/>
                  <a:pt x="11346" y="4439115"/>
                </a:cubicBezTo>
                <a:lnTo>
                  <a:pt x="0" y="4392155"/>
                </a:lnTo>
                <a:lnTo>
                  <a:pt x="0" y="2026681"/>
                </a:lnTo>
                <a:lnTo>
                  <a:pt x="2778" y="2015010"/>
                </a:lnTo>
                <a:cubicBezTo>
                  <a:pt x="214624" y="1236503"/>
                  <a:pt x="640538" y="559617"/>
                  <a:pt x="1245599" y="22791"/>
                </a:cubicBezTo>
                <a:close/>
              </a:path>
            </a:pathLst>
          </a:custGeom>
          <a:noFill/>
          <a:ln w="6350">
            <a:solidFill>
              <a:schemeClr val="tx1">
                <a:alpha val="20000"/>
              </a:scheme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Tree>
    <p:extLst>
      <p:ext uri="{BB962C8B-B14F-4D97-AF65-F5344CB8AC3E}">
        <p14:creationId xmlns:p14="http://schemas.microsoft.com/office/powerpoint/2010/main" val="6051150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5_Title Slide">
    <p:spTree>
      <p:nvGrpSpPr>
        <p:cNvPr id="1" name=""/>
        <p:cNvGrpSpPr/>
        <p:nvPr/>
      </p:nvGrpSpPr>
      <p:grpSpPr>
        <a:xfrm>
          <a:off x="0" y="0"/>
          <a:ext cx="0" cy="0"/>
          <a:chOff x="0" y="0"/>
          <a:chExt cx="0" cy="0"/>
        </a:xfrm>
      </p:grpSpPr>
      <p:sp>
        <p:nvSpPr>
          <p:cNvPr id="5" name="Title 9"/>
          <p:cNvSpPr>
            <a:spLocks noGrp="1"/>
          </p:cNvSpPr>
          <p:nvPr>
            <p:ph type="title"/>
          </p:nvPr>
        </p:nvSpPr>
        <p:spPr>
          <a:xfrm>
            <a:off x="1724526" y="459392"/>
            <a:ext cx="3891083" cy="2358197"/>
          </a:xfrm>
        </p:spPr>
        <p:txBody>
          <a:bodyPr anchor="t">
            <a:normAutofit/>
          </a:bodyPr>
          <a:lstStyle>
            <a:lvl1pPr>
              <a:defRPr sz="3800" b="1" i="0">
                <a:latin typeface="Source Sans Pro" charset="0"/>
                <a:ea typeface="Source Sans Pro" charset="0"/>
                <a:cs typeface="Source Sans Pro" charset="0"/>
              </a:defRPr>
            </a:lvl1pPr>
          </a:lstStyle>
          <a:p>
            <a:r>
              <a:rPr lang="en-US"/>
              <a:t>Click to edit Master title style</a:t>
            </a:r>
          </a:p>
        </p:txBody>
      </p:sp>
      <p:sp>
        <p:nvSpPr>
          <p:cNvPr id="20" name="Freeform 19"/>
          <p:cNvSpPr/>
          <p:nvPr/>
        </p:nvSpPr>
        <p:spPr>
          <a:xfrm>
            <a:off x="4406843" y="-188551"/>
            <a:ext cx="8008309" cy="3617550"/>
          </a:xfrm>
          <a:custGeom>
            <a:avLst/>
            <a:gdLst>
              <a:gd name="connsiteX0" fmla="*/ 0 w 8008309"/>
              <a:gd name="connsiteY0" fmla="*/ 0 h 3617550"/>
              <a:gd name="connsiteX1" fmla="*/ 8008309 w 8008309"/>
              <a:gd name="connsiteY1" fmla="*/ 0 h 3617550"/>
              <a:gd name="connsiteX2" fmla="*/ 8008309 w 8008309"/>
              <a:gd name="connsiteY2" fmla="*/ 904171 h 3617550"/>
              <a:gd name="connsiteX3" fmla="*/ 7633551 w 8008309"/>
              <a:gd name="connsiteY3" fmla="*/ 1084512 h 3617550"/>
              <a:gd name="connsiteX4" fmla="*/ 6524351 w 8008309"/>
              <a:gd name="connsiteY4" fmla="*/ 1522592 h 3617550"/>
              <a:gd name="connsiteX5" fmla="*/ 3262608 w 8008309"/>
              <a:gd name="connsiteY5" fmla="*/ 1918111 h 3617550"/>
              <a:gd name="connsiteX6" fmla="*/ 1184058 w 8008309"/>
              <a:gd name="connsiteY6" fmla="*/ 3617550 h 3617550"/>
              <a:gd name="connsiteX7" fmla="*/ 1196220 w 8008309"/>
              <a:gd name="connsiteY7" fmla="*/ 1333394 h 3617550"/>
              <a:gd name="connsiteX8" fmla="*/ 29234 w 8008309"/>
              <a:gd name="connsiteY8" fmla="*/ 51023 h 3617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008309" h="3617550">
                <a:moveTo>
                  <a:pt x="0" y="0"/>
                </a:moveTo>
                <a:lnTo>
                  <a:pt x="8008309" y="0"/>
                </a:lnTo>
                <a:lnTo>
                  <a:pt x="8008309" y="904171"/>
                </a:lnTo>
                <a:lnTo>
                  <a:pt x="7633551" y="1084512"/>
                </a:lnTo>
                <a:cubicBezTo>
                  <a:pt x="7281221" y="1243644"/>
                  <a:pt x="6910423" y="1390613"/>
                  <a:pt x="6524351" y="1522592"/>
                </a:cubicBezTo>
                <a:cubicBezTo>
                  <a:pt x="5356217" y="1922288"/>
                  <a:pt x="4302173" y="2069302"/>
                  <a:pt x="3262608" y="1918111"/>
                </a:cubicBezTo>
                <a:cubicBezTo>
                  <a:pt x="2874003" y="1861310"/>
                  <a:pt x="1184058" y="3617550"/>
                  <a:pt x="1184058" y="3617550"/>
                </a:cubicBezTo>
                <a:cubicBezTo>
                  <a:pt x="1184058" y="3617550"/>
                  <a:pt x="1513012" y="1544310"/>
                  <a:pt x="1196220" y="1333394"/>
                </a:cubicBezTo>
                <a:cubicBezTo>
                  <a:pt x="802257" y="1072151"/>
                  <a:pt x="316427" y="528521"/>
                  <a:pt x="29234" y="51023"/>
                </a:cubicBezTo>
                <a:close/>
              </a:path>
            </a:pathLst>
          </a:custGeom>
          <a:noFill/>
          <a:ln w="6350">
            <a:solidFill>
              <a:schemeClr val="tx1">
                <a:alpha val="15000"/>
              </a:scheme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
        <p:nvSpPr>
          <p:cNvPr id="18" name="Freeform 17"/>
          <p:cNvSpPr/>
          <p:nvPr/>
        </p:nvSpPr>
        <p:spPr>
          <a:xfrm>
            <a:off x="5172752" y="-188551"/>
            <a:ext cx="6886392" cy="2835751"/>
          </a:xfrm>
          <a:custGeom>
            <a:avLst/>
            <a:gdLst>
              <a:gd name="connsiteX0" fmla="*/ 0 w 6886392"/>
              <a:gd name="connsiteY0" fmla="*/ 0 h 2835751"/>
              <a:gd name="connsiteX1" fmla="*/ 6886392 w 6886392"/>
              <a:gd name="connsiteY1" fmla="*/ 0 h 2835751"/>
              <a:gd name="connsiteX2" fmla="*/ 6794698 w 6886392"/>
              <a:gd name="connsiteY2" fmla="*/ 109726 h 2835751"/>
              <a:gd name="connsiteX3" fmla="*/ 4190036 w 6886392"/>
              <a:gd name="connsiteY3" fmla="*/ 1611473 h 2835751"/>
              <a:gd name="connsiteX4" fmla="*/ 2115572 w 6886392"/>
              <a:gd name="connsiteY4" fmla="*/ 1762712 h 2835751"/>
              <a:gd name="connsiteX5" fmla="*/ 745244 w 6886392"/>
              <a:gd name="connsiteY5" fmla="*/ 2835751 h 2835751"/>
              <a:gd name="connsiteX6" fmla="*/ 829157 w 6886392"/>
              <a:gd name="connsiteY6" fmla="*/ 1294088 h 2835751"/>
              <a:gd name="connsiteX7" fmla="*/ 16300 w 6886392"/>
              <a:gd name="connsiteY7" fmla="*/ 82006 h 2835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86392" h="2835751">
                <a:moveTo>
                  <a:pt x="0" y="0"/>
                </a:moveTo>
                <a:lnTo>
                  <a:pt x="6886392" y="0"/>
                </a:lnTo>
                <a:lnTo>
                  <a:pt x="6794698" y="109726"/>
                </a:lnTo>
                <a:cubicBezTo>
                  <a:pt x="6240206" y="716959"/>
                  <a:pt x="5307874" y="1272100"/>
                  <a:pt x="4190036" y="1611473"/>
                </a:cubicBezTo>
                <a:cubicBezTo>
                  <a:pt x="3438107" y="1839416"/>
                  <a:pt x="2767536" y="1901755"/>
                  <a:pt x="2115572" y="1762712"/>
                </a:cubicBezTo>
                <a:cubicBezTo>
                  <a:pt x="1872591" y="1709860"/>
                  <a:pt x="745244" y="2835751"/>
                  <a:pt x="745244" y="2835751"/>
                </a:cubicBezTo>
                <a:cubicBezTo>
                  <a:pt x="745244" y="2835751"/>
                  <a:pt x="1022156" y="1448037"/>
                  <a:pt x="829157" y="1294088"/>
                </a:cubicBezTo>
                <a:cubicBezTo>
                  <a:pt x="509195" y="1040396"/>
                  <a:pt x="101307" y="442487"/>
                  <a:pt x="16300" y="82006"/>
                </a:cubicBezTo>
                <a:close/>
              </a:path>
            </a:pathLst>
          </a:custGeom>
          <a:noFill/>
          <a:ln w="6350">
            <a:solidFill>
              <a:schemeClr val="tx1">
                <a:alpha val="15000"/>
              </a:scheme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
        <p:nvSpPr>
          <p:cNvPr id="17" name="Picture Placeholder 16"/>
          <p:cNvSpPr>
            <a:spLocks noGrp="1"/>
          </p:cNvSpPr>
          <p:nvPr>
            <p:ph type="pic" sz="quarter" idx="12"/>
          </p:nvPr>
        </p:nvSpPr>
        <p:spPr>
          <a:xfrm>
            <a:off x="5764461" y="0"/>
            <a:ext cx="4628066" cy="2127686"/>
          </a:xfrm>
          <a:custGeom>
            <a:avLst/>
            <a:gdLst>
              <a:gd name="connsiteX0" fmla="*/ 3072 w 4628066"/>
              <a:gd name="connsiteY0" fmla="*/ 0 h 2127686"/>
              <a:gd name="connsiteX1" fmla="*/ 4628066 w 4628066"/>
              <a:gd name="connsiteY1" fmla="*/ 0 h 2127686"/>
              <a:gd name="connsiteX2" fmla="*/ 4587798 w 4628066"/>
              <a:gd name="connsiteY2" fmla="*/ 99408 h 2127686"/>
              <a:gd name="connsiteX3" fmla="*/ 2604738 w 4628066"/>
              <a:gd name="connsiteY3" fmla="*/ 1423066 h 2127686"/>
              <a:gd name="connsiteX4" fmla="*/ 1288748 w 4628066"/>
              <a:gd name="connsiteY4" fmla="*/ 1451349 h 2127686"/>
              <a:gd name="connsiteX5" fmla="*/ 386983 w 4628066"/>
              <a:gd name="connsiteY5" fmla="*/ 2127686 h 2127686"/>
              <a:gd name="connsiteX6" fmla="*/ 490998 w 4628066"/>
              <a:gd name="connsiteY6" fmla="*/ 1091046 h 2127686"/>
              <a:gd name="connsiteX7" fmla="*/ 16975 w 4628066"/>
              <a:gd name="connsiteY7" fmla="*/ 244659 h 2127686"/>
              <a:gd name="connsiteX8" fmla="*/ 0 w 4628066"/>
              <a:gd name="connsiteY8" fmla="*/ 73494 h 2127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8066" h="2127686">
                <a:moveTo>
                  <a:pt x="3072" y="0"/>
                </a:moveTo>
                <a:lnTo>
                  <a:pt x="4628066" y="0"/>
                </a:lnTo>
                <a:lnTo>
                  <a:pt x="4587798" y="99408"/>
                </a:lnTo>
                <a:cubicBezTo>
                  <a:pt x="4323126" y="647299"/>
                  <a:pt x="3561488" y="1169966"/>
                  <a:pt x="2604738" y="1423066"/>
                </a:cubicBezTo>
                <a:cubicBezTo>
                  <a:pt x="2122926" y="1549901"/>
                  <a:pt x="1696329" y="1568874"/>
                  <a:pt x="1288748" y="1451349"/>
                </a:cubicBezTo>
                <a:cubicBezTo>
                  <a:pt x="1136163" y="1408134"/>
                  <a:pt x="386983" y="2127686"/>
                  <a:pt x="386983" y="2127686"/>
                </a:cubicBezTo>
                <a:cubicBezTo>
                  <a:pt x="386983" y="2127686"/>
                  <a:pt x="608300" y="1201719"/>
                  <a:pt x="490998" y="1091046"/>
                </a:cubicBezTo>
                <a:cubicBezTo>
                  <a:pt x="296486" y="908699"/>
                  <a:pt x="58902" y="490248"/>
                  <a:pt x="16975" y="244659"/>
                </a:cubicBezTo>
                <a:cubicBezTo>
                  <a:pt x="7195" y="187543"/>
                  <a:pt x="1591" y="130417"/>
                  <a:pt x="0" y="73494"/>
                </a:cubicBezTo>
                <a:close/>
              </a:path>
            </a:pathLst>
          </a:custGeom>
          <a:gradFill>
            <a:gsLst>
              <a:gs pos="0">
                <a:schemeClr val="tx1">
                  <a:alpha val="20000"/>
                </a:schemeClr>
              </a:gs>
              <a:gs pos="98000">
                <a:schemeClr val="tx1">
                  <a:alpha val="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Tree>
    <p:extLst>
      <p:ext uri="{BB962C8B-B14F-4D97-AF65-F5344CB8AC3E}">
        <p14:creationId xmlns:p14="http://schemas.microsoft.com/office/powerpoint/2010/main" val="15152226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2_Custom Layout">
    <p:spTree>
      <p:nvGrpSpPr>
        <p:cNvPr id="1" name=""/>
        <p:cNvGrpSpPr/>
        <p:nvPr/>
      </p:nvGrpSpPr>
      <p:grpSpPr>
        <a:xfrm>
          <a:off x="0" y="0"/>
          <a:ext cx="0" cy="0"/>
          <a:chOff x="0" y="0"/>
          <a:chExt cx="0" cy="0"/>
        </a:xfrm>
      </p:grpSpPr>
      <p:sp>
        <p:nvSpPr>
          <p:cNvPr id="15" name="Freeform 14"/>
          <p:cNvSpPr/>
          <p:nvPr/>
        </p:nvSpPr>
        <p:spPr>
          <a:xfrm>
            <a:off x="4388225" y="-138023"/>
            <a:ext cx="7947549" cy="7142673"/>
          </a:xfrm>
          <a:custGeom>
            <a:avLst/>
            <a:gdLst>
              <a:gd name="connsiteX0" fmla="*/ 0 w 7947549"/>
              <a:gd name="connsiteY0" fmla="*/ 0 h 7142673"/>
              <a:gd name="connsiteX1" fmla="*/ 7947549 w 7947549"/>
              <a:gd name="connsiteY1" fmla="*/ 0 h 7142673"/>
              <a:gd name="connsiteX2" fmla="*/ 7947549 w 7947549"/>
              <a:gd name="connsiteY2" fmla="*/ 7142673 h 7142673"/>
              <a:gd name="connsiteX3" fmla="*/ 3874071 w 7947549"/>
              <a:gd name="connsiteY3" fmla="*/ 7142673 h 7142673"/>
              <a:gd name="connsiteX4" fmla="*/ 3751148 w 7947549"/>
              <a:gd name="connsiteY4" fmla="*/ 6954883 h 7142673"/>
              <a:gd name="connsiteX5" fmla="*/ 10244 w 7947549"/>
              <a:gd name="connsiteY5" fmla="*/ 187010 h 7142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47549" h="7142673">
                <a:moveTo>
                  <a:pt x="0" y="0"/>
                </a:moveTo>
                <a:lnTo>
                  <a:pt x="7947549" y="0"/>
                </a:lnTo>
                <a:lnTo>
                  <a:pt x="7947549" y="7142673"/>
                </a:lnTo>
                <a:lnTo>
                  <a:pt x="3874071" y="7142673"/>
                </a:lnTo>
                <a:lnTo>
                  <a:pt x="3751148" y="6954883"/>
                </a:lnTo>
                <a:cubicBezTo>
                  <a:pt x="2330583" y="4857008"/>
                  <a:pt x="212483" y="2721200"/>
                  <a:pt x="10244" y="187010"/>
                </a:cubicBezTo>
                <a:close/>
              </a:path>
            </a:pathLst>
          </a:custGeom>
          <a:noFill/>
          <a:ln w="6350">
            <a:solidFill>
              <a:schemeClr val="tx1">
                <a:alpha val="15000"/>
              </a:scheme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
        <p:nvSpPr>
          <p:cNvPr id="17" name="Freeform 16"/>
          <p:cNvSpPr/>
          <p:nvPr/>
        </p:nvSpPr>
        <p:spPr>
          <a:xfrm>
            <a:off x="4982305" y="-138023"/>
            <a:ext cx="7353469" cy="7142672"/>
          </a:xfrm>
          <a:custGeom>
            <a:avLst/>
            <a:gdLst>
              <a:gd name="connsiteX0" fmla="*/ 0 w 7353469"/>
              <a:gd name="connsiteY0" fmla="*/ 0 h 7142672"/>
              <a:gd name="connsiteX1" fmla="*/ 6341314 w 7353469"/>
              <a:gd name="connsiteY1" fmla="*/ 0 h 7142672"/>
              <a:gd name="connsiteX2" fmla="*/ 6563244 w 7353469"/>
              <a:gd name="connsiteY2" fmla="*/ 94280 h 7142672"/>
              <a:gd name="connsiteX3" fmla="*/ 7184096 w 7353469"/>
              <a:gd name="connsiteY3" fmla="*/ 379087 h 7142672"/>
              <a:gd name="connsiteX4" fmla="*/ 7353469 w 7353469"/>
              <a:gd name="connsiteY4" fmla="*/ 462785 h 7142672"/>
              <a:gd name="connsiteX5" fmla="*/ 7353469 w 7353469"/>
              <a:gd name="connsiteY5" fmla="*/ 7142672 h 7142672"/>
              <a:gd name="connsiteX6" fmla="*/ 3497583 w 7353469"/>
              <a:gd name="connsiteY6" fmla="*/ 7142672 h 7142672"/>
              <a:gd name="connsiteX7" fmla="*/ 3370818 w 7353469"/>
              <a:gd name="connsiteY7" fmla="*/ 6826175 h 7142672"/>
              <a:gd name="connsiteX8" fmla="*/ 9971 w 7353469"/>
              <a:gd name="connsiteY8" fmla="*/ 191510 h 7142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3469" h="7142672">
                <a:moveTo>
                  <a:pt x="0" y="0"/>
                </a:moveTo>
                <a:lnTo>
                  <a:pt x="6341314" y="0"/>
                </a:lnTo>
                <a:lnTo>
                  <a:pt x="6563244" y="94280"/>
                </a:lnTo>
                <a:cubicBezTo>
                  <a:pt x="6771110" y="186078"/>
                  <a:pt x="6978379" y="281132"/>
                  <a:pt x="7184096" y="379087"/>
                </a:cubicBezTo>
                <a:lnTo>
                  <a:pt x="7353469" y="462785"/>
                </a:lnTo>
                <a:lnTo>
                  <a:pt x="7353469" y="7142672"/>
                </a:lnTo>
                <a:lnTo>
                  <a:pt x="3497583" y="7142672"/>
                </a:lnTo>
                <a:lnTo>
                  <a:pt x="3370818" y="6826175"/>
                </a:lnTo>
                <a:cubicBezTo>
                  <a:pt x="2459933" y="4746772"/>
                  <a:pt x="196117" y="2632208"/>
                  <a:pt x="9971" y="191510"/>
                </a:cubicBezTo>
                <a:close/>
              </a:path>
            </a:pathLst>
          </a:custGeom>
          <a:noFill/>
          <a:ln w="6350">
            <a:solidFill>
              <a:schemeClr val="tx1">
                <a:alpha val="15000"/>
              </a:scheme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
        <p:nvSpPr>
          <p:cNvPr id="19" name="Freeform 18"/>
          <p:cNvSpPr/>
          <p:nvPr/>
        </p:nvSpPr>
        <p:spPr>
          <a:xfrm>
            <a:off x="5482874" y="-138023"/>
            <a:ext cx="6852900" cy="7142672"/>
          </a:xfrm>
          <a:custGeom>
            <a:avLst/>
            <a:gdLst>
              <a:gd name="connsiteX0" fmla="*/ 2 w 6852900"/>
              <a:gd name="connsiteY0" fmla="*/ 0 h 7142672"/>
              <a:gd name="connsiteX1" fmla="*/ 5032265 w 6852900"/>
              <a:gd name="connsiteY1" fmla="*/ 0 h 7142672"/>
              <a:gd name="connsiteX2" fmla="*/ 5462894 w 6852900"/>
              <a:gd name="connsiteY2" fmla="*/ 210057 h 7142672"/>
              <a:gd name="connsiteX3" fmla="*/ 6463264 w 6852900"/>
              <a:gd name="connsiteY3" fmla="*/ 752229 h 7142672"/>
              <a:gd name="connsiteX4" fmla="*/ 6852900 w 6852900"/>
              <a:gd name="connsiteY4" fmla="*/ 986444 h 7142672"/>
              <a:gd name="connsiteX5" fmla="*/ 6852900 w 6852900"/>
              <a:gd name="connsiteY5" fmla="*/ 7142672 h 7142672"/>
              <a:gd name="connsiteX6" fmla="*/ 2741448 w 6852900"/>
              <a:gd name="connsiteY6" fmla="*/ 7142672 h 7142672"/>
              <a:gd name="connsiteX7" fmla="*/ 2742852 w 6852900"/>
              <a:gd name="connsiteY7" fmla="*/ 7132256 h 7142672"/>
              <a:gd name="connsiteX8" fmla="*/ 0 w 6852900"/>
              <a:gd name="connsiteY8" fmla="*/ 6275 h 7142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2900" h="7142672">
                <a:moveTo>
                  <a:pt x="2" y="0"/>
                </a:moveTo>
                <a:lnTo>
                  <a:pt x="5032265" y="0"/>
                </a:lnTo>
                <a:lnTo>
                  <a:pt x="5462894" y="210057"/>
                </a:lnTo>
                <a:cubicBezTo>
                  <a:pt x="5800998" y="380947"/>
                  <a:pt x="6136532" y="562574"/>
                  <a:pt x="6463264" y="752229"/>
                </a:cubicBezTo>
                <a:lnTo>
                  <a:pt x="6852900" y="986444"/>
                </a:lnTo>
                <a:lnTo>
                  <a:pt x="6852900" y="7142672"/>
                </a:lnTo>
                <a:lnTo>
                  <a:pt x="2741448" y="7142672"/>
                </a:lnTo>
                <a:lnTo>
                  <a:pt x="2742852" y="7132256"/>
                </a:lnTo>
                <a:cubicBezTo>
                  <a:pt x="2971062" y="4923955"/>
                  <a:pt x="61985" y="2614078"/>
                  <a:pt x="0" y="6275"/>
                </a:cubicBezTo>
                <a:close/>
              </a:path>
            </a:pathLst>
          </a:custGeom>
          <a:noFill/>
          <a:ln w="6350">
            <a:solidFill>
              <a:schemeClr val="tx1">
                <a:alpha val="15000"/>
              </a:scheme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
        <p:nvSpPr>
          <p:cNvPr id="21" name="Freeform 20"/>
          <p:cNvSpPr/>
          <p:nvPr/>
        </p:nvSpPr>
        <p:spPr>
          <a:xfrm>
            <a:off x="5893338" y="-138023"/>
            <a:ext cx="6442437" cy="7142672"/>
          </a:xfrm>
          <a:custGeom>
            <a:avLst/>
            <a:gdLst>
              <a:gd name="connsiteX0" fmla="*/ 0 w 6442437"/>
              <a:gd name="connsiteY0" fmla="*/ 0 h 7142672"/>
              <a:gd name="connsiteX1" fmla="*/ 3994925 w 6442437"/>
              <a:gd name="connsiteY1" fmla="*/ 0 h 7142672"/>
              <a:gd name="connsiteX2" fmla="*/ 4121176 w 6442437"/>
              <a:gd name="connsiteY2" fmla="*/ 65373 h 7142672"/>
              <a:gd name="connsiteX3" fmla="*/ 6104773 w 6442437"/>
              <a:gd name="connsiteY3" fmla="*/ 1321687 h 7142672"/>
              <a:gd name="connsiteX4" fmla="*/ 6442437 w 6442437"/>
              <a:gd name="connsiteY4" fmla="*/ 1584321 h 7142672"/>
              <a:gd name="connsiteX5" fmla="*/ 6442437 w 6442437"/>
              <a:gd name="connsiteY5" fmla="*/ 7142672 h 7142672"/>
              <a:gd name="connsiteX6" fmla="*/ 1315463 w 6442437"/>
              <a:gd name="connsiteY6" fmla="*/ 7142672 h 7142672"/>
              <a:gd name="connsiteX7" fmla="*/ 1362382 w 6442437"/>
              <a:gd name="connsiteY7" fmla="*/ 7096126 h 7142672"/>
              <a:gd name="connsiteX8" fmla="*/ 2945 w 6442437"/>
              <a:gd name="connsiteY8" fmla="*/ 169175 h 7142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42437" h="7142672">
                <a:moveTo>
                  <a:pt x="0" y="0"/>
                </a:moveTo>
                <a:lnTo>
                  <a:pt x="3994925" y="0"/>
                </a:lnTo>
                <a:lnTo>
                  <a:pt x="4121176" y="65373"/>
                </a:lnTo>
                <a:cubicBezTo>
                  <a:pt x="4809175" y="434250"/>
                  <a:pt x="5496780" y="866185"/>
                  <a:pt x="6104773" y="1321687"/>
                </a:cubicBezTo>
                <a:lnTo>
                  <a:pt x="6442437" y="1584321"/>
                </a:lnTo>
                <a:lnTo>
                  <a:pt x="6442437" y="7142672"/>
                </a:lnTo>
                <a:lnTo>
                  <a:pt x="1315463" y="7142672"/>
                </a:lnTo>
                <a:lnTo>
                  <a:pt x="1362382" y="7096126"/>
                </a:lnTo>
                <a:cubicBezTo>
                  <a:pt x="3304489" y="5068926"/>
                  <a:pt x="161466" y="2707331"/>
                  <a:pt x="2945" y="169175"/>
                </a:cubicBezTo>
                <a:close/>
              </a:path>
            </a:pathLst>
          </a:custGeom>
          <a:noFill/>
          <a:ln w="6350">
            <a:solidFill>
              <a:schemeClr val="tx1">
                <a:alpha val="15000"/>
              </a:scheme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
        <p:nvSpPr>
          <p:cNvPr id="23" name="Freeform 22"/>
          <p:cNvSpPr/>
          <p:nvPr/>
        </p:nvSpPr>
        <p:spPr>
          <a:xfrm>
            <a:off x="6078426" y="-138023"/>
            <a:ext cx="6257348" cy="7142672"/>
          </a:xfrm>
          <a:custGeom>
            <a:avLst/>
            <a:gdLst>
              <a:gd name="connsiteX0" fmla="*/ 163926 w 6257348"/>
              <a:gd name="connsiteY0" fmla="*/ 0 h 7142672"/>
              <a:gd name="connsiteX1" fmla="*/ 3345231 w 6257348"/>
              <a:gd name="connsiteY1" fmla="*/ 0 h 7142672"/>
              <a:gd name="connsiteX2" fmla="*/ 3592441 w 6257348"/>
              <a:gd name="connsiteY2" fmla="*/ 144908 h 7142672"/>
              <a:gd name="connsiteX3" fmla="*/ 6192579 w 6257348"/>
              <a:gd name="connsiteY3" fmla="*/ 2262785 h 7142672"/>
              <a:gd name="connsiteX4" fmla="*/ 6257348 w 6257348"/>
              <a:gd name="connsiteY4" fmla="*/ 2346705 h 7142672"/>
              <a:gd name="connsiteX5" fmla="*/ 6257348 w 6257348"/>
              <a:gd name="connsiteY5" fmla="*/ 4339365 h 7142672"/>
              <a:gd name="connsiteX6" fmla="*/ 6165950 w 6257348"/>
              <a:gd name="connsiteY6" fmla="*/ 4431855 h 7142672"/>
              <a:gd name="connsiteX7" fmla="*/ 5928518 w 6257348"/>
              <a:gd name="connsiteY7" fmla="*/ 6991505 h 7142672"/>
              <a:gd name="connsiteX8" fmla="*/ 5983979 w 6257348"/>
              <a:gd name="connsiteY8" fmla="*/ 7142672 h 7142672"/>
              <a:gd name="connsiteX9" fmla="*/ 34728 w 6257348"/>
              <a:gd name="connsiteY9" fmla="*/ 7142672 h 7142672"/>
              <a:gd name="connsiteX10" fmla="*/ 27426 w 6257348"/>
              <a:gd name="connsiteY10" fmla="*/ 7126395 h 7142672"/>
              <a:gd name="connsiteX11" fmla="*/ 539049 w 6257348"/>
              <a:gd name="connsiteY11" fmla="*/ 6222077 h 7142672"/>
              <a:gd name="connsiteX12" fmla="*/ 162132 w 6257348"/>
              <a:gd name="connsiteY12" fmla="*/ 51412 h 7142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257348" h="7142672">
                <a:moveTo>
                  <a:pt x="163926" y="0"/>
                </a:moveTo>
                <a:lnTo>
                  <a:pt x="3345231" y="0"/>
                </a:lnTo>
                <a:lnTo>
                  <a:pt x="3592441" y="144908"/>
                </a:lnTo>
                <a:cubicBezTo>
                  <a:pt x="4593894" y="751436"/>
                  <a:pt x="5585426" y="1527946"/>
                  <a:pt x="6192579" y="2262785"/>
                </a:cubicBezTo>
                <a:lnTo>
                  <a:pt x="6257348" y="2346705"/>
                </a:lnTo>
                <a:lnTo>
                  <a:pt x="6257348" y="4339365"/>
                </a:lnTo>
                <a:lnTo>
                  <a:pt x="6165950" y="4431855"/>
                </a:lnTo>
                <a:cubicBezTo>
                  <a:pt x="5336839" y="5337352"/>
                  <a:pt x="5655062" y="6252704"/>
                  <a:pt x="5928518" y="6991505"/>
                </a:cubicBezTo>
                <a:lnTo>
                  <a:pt x="5983979" y="7142672"/>
                </a:lnTo>
                <a:lnTo>
                  <a:pt x="34728" y="7142672"/>
                </a:lnTo>
                <a:lnTo>
                  <a:pt x="27426" y="7126395"/>
                </a:lnTo>
                <a:cubicBezTo>
                  <a:pt x="-65617" y="6832731"/>
                  <a:pt x="71564" y="6523544"/>
                  <a:pt x="539049" y="6222077"/>
                </a:cubicBezTo>
                <a:cubicBezTo>
                  <a:pt x="3080292" y="4582913"/>
                  <a:pt x="185051" y="2327461"/>
                  <a:pt x="162132" y="51412"/>
                </a:cubicBezTo>
                <a:close/>
              </a:path>
            </a:pathLst>
          </a:custGeom>
          <a:noFill/>
          <a:ln w="6350">
            <a:solidFill>
              <a:schemeClr val="tx1">
                <a:alpha val="15000"/>
              </a:scheme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
        <p:nvSpPr>
          <p:cNvPr id="13" name="Picture Placeholder 12"/>
          <p:cNvSpPr>
            <a:spLocks noGrp="1"/>
          </p:cNvSpPr>
          <p:nvPr>
            <p:ph type="pic" sz="quarter" idx="12"/>
          </p:nvPr>
        </p:nvSpPr>
        <p:spPr>
          <a:xfrm>
            <a:off x="6110121" y="0"/>
            <a:ext cx="5803406" cy="6858000"/>
          </a:xfrm>
          <a:custGeom>
            <a:avLst/>
            <a:gdLst>
              <a:gd name="connsiteX0" fmla="*/ 436372 w 5803406"/>
              <a:gd name="connsiteY0" fmla="*/ 0 h 6858000"/>
              <a:gd name="connsiteX1" fmla="*/ 3229331 w 5803406"/>
              <a:gd name="connsiteY1" fmla="*/ 0 h 6858000"/>
              <a:gd name="connsiteX2" fmla="*/ 3288590 w 5803406"/>
              <a:gd name="connsiteY2" fmla="*/ 39037 h 6858000"/>
              <a:gd name="connsiteX3" fmla="*/ 5522889 w 5803406"/>
              <a:gd name="connsiteY3" fmla="*/ 3480793 h 6858000"/>
              <a:gd name="connsiteX4" fmla="*/ 4992112 w 5803406"/>
              <a:gd name="connsiteY4" fmla="*/ 6831384 h 6858000"/>
              <a:gd name="connsiteX5" fmla="*/ 4964448 w 5803406"/>
              <a:gd name="connsiteY5" fmla="*/ 6858000 h 6858000"/>
              <a:gd name="connsiteX6" fmla="*/ 1726216 w 5803406"/>
              <a:gd name="connsiteY6" fmla="*/ 6858000 h 6858000"/>
              <a:gd name="connsiteX7" fmla="*/ 1560941 w 5803406"/>
              <a:gd name="connsiteY7" fmla="*/ 6801534 h 6858000"/>
              <a:gd name="connsiteX8" fmla="*/ 479898 w 5803406"/>
              <a:gd name="connsiteY8" fmla="*/ 4962910 h 6858000"/>
              <a:gd name="connsiteX9" fmla="*/ 436369 w 5803406"/>
              <a:gd name="connsiteY9" fmla="*/ 837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03406" h="6858000">
                <a:moveTo>
                  <a:pt x="436372" y="0"/>
                </a:moveTo>
                <a:lnTo>
                  <a:pt x="3229331" y="0"/>
                </a:lnTo>
                <a:lnTo>
                  <a:pt x="3288590" y="39037"/>
                </a:lnTo>
                <a:cubicBezTo>
                  <a:pt x="4902746" y="1135954"/>
                  <a:pt x="6453794" y="2797134"/>
                  <a:pt x="5522889" y="3480793"/>
                </a:cubicBezTo>
                <a:cubicBezTo>
                  <a:pt x="3827432" y="4727373"/>
                  <a:pt x="5494651" y="6231368"/>
                  <a:pt x="4992112" y="6831384"/>
                </a:cubicBezTo>
                <a:lnTo>
                  <a:pt x="4964448" y="6858000"/>
                </a:lnTo>
                <a:lnTo>
                  <a:pt x="1726216" y="6858000"/>
                </a:lnTo>
                <a:lnTo>
                  <a:pt x="1560941" y="6801534"/>
                </a:lnTo>
                <a:cubicBezTo>
                  <a:pt x="289195" y="6339944"/>
                  <a:pt x="-590863" y="5576891"/>
                  <a:pt x="479898" y="4962910"/>
                </a:cubicBezTo>
                <a:cubicBezTo>
                  <a:pt x="2590062" y="3754035"/>
                  <a:pt x="509887" y="1843071"/>
                  <a:pt x="436369" y="8374"/>
                </a:cubicBezTo>
                <a:close/>
              </a:path>
            </a:pathLst>
          </a:custGeom>
          <a:gradFill>
            <a:gsLst>
              <a:gs pos="0">
                <a:schemeClr val="tx1">
                  <a:alpha val="20000"/>
                </a:schemeClr>
              </a:gs>
              <a:gs pos="98000">
                <a:schemeClr val="tx1">
                  <a:alpha val="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Tree>
    <p:extLst>
      <p:ext uri="{BB962C8B-B14F-4D97-AF65-F5344CB8AC3E}">
        <p14:creationId xmlns:p14="http://schemas.microsoft.com/office/powerpoint/2010/main" val="11551923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3_Custom Layout">
    <p:spTree>
      <p:nvGrpSpPr>
        <p:cNvPr id="1" name=""/>
        <p:cNvGrpSpPr/>
        <p:nvPr/>
      </p:nvGrpSpPr>
      <p:grpSpPr>
        <a:xfrm>
          <a:off x="0" y="0"/>
          <a:ext cx="0" cy="0"/>
          <a:chOff x="0" y="0"/>
          <a:chExt cx="0" cy="0"/>
        </a:xfrm>
      </p:grpSpPr>
      <p:sp>
        <p:nvSpPr>
          <p:cNvPr id="13" name="Picture Placeholder 12"/>
          <p:cNvSpPr>
            <a:spLocks noGrp="1"/>
          </p:cNvSpPr>
          <p:nvPr>
            <p:ph type="pic" sz="quarter" idx="12"/>
          </p:nvPr>
        </p:nvSpPr>
        <p:spPr>
          <a:xfrm>
            <a:off x="0" y="0"/>
            <a:ext cx="12191999" cy="6858000"/>
          </a:xfrm>
          <a:prstGeom prst="rect">
            <a:avLst/>
          </a:prstGeom>
          <a:gradFill>
            <a:gsLst>
              <a:gs pos="0">
                <a:schemeClr val="tx1">
                  <a:alpha val="20000"/>
                </a:schemeClr>
              </a:gs>
              <a:gs pos="98000">
                <a:schemeClr val="tx1">
                  <a:alpha val="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Tree>
    <p:extLst>
      <p:ext uri="{BB962C8B-B14F-4D97-AF65-F5344CB8AC3E}">
        <p14:creationId xmlns:p14="http://schemas.microsoft.com/office/powerpoint/2010/main" val="26213417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6_Title Slide">
    <p:spTree>
      <p:nvGrpSpPr>
        <p:cNvPr id="1" name=""/>
        <p:cNvGrpSpPr/>
        <p:nvPr/>
      </p:nvGrpSpPr>
      <p:grpSpPr>
        <a:xfrm>
          <a:off x="0" y="0"/>
          <a:ext cx="0" cy="0"/>
          <a:chOff x="0" y="0"/>
          <a:chExt cx="0" cy="0"/>
        </a:xfrm>
      </p:grpSpPr>
      <p:sp>
        <p:nvSpPr>
          <p:cNvPr id="5" name="Title 9"/>
          <p:cNvSpPr>
            <a:spLocks noGrp="1"/>
          </p:cNvSpPr>
          <p:nvPr>
            <p:ph type="title"/>
          </p:nvPr>
        </p:nvSpPr>
        <p:spPr>
          <a:xfrm>
            <a:off x="1724526" y="459392"/>
            <a:ext cx="3891083" cy="2358197"/>
          </a:xfrm>
        </p:spPr>
        <p:txBody>
          <a:bodyPr anchor="t">
            <a:normAutofit/>
          </a:bodyPr>
          <a:lstStyle>
            <a:lvl1pPr>
              <a:defRPr sz="3800" b="1" i="0">
                <a:latin typeface="Source Sans Pro" charset="0"/>
                <a:ea typeface="Source Sans Pro" charset="0"/>
                <a:cs typeface="Source Sans Pro" charset="0"/>
              </a:defRPr>
            </a:lvl1pPr>
          </a:lstStyle>
          <a:p>
            <a:r>
              <a:rPr lang="en-US"/>
              <a:t>Click to edit Master title style</a:t>
            </a:r>
          </a:p>
        </p:txBody>
      </p:sp>
      <p:sp>
        <p:nvSpPr>
          <p:cNvPr id="10" name="Picture Placeholder 9"/>
          <p:cNvSpPr>
            <a:spLocks noGrp="1"/>
          </p:cNvSpPr>
          <p:nvPr>
            <p:ph type="pic" sz="quarter" idx="12"/>
          </p:nvPr>
        </p:nvSpPr>
        <p:spPr>
          <a:xfrm>
            <a:off x="5285702" y="1"/>
            <a:ext cx="5753676" cy="2342503"/>
          </a:xfrm>
          <a:custGeom>
            <a:avLst/>
            <a:gdLst>
              <a:gd name="connsiteX0" fmla="*/ 814965 w 5753676"/>
              <a:gd name="connsiteY0" fmla="*/ 0 h 2342503"/>
              <a:gd name="connsiteX1" fmla="*/ 5601512 w 5753676"/>
              <a:gd name="connsiteY1" fmla="*/ 0 h 2342503"/>
              <a:gd name="connsiteX2" fmla="*/ 5655544 w 5753676"/>
              <a:gd name="connsiteY2" fmla="*/ 139332 h 2342503"/>
              <a:gd name="connsiteX3" fmla="*/ 5441342 w 5753676"/>
              <a:gd name="connsiteY3" fmla="*/ 1571527 h 2342503"/>
              <a:gd name="connsiteX4" fmla="*/ 399319 w 5753676"/>
              <a:gd name="connsiteY4" fmla="*/ 1359359 h 2342503"/>
              <a:gd name="connsiteX5" fmla="*/ 740490 w 5753676"/>
              <a:gd name="connsiteY5" fmla="*/ 30218 h 2342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53676" h="2342503">
                <a:moveTo>
                  <a:pt x="814965" y="0"/>
                </a:moveTo>
                <a:lnTo>
                  <a:pt x="5601512" y="0"/>
                </a:lnTo>
                <a:lnTo>
                  <a:pt x="5655544" y="139332"/>
                </a:lnTo>
                <a:cubicBezTo>
                  <a:pt x="5823075" y="653926"/>
                  <a:pt x="5791323" y="1162066"/>
                  <a:pt x="5441342" y="1571527"/>
                </a:cubicBezTo>
                <a:cubicBezTo>
                  <a:pt x="4509037" y="2667078"/>
                  <a:pt x="1785413" y="2593900"/>
                  <a:pt x="399319" y="1359359"/>
                </a:cubicBezTo>
                <a:cubicBezTo>
                  <a:pt x="-380359" y="664929"/>
                  <a:pt x="116980" y="297223"/>
                  <a:pt x="740490" y="30218"/>
                </a:cubicBezTo>
                <a:close/>
              </a:path>
            </a:pathLst>
          </a:custGeom>
          <a:gradFill>
            <a:gsLst>
              <a:gs pos="0">
                <a:schemeClr val="tx1">
                  <a:alpha val="20000"/>
                </a:schemeClr>
              </a:gs>
              <a:gs pos="98000">
                <a:schemeClr val="tx1">
                  <a:alpha val="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14" name="Freeform 13"/>
          <p:cNvSpPr/>
          <p:nvPr userDrawn="1"/>
        </p:nvSpPr>
        <p:spPr>
          <a:xfrm>
            <a:off x="-125505" y="-205098"/>
            <a:ext cx="12478871" cy="7251357"/>
          </a:xfrm>
          <a:custGeom>
            <a:avLst/>
            <a:gdLst>
              <a:gd name="connsiteX0" fmla="*/ 0 w 12478871"/>
              <a:gd name="connsiteY0" fmla="*/ 6968122 h 7251357"/>
              <a:gd name="connsiteX1" fmla="*/ 46450 w 12478871"/>
              <a:gd name="connsiteY1" fmla="*/ 7012418 h 7251357"/>
              <a:gd name="connsiteX2" fmla="*/ 386417 w 12478871"/>
              <a:gd name="connsiteY2" fmla="*/ 7244838 h 7251357"/>
              <a:gd name="connsiteX3" fmla="*/ 401229 w 12478871"/>
              <a:gd name="connsiteY3" fmla="*/ 7251357 h 7251357"/>
              <a:gd name="connsiteX4" fmla="*/ 107756 w 12478871"/>
              <a:gd name="connsiteY4" fmla="*/ 7251357 h 7251357"/>
              <a:gd name="connsiteX5" fmla="*/ 0 w 12478871"/>
              <a:gd name="connsiteY5" fmla="*/ 7167230 h 7251357"/>
              <a:gd name="connsiteX6" fmla="*/ 4522428 w 12478871"/>
              <a:gd name="connsiteY6" fmla="*/ 6527471 h 7251357"/>
              <a:gd name="connsiteX7" fmla="*/ 5268732 w 12478871"/>
              <a:gd name="connsiteY7" fmla="*/ 6688450 h 7251357"/>
              <a:gd name="connsiteX8" fmla="*/ 5937937 w 12478871"/>
              <a:gd name="connsiteY8" fmla="*/ 7217469 h 7251357"/>
              <a:gd name="connsiteX9" fmla="*/ 5965436 w 12478871"/>
              <a:gd name="connsiteY9" fmla="*/ 7251357 h 7251357"/>
              <a:gd name="connsiteX10" fmla="*/ 5763562 w 12478871"/>
              <a:gd name="connsiteY10" fmla="*/ 7251357 h 7251357"/>
              <a:gd name="connsiteX11" fmla="*/ 5756617 w 12478871"/>
              <a:gd name="connsiteY11" fmla="*/ 7243414 h 7251357"/>
              <a:gd name="connsiteX12" fmla="*/ 5204574 w 12478871"/>
              <a:gd name="connsiteY12" fmla="*/ 6826363 h 7251357"/>
              <a:gd name="connsiteX13" fmla="*/ 4084381 w 12478871"/>
              <a:gd name="connsiteY13" fmla="*/ 6725260 h 7251357"/>
              <a:gd name="connsiteX14" fmla="*/ 2873481 w 12478871"/>
              <a:gd name="connsiteY14" fmla="*/ 7120837 h 7251357"/>
              <a:gd name="connsiteX15" fmla="*/ 2534386 w 12478871"/>
              <a:gd name="connsiteY15" fmla="*/ 7251357 h 7251357"/>
              <a:gd name="connsiteX16" fmla="*/ 2072110 w 12478871"/>
              <a:gd name="connsiteY16" fmla="*/ 7251357 h 7251357"/>
              <a:gd name="connsiteX17" fmla="*/ 2239076 w 12478871"/>
              <a:gd name="connsiteY17" fmla="*/ 7195922 h 7251357"/>
              <a:gd name="connsiteX18" fmla="*/ 2816697 w 12478871"/>
              <a:gd name="connsiteY18" fmla="*/ 6978017 h 7251357"/>
              <a:gd name="connsiteX19" fmla="*/ 4054883 w 12478871"/>
              <a:gd name="connsiteY19" fmla="*/ 6575078 h 7251357"/>
              <a:gd name="connsiteX20" fmla="*/ 4522428 w 12478871"/>
              <a:gd name="connsiteY20" fmla="*/ 6527471 h 7251357"/>
              <a:gd name="connsiteX21" fmla="*/ 12478871 w 12478871"/>
              <a:gd name="connsiteY21" fmla="*/ 6227821 h 7251357"/>
              <a:gd name="connsiteX22" fmla="*/ 12478871 w 12478871"/>
              <a:gd name="connsiteY22" fmla="*/ 6475656 h 7251357"/>
              <a:gd name="connsiteX23" fmla="*/ 12319837 w 12478871"/>
              <a:gd name="connsiteY23" fmla="*/ 6674064 h 7251357"/>
              <a:gd name="connsiteX24" fmla="*/ 12082809 w 12478871"/>
              <a:gd name="connsiteY24" fmla="*/ 6954950 h 7251357"/>
              <a:gd name="connsiteX25" fmla="*/ 11843296 w 12478871"/>
              <a:gd name="connsiteY25" fmla="*/ 7225156 h 7251357"/>
              <a:gd name="connsiteX26" fmla="*/ 11818912 w 12478871"/>
              <a:gd name="connsiteY26" fmla="*/ 7251357 h 7251357"/>
              <a:gd name="connsiteX27" fmla="*/ 11608966 w 12478871"/>
              <a:gd name="connsiteY27" fmla="*/ 7251357 h 7251357"/>
              <a:gd name="connsiteX28" fmla="*/ 11729365 w 12478871"/>
              <a:gd name="connsiteY28" fmla="*/ 7122119 h 7251357"/>
              <a:gd name="connsiteX29" fmla="*/ 11966291 w 12478871"/>
              <a:gd name="connsiteY29" fmla="*/ 6855319 h 7251357"/>
              <a:gd name="connsiteX30" fmla="*/ 12423409 w 12478871"/>
              <a:gd name="connsiteY30" fmla="*/ 6300787 h 7251357"/>
              <a:gd name="connsiteX31" fmla="*/ 11259292 w 12478871"/>
              <a:gd name="connsiteY31" fmla="*/ 0 h 7251357"/>
              <a:gd name="connsiteX32" fmla="*/ 11771609 w 12478871"/>
              <a:gd name="connsiteY32" fmla="*/ 0 h 7251357"/>
              <a:gd name="connsiteX33" fmla="*/ 11773907 w 12478871"/>
              <a:gd name="connsiteY33" fmla="*/ 754 h 7251357"/>
              <a:gd name="connsiteX34" fmla="*/ 12460385 w 12478871"/>
              <a:gd name="connsiteY34" fmla="*/ 307682 h 7251357"/>
              <a:gd name="connsiteX35" fmla="*/ 12478871 w 12478871"/>
              <a:gd name="connsiteY35" fmla="*/ 319091 h 7251357"/>
              <a:gd name="connsiteX36" fmla="*/ 12478871 w 12478871"/>
              <a:gd name="connsiteY36" fmla="*/ 500587 h 7251357"/>
              <a:gd name="connsiteX37" fmla="*/ 12386640 w 12478871"/>
              <a:gd name="connsiteY37" fmla="*/ 444122 h 7251357"/>
              <a:gd name="connsiteX38" fmla="*/ 11644911 w 12478871"/>
              <a:gd name="connsiteY38" fmla="*/ 120790 h 7251357"/>
              <a:gd name="connsiteX39" fmla="*/ 2920249 w 12478871"/>
              <a:gd name="connsiteY39" fmla="*/ 0 h 7251357"/>
              <a:gd name="connsiteX40" fmla="*/ 3521694 w 12478871"/>
              <a:gd name="connsiteY40" fmla="*/ 0 h 7251357"/>
              <a:gd name="connsiteX41" fmla="*/ 3313597 w 12478871"/>
              <a:gd name="connsiteY41" fmla="*/ 51738 h 7251357"/>
              <a:gd name="connsiteX42" fmla="*/ 2947226 w 12478871"/>
              <a:gd name="connsiteY42" fmla="*/ 153083 h 7251357"/>
              <a:gd name="connsiteX43" fmla="*/ 332951 w 12478871"/>
              <a:gd name="connsiteY43" fmla="*/ 1280920 h 7251357"/>
              <a:gd name="connsiteX44" fmla="*/ 56845 w 12478871"/>
              <a:gd name="connsiteY44" fmla="*/ 1464840 h 7251357"/>
              <a:gd name="connsiteX45" fmla="*/ 0 w 12478871"/>
              <a:gd name="connsiteY45" fmla="*/ 1507203 h 7251357"/>
              <a:gd name="connsiteX46" fmla="*/ 0 w 12478871"/>
              <a:gd name="connsiteY46" fmla="*/ 1316482 h 7251357"/>
              <a:gd name="connsiteX47" fmla="*/ 250356 w 12478871"/>
              <a:gd name="connsiteY47" fmla="*/ 1148897 h 7251357"/>
              <a:gd name="connsiteX48" fmla="*/ 2904454 w 12478871"/>
              <a:gd name="connsiteY48" fmla="*/ 4373 h 7251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2478871" h="7251357">
                <a:moveTo>
                  <a:pt x="0" y="6968122"/>
                </a:moveTo>
                <a:lnTo>
                  <a:pt x="46450" y="7012418"/>
                </a:lnTo>
                <a:cubicBezTo>
                  <a:pt x="155593" y="7106435"/>
                  <a:pt x="268424" y="7183704"/>
                  <a:pt x="386417" y="7244838"/>
                </a:cubicBezTo>
                <a:lnTo>
                  <a:pt x="401229" y="7251357"/>
                </a:lnTo>
                <a:lnTo>
                  <a:pt x="107756" y="7251357"/>
                </a:lnTo>
                <a:lnTo>
                  <a:pt x="0" y="7167230"/>
                </a:lnTo>
                <a:close/>
                <a:moveTo>
                  <a:pt x="4522428" y="6527471"/>
                </a:moveTo>
                <a:cubicBezTo>
                  <a:pt x="4795287" y="6527471"/>
                  <a:pt x="5041597" y="6581458"/>
                  <a:pt x="5268732" y="6688450"/>
                </a:cubicBezTo>
                <a:cubicBezTo>
                  <a:pt x="5510986" y="6803296"/>
                  <a:pt x="5732084" y="6977772"/>
                  <a:pt x="5937937" y="7217469"/>
                </a:cubicBezTo>
                <a:lnTo>
                  <a:pt x="5965436" y="7251357"/>
                </a:lnTo>
                <a:lnTo>
                  <a:pt x="5763562" y="7251357"/>
                </a:lnTo>
                <a:lnTo>
                  <a:pt x="5756617" y="7243414"/>
                </a:lnTo>
                <a:cubicBezTo>
                  <a:pt x="5583513" y="7057389"/>
                  <a:pt x="5399769" y="6918846"/>
                  <a:pt x="5204574" y="6826363"/>
                </a:cubicBezTo>
                <a:cubicBezTo>
                  <a:pt x="4879356" y="6673236"/>
                  <a:pt x="4523903" y="6640844"/>
                  <a:pt x="4084381" y="6725260"/>
                </a:cubicBezTo>
                <a:cubicBezTo>
                  <a:pt x="3690580" y="6800351"/>
                  <a:pt x="3274656" y="6964275"/>
                  <a:pt x="2873481" y="7120837"/>
                </a:cubicBezTo>
                <a:lnTo>
                  <a:pt x="2534386" y="7251357"/>
                </a:lnTo>
                <a:lnTo>
                  <a:pt x="2072110" y="7251357"/>
                </a:lnTo>
                <a:lnTo>
                  <a:pt x="2239076" y="7195922"/>
                </a:lnTo>
                <a:cubicBezTo>
                  <a:pt x="2432472" y="7128567"/>
                  <a:pt x="2625881" y="7052740"/>
                  <a:pt x="2816697" y="6978017"/>
                </a:cubicBezTo>
                <a:cubicBezTo>
                  <a:pt x="3224509" y="6819001"/>
                  <a:pt x="3645595" y="6651641"/>
                  <a:pt x="4054883" y="6575078"/>
                </a:cubicBezTo>
                <a:cubicBezTo>
                  <a:pt x="4217122" y="6542686"/>
                  <a:pt x="4373463" y="6527471"/>
                  <a:pt x="4522428" y="6527471"/>
                </a:cubicBezTo>
                <a:close/>
                <a:moveTo>
                  <a:pt x="12478871" y="6227821"/>
                </a:moveTo>
                <a:lnTo>
                  <a:pt x="12478871" y="6475656"/>
                </a:lnTo>
                <a:lnTo>
                  <a:pt x="12319837" y="6674064"/>
                </a:lnTo>
                <a:cubicBezTo>
                  <a:pt x="12242698" y="6767836"/>
                  <a:pt x="12163652" y="6861516"/>
                  <a:pt x="12082809" y="6954950"/>
                </a:cubicBezTo>
                <a:cubicBezTo>
                  <a:pt x="12003901" y="7046175"/>
                  <a:pt x="11924014" y="7136289"/>
                  <a:pt x="11843296" y="7225156"/>
                </a:cubicBezTo>
                <a:lnTo>
                  <a:pt x="11818912" y="7251357"/>
                </a:lnTo>
                <a:lnTo>
                  <a:pt x="11608966" y="7251357"/>
                </a:lnTo>
                <a:lnTo>
                  <a:pt x="11729365" y="7122119"/>
                </a:lnTo>
                <a:cubicBezTo>
                  <a:pt x="11809190" y="7034358"/>
                  <a:pt x="11888213" y="6945379"/>
                  <a:pt x="11966291" y="6855319"/>
                </a:cubicBezTo>
                <a:cubicBezTo>
                  <a:pt x="12126134" y="6671150"/>
                  <a:pt x="12278787" y="6485877"/>
                  <a:pt x="12423409" y="6300787"/>
                </a:cubicBezTo>
                <a:close/>
                <a:moveTo>
                  <a:pt x="11259292" y="0"/>
                </a:moveTo>
                <a:lnTo>
                  <a:pt x="11771609" y="0"/>
                </a:lnTo>
                <a:lnTo>
                  <a:pt x="11773907" y="754"/>
                </a:lnTo>
                <a:cubicBezTo>
                  <a:pt x="12025472" y="92347"/>
                  <a:pt x="12253161" y="194309"/>
                  <a:pt x="12460385" y="307682"/>
                </a:cubicBezTo>
                <a:lnTo>
                  <a:pt x="12478871" y="319091"/>
                </a:lnTo>
                <a:lnTo>
                  <a:pt x="12478871" y="500587"/>
                </a:lnTo>
                <a:lnTo>
                  <a:pt x="12386640" y="444122"/>
                </a:lnTo>
                <a:cubicBezTo>
                  <a:pt x="12157476" y="318847"/>
                  <a:pt x="11907756" y="212254"/>
                  <a:pt x="11644911" y="120790"/>
                </a:cubicBezTo>
                <a:close/>
                <a:moveTo>
                  <a:pt x="2920249" y="0"/>
                </a:moveTo>
                <a:lnTo>
                  <a:pt x="3521694" y="0"/>
                </a:lnTo>
                <a:lnTo>
                  <a:pt x="3313597" y="51738"/>
                </a:lnTo>
                <a:cubicBezTo>
                  <a:pt x="3189906" y="84196"/>
                  <a:pt x="3067708" y="117991"/>
                  <a:pt x="2947226" y="153083"/>
                </a:cubicBezTo>
                <a:cubicBezTo>
                  <a:pt x="1923640" y="450011"/>
                  <a:pt x="1043857" y="830374"/>
                  <a:pt x="332951" y="1280920"/>
                </a:cubicBezTo>
                <a:cubicBezTo>
                  <a:pt x="237359" y="1341226"/>
                  <a:pt x="145315" y="1402544"/>
                  <a:pt x="56845" y="1464840"/>
                </a:cubicBezTo>
                <a:lnTo>
                  <a:pt x="0" y="1507203"/>
                </a:lnTo>
                <a:lnTo>
                  <a:pt x="0" y="1316482"/>
                </a:lnTo>
                <a:lnTo>
                  <a:pt x="250356" y="1148897"/>
                </a:lnTo>
                <a:cubicBezTo>
                  <a:pt x="974536" y="690499"/>
                  <a:pt x="1866856" y="306210"/>
                  <a:pt x="2904454" y="4373"/>
                </a:cubicBezTo>
                <a:close/>
              </a:path>
            </a:pathLst>
          </a:custGeom>
          <a:gradFill>
            <a:gsLst>
              <a:gs pos="0">
                <a:schemeClr val="accent3"/>
              </a:gs>
              <a:gs pos="97000">
                <a:schemeClr val="accent4"/>
              </a:gs>
            </a:gsLst>
            <a:lin ang="0" scaled="0"/>
          </a:gradFill>
          <a:ln w="127000">
            <a:noFill/>
            <a:miter lim="400000"/>
          </a:ln>
          <a:effectLst>
            <a:innerShdw blurRad="114300">
              <a:schemeClr val="bg1"/>
            </a:innerShdw>
          </a:effectLst>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Tree>
    <p:extLst>
      <p:ext uri="{BB962C8B-B14F-4D97-AF65-F5344CB8AC3E}">
        <p14:creationId xmlns:p14="http://schemas.microsoft.com/office/powerpoint/2010/main" val="14732440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4_Custom Layout">
    <p:spTree>
      <p:nvGrpSpPr>
        <p:cNvPr id="1" name=""/>
        <p:cNvGrpSpPr/>
        <p:nvPr/>
      </p:nvGrpSpPr>
      <p:grpSpPr>
        <a:xfrm>
          <a:off x="0" y="0"/>
          <a:ext cx="0" cy="0"/>
          <a:chOff x="0" y="0"/>
          <a:chExt cx="0" cy="0"/>
        </a:xfrm>
      </p:grpSpPr>
      <p:sp>
        <p:nvSpPr>
          <p:cNvPr id="7" name="Picture Placeholder 6"/>
          <p:cNvSpPr>
            <a:spLocks noGrp="1"/>
          </p:cNvSpPr>
          <p:nvPr>
            <p:ph type="pic" sz="quarter" idx="12"/>
          </p:nvPr>
        </p:nvSpPr>
        <p:spPr>
          <a:xfrm>
            <a:off x="382288" y="1"/>
            <a:ext cx="5760557" cy="2433259"/>
          </a:xfrm>
          <a:custGeom>
            <a:avLst/>
            <a:gdLst>
              <a:gd name="connsiteX0" fmla="*/ 24769 w 5760557"/>
              <a:gd name="connsiteY0" fmla="*/ 0 h 2433259"/>
              <a:gd name="connsiteX1" fmla="*/ 5760557 w 5760557"/>
              <a:gd name="connsiteY1" fmla="*/ 0 h 2433259"/>
              <a:gd name="connsiteX2" fmla="*/ 5735186 w 5760557"/>
              <a:gd name="connsiteY2" fmla="*/ 54710 h 2433259"/>
              <a:gd name="connsiteX3" fmla="*/ 2126371 w 5760557"/>
              <a:gd name="connsiteY3" fmla="*/ 2433259 h 2433259"/>
              <a:gd name="connsiteX4" fmla="*/ 0 w 5760557"/>
              <a:gd name="connsiteY4" fmla="*/ 257345 h 2433259"/>
              <a:gd name="connsiteX5" fmla="*/ 10105 w 5760557"/>
              <a:gd name="connsiteY5" fmla="*/ 77229 h 243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60557" h="2433259">
                <a:moveTo>
                  <a:pt x="24769" y="0"/>
                </a:moveTo>
                <a:lnTo>
                  <a:pt x="5760557" y="0"/>
                </a:lnTo>
                <a:lnTo>
                  <a:pt x="5735186" y="54710"/>
                </a:lnTo>
                <a:cubicBezTo>
                  <a:pt x="5204634" y="1081491"/>
                  <a:pt x="3026189" y="2433259"/>
                  <a:pt x="2126371" y="2433259"/>
                </a:cubicBezTo>
                <a:cubicBezTo>
                  <a:pt x="1098277" y="2433259"/>
                  <a:pt x="0" y="1285583"/>
                  <a:pt x="0" y="257345"/>
                </a:cubicBezTo>
                <a:cubicBezTo>
                  <a:pt x="0" y="193080"/>
                  <a:pt x="3428" y="133138"/>
                  <a:pt x="10105" y="77229"/>
                </a:cubicBezTo>
                <a:close/>
              </a:path>
            </a:pathLst>
          </a:custGeom>
          <a:gradFill>
            <a:gsLst>
              <a:gs pos="0">
                <a:schemeClr val="tx1">
                  <a:alpha val="20000"/>
                </a:schemeClr>
              </a:gs>
              <a:gs pos="98000">
                <a:schemeClr val="tx1">
                  <a:alpha val="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9" name="Picture Placeholder 8"/>
          <p:cNvSpPr>
            <a:spLocks noGrp="1"/>
          </p:cNvSpPr>
          <p:nvPr>
            <p:ph type="pic" sz="quarter" idx="13"/>
          </p:nvPr>
        </p:nvSpPr>
        <p:spPr>
          <a:xfrm>
            <a:off x="1000666" y="4104360"/>
            <a:ext cx="5799021" cy="2753640"/>
          </a:xfrm>
          <a:custGeom>
            <a:avLst/>
            <a:gdLst>
              <a:gd name="connsiteX0" fmla="*/ 1504228 w 5799021"/>
              <a:gd name="connsiteY0" fmla="*/ 1279 h 2753640"/>
              <a:gd name="connsiteX1" fmla="*/ 1934203 w 5799021"/>
              <a:gd name="connsiteY1" fmla="*/ 87937 h 2753640"/>
              <a:gd name="connsiteX2" fmla="*/ 4739888 w 5799021"/>
              <a:gd name="connsiteY2" fmla="*/ 1529026 h 2753640"/>
              <a:gd name="connsiteX3" fmla="*/ 4996756 w 5799021"/>
              <a:gd name="connsiteY3" fmla="*/ 2725254 h 2753640"/>
              <a:gd name="connsiteX4" fmla="*/ 4949294 w 5799021"/>
              <a:gd name="connsiteY4" fmla="*/ 2753640 h 2753640"/>
              <a:gd name="connsiteX5" fmla="*/ 215383 w 5799021"/>
              <a:gd name="connsiteY5" fmla="*/ 2753640 h 2753640"/>
              <a:gd name="connsiteX6" fmla="*/ 173944 w 5799021"/>
              <a:gd name="connsiteY6" fmla="*/ 2696233 h 2753640"/>
              <a:gd name="connsiteX7" fmla="*/ 7378 w 5799021"/>
              <a:gd name="connsiteY7" fmla="*/ 2170247 h 2753640"/>
              <a:gd name="connsiteX8" fmla="*/ 1504228 w 5799021"/>
              <a:gd name="connsiteY8" fmla="*/ 1279 h 2753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99021" h="2753640">
                <a:moveTo>
                  <a:pt x="1504228" y="1279"/>
                </a:moveTo>
                <a:cubicBezTo>
                  <a:pt x="1663816" y="-6641"/>
                  <a:pt x="1812113" y="22221"/>
                  <a:pt x="1934203" y="87937"/>
                </a:cubicBezTo>
                <a:cubicBezTo>
                  <a:pt x="2579958" y="436329"/>
                  <a:pt x="3055938" y="1834087"/>
                  <a:pt x="4739888" y="1529026"/>
                </a:cubicBezTo>
                <a:cubicBezTo>
                  <a:pt x="6254063" y="1254497"/>
                  <a:pt x="5964339" y="2084935"/>
                  <a:pt x="4996756" y="2725254"/>
                </a:cubicBezTo>
                <a:lnTo>
                  <a:pt x="4949294" y="2753640"/>
                </a:lnTo>
                <a:lnTo>
                  <a:pt x="215383" y="2753640"/>
                </a:lnTo>
                <a:lnTo>
                  <a:pt x="173944" y="2696233"/>
                </a:lnTo>
                <a:cubicBezTo>
                  <a:pt x="81326" y="2553013"/>
                  <a:pt x="21958" y="2379802"/>
                  <a:pt x="7378" y="2170247"/>
                </a:cubicBezTo>
                <a:cubicBezTo>
                  <a:pt x="-90879" y="760587"/>
                  <a:pt x="812679" y="35598"/>
                  <a:pt x="1504228" y="1279"/>
                </a:cubicBezTo>
                <a:close/>
              </a:path>
            </a:pathLst>
          </a:custGeom>
          <a:gradFill>
            <a:gsLst>
              <a:gs pos="0">
                <a:schemeClr val="tx1">
                  <a:alpha val="20000"/>
                </a:schemeClr>
              </a:gs>
              <a:gs pos="98000">
                <a:schemeClr val="tx1">
                  <a:alpha val="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16" name="Freeform 15"/>
          <p:cNvSpPr/>
          <p:nvPr userDrawn="1"/>
        </p:nvSpPr>
        <p:spPr>
          <a:xfrm rot="6300000">
            <a:off x="1446512" y="2261914"/>
            <a:ext cx="4195003" cy="7140319"/>
          </a:xfrm>
          <a:custGeom>
            <a:avLst/>
            <a:gdLst>
              <a:gd name="connsiteX0" fmla="*/ 754537 w 4195003"/>
              <a:gd name="connsiteY0" fmla="*/ 6272546 h 7140319"/>
              <a:gd name="connsiteX1" fmla="*/ 1079640 w 4195003"/>
              <a:gd name="connsiteY1" fmla="*/ 5619668 h 7140319"/>
              <a:gd name="connsiteX2" fmla="*/ 14470 w 4195003"/>
              <a:gd name="connsiteY2" fmla="*/ 318500 h 7140319"/>
              <a:gd name="connsiteX3" fmla="*/ 2418398 w 4195003"/>
              <a:gd name="connsiteY3" fmla="*/ 418511 h 7140319"/>
              <a:gd name="connsiteX4" fmla="*/ 2505555 w 4195003"/>
              <a:gd name="connsiteY4" fmla="*/ 452629 h 7140319"/>
              <a:gd name="connsiteX5" fmla="*/ 4195003 w 4195003"/>
              <a:gd name="connsiteY5" fmla="*/ 6757734 h 7140319"/>
              <a:gd name="connsiteX6" fmla="*/ 2767179 w 4195003"/>
              <a:gd name="connsiteY6" fmla="*/ 7140319 h 7140319"/>
              <a:gd name="connsiteX7" fmla="*/ 2675078 w 4195003"/>
              <a:gd name="connsiteY7" fmla="*/ 7132649 h 7140319"/>
              <a:gd name="connsiteX8" fmla="*/ 754537 w 4195003"/>
              <a:gd name="connsiteY8" fmla="*/ 6272546 h 7140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95003" h="7140319">
                <a:moveTo>
                  <a:pt x="754537" y="6272546"/>
                </a:moveTo>
                <a:cubicBezTo>
                  <a:pt x="715293" y="6081127"/>
                  <a:pt x="808126" y="5862390"/>
                  <a:pt x="1079640" y="5619668"/>
                </a:cubicBezTo>
                <a:cubicBezTo>
                  <a:pt x="3033989" y="3872166"/>
                  <a:pt x="-242510" y="2352898"/>
                  <a:pt x="14470" y="318500"/>
                </a:cubicBezTo>
                <a:cubicBezTo>
                  <a:pt x="78886" y="-190803"/>
                  <a:pt x="1198183" y="-38676"/>
                  <a:pt x="2418398" y="418511"/>
                </a:cubicBezTo>
                <a:lnTo>
                  <a:pt x="2505555" y="452629"/>
                </a:lnTo>
                <a:lnTo>
                  <a:pt x="4195003" y="6757734"/>
                </a:lnTo>
                <a:lnTo>
                  <a:pt x="2767179" y="7140319"/>
                </a:lnTo>
                <a:lnTo>
                  <a:pt x="2675078" y="7132649"/>
                </a:lnTo>
                <a:cubicBezTo>
                  <a:pt x="1703662" y="7034008"/>
                  <a:pt x="848721" y="6731952"/>
                  <a:pt x="754537" y="6272546"/>
                </a:cubicBezTo>
                <a:close/>
              </a:path>
            </a:pathLst>
          </a:custGeom>
          <a:noFill/>
          <a:ln w="6350">
            <a:solidFill>
              <a:schemeClr val="tx1">
                <a:alpha val="15000"/>
              </a:scheme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
        <p:nvSpPr>
          <p:cNvPr id="14" name="Freeform 13"/>
          <p:cNvSpPr/>
          <p:nvPr userDrawn="1"/>
        </p:nvSpPr>
        <p:spPr>
          <a:xfrm rot="7674710">
            <a:off x="914563" y="-2863894"/>
            <a:ext cx="5268413" cy="6023997"/>
          </a:xfrm>
          <a:custGeom>
            <a:avLst/>
            <a:gdLst>
              <a:gd name="connsiteX0" fmla="*/ 4668964 w 5268413"/>
              <a:gd name="connsiteY0" fmla="*/ 6023997 h 6023997"/>
              <a:gd name="connsiteX1" fmla="*/ 0 w 5268413"/>
              <a:gd name="connsiteY1" fmla="*/ 29003 h 6023997"/>
              <a:gd name="connsiteX2" fmla="*/ 9891 w 5268413"/>
              <a:gd name="connsiteY2" fmla="*/ 25855 h 6023997"/>
              <a:gd name="connsiteX3" fmla="*/ 5101167 w 5268413"/>
              <a:gd name="connsiteY3" fmla="*/ 3265423 h 6023997"/>
              <a:gd name="connsiteX4" fmla="*/ 5020266 w 5268413"/>
              <a:gd name="connsiteY4" fmla="*/ 5553569 h 6023997"/>
              <a:gd name="connsiteX5" fmla="*/ 5096802 w 5268413"/>
              <a:gd name="connsiteY5" fmla="*/ 5690793 h 6023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68413" h="6023997">
                <a:moveTo>
                  <a:pt x="4668964" y="6023997"/>
                </a:moveTo>
                <a:lnTo>
                  <a:pt x="0" y="29003"/>
                </a:lnTo>
                <a:lnTo>
                  <a:pt x="9891" y="25855"/>
                </a:lnTo>
                <a:cubicBezTo>
                  <a:pt x="1352291" y="-267086"/>
                  <a:pt x="6226651" y="1999700"/>
                  <a:pt x="5101167" y="3265423"/>
                </a:cubicBezTo>
                <a:cubicBezTo>
                  <a:pt x="4276532" y="4192364"/>
                  <a:pt x="4683456" y="4953870"/>
                  <a:pt x="5020266" y="5553569"/>
                </a:cubicBezTo>
                <a:lnTo>
                  <a:pt x="5096802" y="5690793"/>
                </a:lnTo>
                <a:close/>
              </a:path>
            </a:pathLst>
          </a:custGeom>
          <a:noFill/>
          <a:ln w="6350">
            <a:solidFill>
              <a:schemeClr val="tx1">
                <a:alpha val="15000"/>
              </a:scheme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Tree>
    <p:extLst>
      <p:ext uri="{BB962C8B-B14F-4D97-AF65-F5344CB8AC3E}">
        <p14:creationId xmlns:p14="http://schemas.microsoft.com/office/powerpoint/2010/main" val="12487578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5_Custom Layout">
    <p:spTree>
      <p:nvGrpSpPr>
        <p:cNvPr id="1" name=""/>
        <p:cNvGrpSpPr/>
        <p:nvPr/>
      </p:nvGrpSpPr>
      <p:grpSpPr>
        <a:xfrm>
          <a:off x="0" y="0"/>
          <a:ext cx="0" cy="0"/>
          <a:chOff x="0" y="0"/>
          <a:chExt cx="0" cy="0"/>
        </a:xfrm>
      </p:grpSpPr>
      <p:sp>
        <p:nvSpPr>
          <p:cNvPr id="7" name="Picture Placeholder 6"/>
          <p:cNvSpPr>
            <a:spLocks noGrp="1"/>
          </p:cNvSpPr>
          <p:nvPr>
            <p:ph type="pic" sz="quarter" idx="12"/>
          </p:nvPr>
        </p:nvSpPr>
        <p:spPr>
          <a:xfrm>
            <a:off x="2400067" y="1"/>
            <a:ext cx="9791932" cy="3341943"/>
          </a:xfrm>
          <a:custGeom>
            <a:avLst/>
            <a:gdLst>
              <a:gd name="connsiteX0" fmla="*/ 2367016 w 9791932"/>
              <a:gd name="connsiteY0" fmla="*/ 0 h 3341943"/>
              <a:gd name="connsiteX1" fmla="*/ 9791932 w 9791932"/>
              <a:gd name="connsiteY1" fmla="*/ 0 h 3341943"/>
              <a:gd name="connsiteX2" fmla="*/ 9791932 w 9791932"/>
              <a:gd name="connsiteY2" fmla="*/ 1041139 h 3341943"/>
              <a:gd name="connsiteX3" fmla="*/ 9755988 w 9791932"/>
              <a:gd name="connsiteY3" fmla="*/ 1129683 h 3341943"/>
              <a:gd name="connsiteX4" fmla="*/ 2159236 w 9791932"/>
              <a:gd name="connsiteY4" fmla="*/ 3022846 h 3341943"/>
              <a:gd name="connsiteX5" fmla="*/ 1433069 w 9791932"/>
              <a:gd name="connsiteY5" fmla="*/ 312752 h 3341943"/>
              <a:gd name="connsiteX6" fmla="*/ 2282993 w 9791932"/>
              <a:gd name="connsiteY6" fmla="*/ 61867 h 3341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791932" h="3341943">
                <a:moveTo>
                  <a:pt x="2367016" y="0"/>
                </a:moveTo>
                <a:lnTo>
                  <a:pt x="9791932" y="0"/>
                </a:lnTo>
                <a:lnTo>
                  <a:pt x="9791932" y="1041139"/>
                </a:lnTo>
                <a:lnTo>
                  <a:pt x="9755988" y="1129683"/>
                </a:lnTo>
                <a:cubicBezTo>
                  <a:pt x="8734081" y="3433651"/>
                  <a:pt x="4427791" y="3686090"/>
                  <a:pt x="2159236" y="3022846"/>
                </a:cubicBezTo>
                <a:cubicBezTo>
                  <a:pt x="-872979" y="2134243"/>
                  <a:pt x="-322833" y="292031"/>
                  <a:pt x="1433069" y="312752"/>
                </a:cubicBezTo>
                <a:cubicBezTo>
                  <a:pt x="1762494" y="317763"/>
                  <a:pt x="2040615" y="224689"/>
                  <a:pt x="2282993" y="61867"/>
                </a:cubicBezTo>
                <a:close/>
              </a:path>
            </a:pathLst>
          </a:custGeom>
          <a:gradFill>
            <a:gsLst>
              <a:gs pos="0">
                <a:schemeClr val="tx1">
                  <a:alpha val="20000"/>
                </a:schemeClr>
              </a:gs>
              <a:gs pos="98000">
                <a:schemeClr val="tx1">
                  <a:alpha val="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8" name="Freeform 7"/>
          <p:cNvSpPr/>
          <p:nvPr userDrawn="1"/>
        </p:nvSpPr>
        <p:spPr>
          <a:xfrm rot="7674710">
            <a:off x="1071104" y="-3363155"/>
            <a:ext cx="6216175" cy="7107685"/>
          </a:xfrm>
          <a:custGeom>
            <a:avLst/>
            <a:gdLst>
              <a:gd name="connsiteX0" fmla="*/ 4668964 w 5268413"/>
              <a:gd name="connsiteY0" fmla="*/ 6023997 h 6023997"/>
              <a:gd name="connsiteX1" fmla="*/ 0 w 5268413"/>
              <a:gd name="connsiteY1" fmla="*/ 29003 h 6023997"/>
              <a:gd name="connsiteX2" fmla="*/ 9891 w 5268413"/>
              <a:gd name="connsiteY2" fmla="*/ 25855 h 6023997"/>
              <a:gd name="connsiteX3" fmla="*/ 5101167 w 5268413"/>
              <a:gd name="connsiteY3" fmla="*/ 3265423 h 6023997"/>
              <a:gd name="connsiteX4" fmla="*/ 5020266 w 5268413"/>
              <a:gd name="connsiteY4" fmla="*/ 5553569 h 6023997"/>
              <a:gd name="connsiteX5" fmla="*/ 5096802 w 5268413"/>
              <a:gd name="connsiteY5" fmla="*/ 5690793 h 6023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68413" h="6023997">
                <a:moveTo>
                  <a:pt x="4668964" y="6023997"/>
                </a:moveTo>
                <a:lnTo>
                  <a:pt x="0" y="29003"/>
                </a:lnTo>
                <a:lnTo>
                  <a:pt x="9891" y="25855"/>
                </a:lnTo>
                <a:cubicBezTo>
                  <a:pt x="1352291" y="-267086"/>
                  <a:pt x="6226651" y="1999700"/>
                  <a:pt x="5101167" y="3265423"/>
                </a:cubicBezTo>
                <a:cubicBezTo>
                  <a:pt x="4276532" y="4192364"/>
                  <a:pt x="4683456" y="4953870"/>
                  <a:pt x="5020266" y="5553569"/>
                </a:cubicBezTo>
                <a:lnTo>
                  <a:pt x="5096802" y="5690793"/>
                </a:lnTo>
                <a:close/>
              </a:path>
            </a:pathLst>
          </a:custGeom>
          <a:noFill/>
          <a:ln w="6350">
            <a:solidFill>
              <a:schemeClr val="tx1">
                <a:alpha val="15000"/>
              </a:scheme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Tree>
    <p:extLst>
      <p:ext uri="{BB962C8B-B14F-4D97-AF65-F5344CB8AC3E}">
        <p14:creationId xmlns:p14="http://schemas.microsoft.com/office/powerpoint/2010/main" val="10994013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6_Custom Layout">
    <p:spTree>
      <p:nvGrpSpPr>
        <p:cNvPr id="1" name=""/>
        <p:cNvGrpSpPr/>
        <p:nvPr/>
      </p:nvGrpSpPr>
      <p:grpSpPr>
        <a:xfrm>
          <a:off x="0" y="0"/>
          <a:ext cx="0" cy="0"/>
          <a:chOff x="0" y="0"/>
          <a:chExt cx="0" cy="0"/>
        </a:xfrm>
      </p:grpSpPr>
      <p:sp>
        <p:nvSpPr>
          <p:cNvPr id="6" name="Picture Placeholder 5"/>
          <p:cNvSpPr>
            <a:spLocks noGrp="1"/>
          </p:cNvSpPr>
          <p:nvPr>
            <p:ph type="pic" sz="quarter" idx="12"/>
          </p:nvPr>
        </p:nvSpPr>
        <p:spPr>
          <a:xfrm>
            <a:off x="5937015" y="0"/>
            <a:ext cx="6254984" cy="6858000"/>
          </a:xfrm>
          <a:custGeom>
            <a:avLst/>
            <a:gdLst>
              <a:gd name="connsiteX0" fmla="*/ 1716897 w 6254984"/>
              <a:gd name="connsiteY0" fmla="*/ 0 h 6858000"/>
              <a:gd name="connsiteX1" fmla="*/ 5640804 w 6254984"/>
              <a:gd name="connsiteY1" fmla="*/ 0 h 6858000"/>
              <a:gd name="connsiteX2" fmla="*/ 5654658 w 6254984"/>
              <a:gd name="connsiteY2" fmla="*/ 75071 h 6858000"/>
              <a:gd name="connsiteX3" fmla="*/ 5651315 w 6254984"/>
              <a:gd name="connsiteY3" fmla="*/ 2519060 h 6858000"/>
              <a:gd name="connsiteX4" fmla="*/ 6217670 w 6254984"/>
              <a:gd name="connsiteY4" fmla="*/ 4656366 h 6858000"/>
              <a:gd name="connsiteX5" fmla="*/ 6254984 w 6254984"/>
              <a:gd name="connsiteY5" fmla="*/ 4758163 h 6858000"/>
              <a:gd name="connsiteX6" fmla="*/ 6254984 w 6254984"/>
              <a:gd name="connsiteY6" fmla="*/ 6858000 h 6858000"/>
              <a:gd name="connsiteX7" fmla="*/ 870120 w 6254984"/>
              <a:gd name="connsiteY7" fmla="*/ 6858000 h 6858000"/>
              <a:gd name="connsiteX8" fmla="*/ 901255 w 6254984"/>
              <a:gd name="connsiteY8" fmla="*/ 6757768 h 6858000"/>
              <a:gd name="connsiteX9" fmla="*/ 314499 w 6254984"/>
              <a:gd name="connsiteY9" fmla="*/ 3347224 h 6858000"/>
              <a:gd name="connsiteX10" fmla="*/ 1651199 w 6254984"/>
              <a:gd name="connsiteY10" fmla="*/ 4015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254984" h="6858000">
                <a:moveTo>
                  <a:pt x="1716897" y="0"/>
                </a:moveTo>
                <a:lnTo>
                  <a:pt x="5640804" y="0"/>
                </a:lnTo>
                <a:lnTo>
                  <a:pt x="5654658" y="75071"/>
                </a:lnTo>
                <a:cubicBezTo>
                  <a:pt x="5761424" y="742863"/>
                  <a:pt x="5684580" y="1630962"/>
                  <a:pt x="5651315" y="2519060"/>
                </a:cubicBezTo>
                <a:cubicBezTo>
                  <a:pt x="5622962" y="3280086"/>
                  <a:pt x="5954681" y="3978096"/>
                  <a:pt x="6217670" y="4656366"/>
                </a:cubicBezTo>
                <a:lnTo>
                  <a:pt x="6254984" y="4758163"/>
                </a:lnTo>
                <a:lnTo>
                  <a:pt x="6254984" y="6858000"/>
                </a:lnTo>
                <a:lnTo>
                  <a:pt x="870120" y="6858000"/>
                </a:lnTo>
                <a:lnTo>
                  <a:pt x="901255" y="6757768"/>
                </a:lnTo>
                <a:cubicBezTo>
                  <a:pt x="1165699" y="5739293"/>
                  <a:pt x="1018025" y="4382764"/>
                  <a:pt x="314499" y="3347224"/>
                </a:cubicBezTo>
                <a:cubicBezTo>
                  <a:pt x="-459088" y="2208130"/>
                  <a:pt x="273305" y="949705"/>
                  <a:pt x="1651199" y="40153"/>
                </a:cubicBezTo>
                <a:close/>
              </a:path>
            </a:pathLst>
          </a:custGeom>
          <a:gradFill>
            <a:gsLst>
              <a:gs pos="0">
                <a:schemeClr val="tx1">
                  <a:alpha val="20000"/>
                </a:schemeClr>
              </a:gs>
              <a:gs pos="98000">
                <a:schemeClr val="tx1">
                  <a:alpha val="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Tree>
    <p:extLst>
      <p:ext uri="{BB962C8B-B14F-4D97-AF65-F5344CB8AC3E}">
        <p14:creationId xmlns:p14="http://schemas.microsoft.com/office/powerpoint/2010/main" val="11978939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7_Title Slide">
    <p:spTree>
      <p:nvGrpSpPr>
        <p:cNvPr id="1" name=""/>
        <p:cNvGrpSpPr/>
        <p:nvPr/>
      </p:nvGrpSpPr>
      <p:grpSpPr>
        <a:xfrm>
          <a:off x="0" y="0"/>
          <a:ext cx="0" cy="0"/>
          <a:chOff x="0" y="0"/>
          <a:chExt cx="0" cy="0"/>
        </a:xfrm>
      </p:grpSpPr>
      <p:cxnSp>
        <p:nvCxnSpPr>
          <p:cNvPr id="4" name="Straight Connector 3"/>
          <p:cNvCxnSpPr/>
          <p:nvPr userDrawn="1"/>
        </p:nvCxnSpPr>
        <p:spPr>
          <a:xfrm>
            <a:off x="2703702" y="3429000"/>
            <a:ext cx="9488298" cy="0"/>
          </a:xfrm>
          <a:prstGeom prst="line">
            <a:avLst/>
          </a:prstGeom>
          <a:ln>
            <a:solidFill>
              <a:schemeClr val="tx1">
                <a:alpha val="15000"/>
              </a:schemeClr>
            </a:solidFill>
          </a:ln>
        </p:spPr>
        <p:style>
          <a:lnRef idx="1">
            <a:schemeClr val="accent1"/>
          </a:lnRef>
          <a:fillRef idx="0">
            <a:schemeClr val="accent1"/>
          </a:fillRef>
          <a:effectRef idx="0">
            <a:schemeClr val="accent1"/>
          </a:effectRef>
          <a:fontRef idx="minor">
            <a:schemeClr val="tx1"/>
          </a:fontRef>
        </p:style>
      </p:cxnSp>
      <p:sp>
        <p:nvSpPr>
          <p:cNvPr id="5" name="Title 9"/>
          <p:cNvSpPr>
            <a:spLocks noGrp="1"/>
          </p:cNvSpPr>
          <p:nvPr>
            <p:ph type="title"/>
          </p:nvPr>
        </p:nvSpPr>
        <p:spPr>
          <a:xfrm>
            <a:off x="1724526" y="459392"/>
            <a:ext cx="3891083" cy="2358197"/>
          </a:xfrm>
        </p:spPr>
        <p:txBody>
          <a:bodyPr anchor="t">
            <a:normAutofit/>
          </a:bodyPr>
          <a:lstStyle>
            <a:lvl1pPr>
              <a:defRPr sz="3800" b="1" i="0">
                <a:latin typeface="Source Sans Pro" charset="0"/>
                <a:ea typeface="Source Sans Pro" charset="0"/>
                <a:cs typeface="Source Sans Pro" charset="0"/>
              </a:defRPr>
            </a:lvl1pPr>
          </a:lstStyle>
          <a:p>
            <a:r>
              <a:rPr lang="en-US"/>
              <a:t>Click to edit Master title style</a:t>
            </a:r>
          </a:p>
        </p:txBody>
      </p:sp>
      <p:sp>
        <p:nvSpPr>
          <p:cNvPr id="6" name="Picture Placeholder 9"/>
          <p:cNvSpPr>
            <a:spLocks noGrp="1"/>
          </p:cNvSpPr>
          <p:nvPr>
            <p:ph type="pic" sz="quarter" idx="12"/>
          </p:nvPr>
        </p:nvSpPr>
        <p:spPr>
          <a:xfrm>
            <a:off x="1737337" y="2462635"/>
            <a:ext cx="1932730" cy="1932730"/>
          </a:xfrm>
          <a:prstGeom prst="ellipse">
            <a:avLst/>
          </a:prstGeom>
          <a:gradFill>
            <a:gsLst>
              <a:gs pos="0">
                <a:schemeClr val="tx1">
                  <a:alpha val="20000"/>
                </a:schemeClr>
              </a:gs>
              <a:gs pos="98000">
                <a:schemeClr val="tx1">
                  <a:alpha val="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7" name="Picture Placeholder 9"/>
          <p:cNvSpPr>
            <a:spLocks noGrp="1"/>
          </p:cNvSpPr>
          <p:nvPr>
            <p:ph type="pic" sz="quarter" idx="13"/>
          </p:nvPr>
        </p:nvSpPr>
        <p:spPr>
          <a:xfrm>
            <a:off x="5129635" y="2462635"/>
            <a:ext cx="1932730" cy="1932730"/>
          </a:xfrm>
          <a:prstGeom prst="ellipse">
            <a:avLst/>
          </a:prstGeom>
          <a:gradFill>
            <a:gsLst>
              <a:gs pos="0">
                <a:schemeClr val="tx1">
                  <a:alpha val="20000"/>
                </a:schemeClr>
              </a:gs>
              <a:gs pos="98000">
                <a:schemeClr val="tx1">
                  <a:alpha val="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8" name="Picture Placeholder 9"/>
          <p:cNvSpPr>
            <a:spLocks noGrp="1"/>
          </p:cNvSpPr>
          <p:nvPr>
            <p:ph type="pic" sz="quarter" idx="14"/>
          </p:nvPr>
        </p:nvSpPr>
        <p:spPr>
          <a:xfrm>
            <a:off x="8521933" y="2462635"/>
            <a:ext cx="1932730" cy="1932730"/>
          </a:xfrm>
          <a:prstGeom prst="ellipse">
            <a:avLst/>
          </a:prstGeom>
          <a:gradFill>
            <a:gsLst>
              <a:gs pos="0">
                <a:schemeClr val="tx1">
                  <a:alpha val="20000"/>
                </a:schemeClr>
              </a:gs>
              <a:gs pos="98000">
                <a:schemeClr val="tx1">
                  <a:alpha val="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Tree>
    <p:extLst>
      <p:ext uri="{BB962C8B-B14F-4D97-AF65-F5344CB8AC3E}">
        <p14:creationId xmlns:p14="http://schemas.microsoft.com/office/powerpoint/2010/main" val="26119551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8_Title Slide">
    <p:spTree>
      <p:nvGrpSpPr>
        <p:cNvPr id="1" name=""/>
        <p:cNvGrpSpPr/>
        <p:nvPr/>
      </p:nvGrpSpPr>
      <p:grpSpPr>
        <a:xfrm>
          <a:off x="0" y="0"/>
          <a:ext cx="0" cy="0"/>
          <a:chOff x="0" y="0"/>
          <a:chExt cx="0" cy="0"/>
        </a:xfrm>
      </p:grpSpPr>
      <p:cxnSp>
        <p:nvCxnSpPr>
          <p:cNvPr id="4" name="Straight Connector 3"/>
          <p:cNvCxnSpPr/>
          <p:nvPr userDrawn="1"/>
        </p:nvCxnSpPr>
        <p:spPr>
          <a:xfrm>
            <a:off x="-51964" y="3429000"/>
            <a:ext cx="9488298" cy="0"/>
          </a:xfrm>
          <a:prstGeom prst="line">
            <a:avLst/>
          </a:prstGeom>
          <a:ln>
            <a:solidFill>
              <a:schemeClr val="tx1">
                <a:alpha val="15000"/>
              </a:schemeClr>
            </a:solidFill>
          </a:ln>
        </p:spPr>
        <p:style>
          <a:lnRef idx="1">
            <a:schemeClr val="accent1"/>
          </a:lnRef>
          <a:fillRef idx="0">
            <a:schemeClr val="accent1"/>
          </a:fillRef>
          <a:effectRef idx="0">
            <a:schemeClr val="accent1"/>
          </a:effectRef>
          <a:fontRef idx="minor">
            <a:schemeClr val="tx1"/>
          </a:fontRef>
        </p:style>
      </p:cxnSp>
      <p:sp>
        <p:nvSpPr>
          <p:cNvPr id="5" name="Title 9"/>
          <p:cNvSpPr>
            <a:spLocks noGrp="1"/>
          </p:cNvSpPr>
          <p:nvPr>
            <p:ph type="title"/>
          </p:nvPr>
        </p:nvSpPr>
        <p:spPr>
          <a:xfrm>
            <a:off x="1724526" y="459392"/>
            <a:ext cx="3891083" cy="2358197"/>
          </a:xfrm>
        </p:spPr>
        <p:txBody>
          <a:bodyPr anchor="t">
            <a:normAutofit/>
          </a:bodyPr>
          <a:lstStyle>
            <a:lvl1pPr>
              <a:defRPr sz="3800" b="1" i="0">
                <a:latin typeface="Source Sans Pro" charset="0"/>
                <a:ea typeface="Source Sans Pro" charset="0"/>
                <a:cs typeface="Source Sans Pro" charset="0"/>
              </a:defRPr>
            </a:lvl1pPr>
          </a:lstStyle>
          <a:p>
            <a:r>
              <a:rPr lang="en-US"/>
              <a:t>Click to edit Master title style</a:t>
            </a:r>
          </a:p>
        </p:txBody>
      </p:sp>
      <p:sp>
        <p:nvSpPr>
          <p:cNvPr id="6" name="Picture Placeholder 9"/>
          <p:cNvSpPr>
            <a:spLocks noGrp="1"/>
          </p:cNvSpPr>
          <p:nvPr>
            <p:ph type="pic" sz="quarter" idx="12"/>
          </p:nvPr>
        </p:nvSpPr>
        <p:spPr>
          <a:xfrm>
            <a:off x="1737337" y="2462635"/>
            <a:ext cx="1932730" cy="1932730"/>
          </a:xfrm>
          <a:prstGeom prst="ellipse">
            <a:avLst/>
          </a:prstGeom>
          <a:gradFill>
            <a:gsLst>
              <a:gs pos="0">
                <a:schemeClr val="tx1">
                  <a:alpha val="20000"/>
                </a:schemeClr>
              </a:gs>
              <a:gs pos="98000">
                <a:schemeClr val="tx1">
                  <a:alpha val="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7" name="Picture Placeholder 9"/>
          <p:cNvSpPr>
            <a:spLocks noGrp="1"/>
          </p:cNvSpPr>
          <p:nvPr>
            <p:ph type="pic" sz="quarter" idx="13"/>
          </p:nvPr>
        </p:nvSpPr>
        <p:spPr>
          <a:xfrm>
            <a:off x="5129635" y="2462635"/>
            <a:ext cx="1932730" cy="1932730"/>
          </a:xfrm>
          <a:prstGeom prst="ellipse">
            <a:avLst/>
          </a:prstGeom>
          <a:gradFill>
            <a:gsLst>
              <a:gs pos="0">
                <a:schemeClr val="tx1">
                  <a:alpha val="20000"/>
                </a:schemeClr>
              </a:gs>
              <a:gs pos="98000">
                <a:schemeClr val="tx1">
                  <a:alpha val="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8" name="Picture Placeholder 9"/>
          <p:cNvSpPr>
            <a:spLocks noGrp="1"/>
          </p:cNvSpPr>
          <p:nvPr>
            <p:ph type="pic" sz="quarter" idx="14"/>
          </p:nvPr>
        </p:nvSpPr>
        <p:spPr>
          <a:xfrm>
            <a:off x="8521933" y="2462635"/>
            <a:ext cx="1932730" cy="1932730"/>
          </a:xfrm>
          <a:prstGeom prst="ellipse">
            <a:avLst/>
          </a:prstGeom>
          <a:gradFill>
            <a:gsLst>
              <a:gs pos="0">
                <a:schemeClr val="tx1">
                  <a:alpha val="20000"/>
                </a:schemeClr>
              </a:gs>
              <a:gs pos="98000">
                <a:schemeClr val="tx1">
                  <a:alpha val="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Tree>
    <p:extLst>
      <p:ext uri="{BB962C8B-B14F-4D97-AF65-F5344CB8AC3E}">
        <p14:creationId xmlns:p14="http://schemas.microsoft.com/office/powerpoint/2010/main" val="3010469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4D2D7-F95B-1A4A-931C-AC59B7CECF9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364622D-A469-8E44-BB94-8F71A1C985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E9B7512-2DE3-8140-B017-B0100646C525}"/>
              </a:ext>
            </a:extLst>
          </p:cNvPr>
          <p:cNvSpPr>
            <a:spLocks noGrp="1"/>
          </p:cNvSpPr>
          <p:nvPr>
            <p:ph type="dt" sz="half" idx="10"/>
          </p:nvPr>
        </p:nvSpPr>
        <p:spPr/>
        <p:txBody>
          <a:bodyPr/>
          <a:lstStyle/>
          <a:p>
            <a:fld id="{519B4FF5-670B-334B-815D-78F52B073842}" type="datetimeFigureOut">
              <a:rPr lang="en-US" smtClean="0"/>
              <a:t>6/19/2024</a:t>
            </a:fld>
            <a:endParaRPr lang="en-US" dirty="0"/>
          </a:p>
        </p:txBody>
      </p:sp>
      <p:sp>
        <p:nvSpPr>
          <p:cNvPr id="5" name="Footer Placeholder 4">
            <a:extLst>
              <a:ext uri="{FF2B5EF4-FFF2-40B4-BE49-F238E27FC236}">
                <a16:creationId xmlns:a16="http://schemas.microsoft.com/office/drawing/2014/main" id="{F822A894-5F08-5842-A932-D27A7B92EE6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BB9B183-29B5-5840-A844-97C3FD3D519C}"/>
              </a:ext>
            </a:extLst>
          </p:cNvPr>
          <p:cNvSpPr>
            <a:spLocks noGrp="1"/>
          </p:cNvSpPr>
          <p:nvPr>
            <p:ph type="sldNum" sz="quarter" idx="12"/>
          </p:nvPr>
        </p:nvSpPr>
        <p:spPr/>
        <p:txBody>
          <a:bodyPr/>
          <a:lstStyle/>
          <a:p>
            <a:fld id="{9E62D8E3-A239-2E41-BBF5-47BE233547AA}" type="slidenum">
              <a:rPr lang="en-US" smtClean="0"/>
              <a:t>‹#›</a:t>
            </a:fld>
            <a:endParaRPr lang="en-US" dirty="0"/>
          </a:p>
        </p:txBody>
      </p:sp>
    </p:spTree>
    <p:extLst>
      <p:ext uri="{BB962C8B-B14F-4D97-AF65-F5344CB8AC3E}">
        <p14:creationId xmlns:p14="http://schemas.microsoft.com/office/powerpoint/2010/main" val="253320042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5" name="Title 9"/>
          <p:cNvSpPr>
            <a:spLocks noGrp="1"/>
          </p:cNvSpPr>
          <p:nvPr>
            <p:ph type="title"/>
          </p:nvPr>
        </p:nvSpPr>
        <p:spPr>
          <a:xfrm>
            <a:off x="1724526" y="459392"/>
            <a:ext cx="3891083" cy="2358197"/>
          </a:xfrm>
        </p:spPr>
        <p:txBody>
          <a:bodyPr anchor="t">
            <a:normAutofit/>
          </a:bodyPr>
          <a:lstStyle>
            <a:lvl1pPr>
              <a:defRPr sz="3800" b="1" i="0">
                <a:latin typeface="Source Sans Pro" charset="0"/>
                <a:ea typeface="Source Sans Pro" charset="0"/>
                <a:cs typeface="Source Sans Pro" charset="0"/>
              </a:defRPr>
            </a:lvl1pPr>
          </a:lstStyle>
          <a:p>
            <a:r>
              <a:rPr lang="en-US"/>
              <a:t>Click to edit Master title style</a:t>
            </a:r>
          </a:p>
        </p:txBody>
      </p:sp>
      <p:sp>
        <p:nvSpPr>
          <p:cNvPr id="11" name="Picture Placeholder 10"/>
          <p:cNvSpPr>
            <a:spLocks noGrp="1"/>
          </p:cNvSpPr>
          <p:nvPr>
            <p:ph type="pic" sz="quarter" idx="12"/>
          </p:nvPr>
        </p:nvSpPr>
        <p:spPr>
          <a:xfrm>
            <a:off x="0" y="2381896"/>
            <a:ext cx="4041084" cy="4476104"/>
          </a:xfrm>
          <a:custGeom>
            <a:avLst/>
            <a:gdLst>
              <a:gd name="connsiteX0" fmla="*/ 2024733 w 4041084"/>
              <a:gd name="connsiteY0" fmla="*/ 200 h 4476104"/>
              <a:gd name="connsiteX1" fmla="*/ 3665829 w 4041084"/>
              <a:gd name="connsiteY1" fmla="*/ 4377735 h 4476104"/>
              <a:gd name="connsiteX2" fmla="*/ 3628823 w 4041084"/>
              <a:gd name="connsiteY2" fmla="*/ 4476104 h 4476104"/>
              <a:gd name="connsiteX3" fmla="*/ 1290291 w 4041084"/>
              <a:gd name="connsiteY3" fmla="*/ 4476104 h 4476104"/>
              <a:gd name="connsiteX4" fmla="*/ 1263147 w 4041084"/>
              <a:gd name="connsiteY4" fmla="*/ 4432517 h 4476104"/>
              <a:gd name="connsiteX5" fmla="*/ 133912 w 4041084"/>
              <a:gd name="connsiteY5" fmla="*/ 3349584 h 4476104"/>
              <a:gd name="connsiteX6" fmla="*/ 0 w 4041084"/>
              <a:gd name="connsiteY6" fmla="*/ 3223500 h 4476104"/>
              <a:gd name="connsiteX7" fmla="*/ 0 w 4041084"/>
              <a:gd name="connsiteY7" fmla="*/ 877722 h 4476104"/>
              <a:gd name="connsiteX8" fmla="*/ 131508 w 4041084"/>
              <a:gd name="connsiteY8" fmla="*/ 742208 h 4476104"/>
              <a:gd name="connsiteX9" fmla="*/ 1421501 w 4041084"/>
              <a:gd name="connsiteY9" fmla="*/ 58965 h 4476104"/>
              <a:gd name="connsiteX10" fmla="*/ 2024733 w 4041084"/>
              <a:gd name="connsiteY10" fmla="*/ 200 h 4476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41084" h="4476104">
                <a:moveTo>
                  <a:pt x="2024733" y="200"/>
                </a:moveTo>
                <a:cubicBezTo>
                  <a:pt x="4345482" y="-26268"/>
                  <a:pt x="4304328" y="2584935"/>
                  <a:pt x="3665829" y="4377735"/>
                </a:cubicBezTo>
                <a:lnTo>
                  <a:pt x="3628823" y="4476104"/>
                </a:lnTo>
                <a:lnTo>
                  <a:pt x="1290291" y="4476104"/>
                </a:lnTo>
                <a:lnTo>
                  <a:pt x="1263147" y="4432517"/>
                </a:lnTo>
                <a:cubicBezTo>
                  <a:pt x="994132" y="4053148"/>
                  <a:pt x="533838" y="3712733"/>
                  <a:pt x="133912" y="3349584"/>
                </a:cubicBezTo>
                <a:lnTo>
                  <a:pt x="0" y="3223500"/>
                </a:lnTo>
                <a:lnTo>
                  <a:pt x="0" y="877722"/>
                </a:lnTo>
                <a:lnTo>
                  <a:pt x="131508" y="742208"/>
                </a:lnTo>
                <a:cubicBezTo>
                  <a:pt x="493088" y="400140"/>
                  <a:pt x="952816" y="140355"/>
                  <a:pt x="1421501" y="58965"/>
                </a:cubicBezTo>
                <a:cubicBezTo>
                  <a:pt x="1638297" y="21315"/>
                  <a:pt x="1839073" y="2317"/>
                  <a:pt x="2024733" y="200"/>
                </a:cubicBezTo>
                <a:close/>
              </a:path>
            </a:pathLst>
          </a:custGeom>
          <a:gradFill>
            <a:gsLst>
              <a:gs pos="0">
                <a:schemeClr val="tx1">
                  <a:alpha val="20000"/>
                </a:schemeClr>
              </a:gs>
              <a:gs pos="98000">
                <a:schemeClr val="tx1">
                  <a:alpha val="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16" name="Freeform 15"/>
          <p:cNvSpPr/>
          <p:nvPr userDrawn="1"/>
        </p:nvSpPr>
        <p:spPr>
          <a:xfrm>
            <a:off x="-152400" y="916499"/>
            <a:ext cx="4402546" cy="6161634"/>
          </a:xfrm>
          <a:custGeom>
            <a:avLst/>
            <a:gdLst>
              <a:gd name="connsiteX0" fmla="*/ 1177643 w 4402546"/>
              <a:gd name="connsiteY0" fmla="*/ 319 h 6161634"/>
              <a:gd name="connsiteX1" fmla="*/ 4123855 w 4402546"/>
              <a:gd name="connsiteY1" fmla="*/ 5922397 h 6161634"/>
              <a:gd name="connsiteX2" fmla="*/ 4061458 w 4402546"/>
              <a:gd name="connsiteY2" fmla="*/ 6161634 h 6161634"/>
              <a:gd name="connsiteX3" fmla="*/ 0 w 4402546"/>
              <a:gd name="connsiteY3" fmla="*/ 6161634 h 6161634"/>
              <a:gd name="connsiteX4" fmla="*/ 0 w 4402546"/>
              <a:gd name="connsiteY4" fmla="*/ 139617 h 6161634"/>
              <a:gd name="connsiteX5" fmla="*/ 25829 w 4402546"/>
              <a:gd name="connsiteY5" fmla="*/ 132705 h 6161634"/>
              <a:gd name="connsiteX6" fmla="*/ 212849 w 4402546"/>
              <a:gd name="connsiteY6" fmla="*/ 94306 h 6161634"/>
              <a:gd name="connsiteX7" fmla="*/ 1177643 w 4402546"/>
              <a:gd name="connsiteY7" fmla="*/ 319 h 6161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02546" h="6161634">
                <a:moveTo>
                  <a:pt x="1177643" y="319"/>
                </a:moveTo>
                <a:cubicBezTo>
                  <a:pt x="4443982" y="-36933"/>
                  <a:pt x="4784972" y="3192719"/>
                  <a:pt x="4123855" y="5922397"/>
                </a:cubicBezTo>
                <a:lnTo>
                  <a:pt x="4061458" y="6161634"/>
                </a:lnTo>
                <a:lnTo>
                  <a:pt x="0" y="6161634"/>
                </a:lnTo>
                <a:lnTo>
                  <a:pt x="0" y="139617"/>
                </a:lnTo>
                <a:lnTo>
                  <a:pt x="25829" y="132705"/>
                </a:lnTo>
                <a:cubicBezTo>
                  <a:pt x="88015" y="117983"/>
                  <a:pt x="150382" y="105154"/>
                  <a:pt x="212849" y="94306"/>
                </a:cubicBezTo>
                <a:cubicBezTo>
                  <a:pt x="559587" y="34091"/>
                  <a:pt x="880703" y="3706"/>
                  <a:pt x="1177643" y="319"/>
                </a:cubicBezTo>
                <a:close/>
              </a:path>
            </a:pathLst>
          </a:custGeom>
          <a:noFill/>
          <a:ln w="6350" cap="flat">
            <a:solidFill>
              <a:schemeClr val="tx1">
                <a:alpha val="15000"/>
              </a:schemeClr>
            </a:solidFill>
            <a:miter lim="400000"/>
          </a:ln>
          <a:effectLst/>
        </p:spPr>
        <p:txBody>
          <a:bodyPr wrap="square" lIns="38100" tIns="38100" rIns="38100" bIns="38100" numCol="1" anchor="ctr">
            <a:noAutofit/>
          </a:bodyPr>
          <a:lstStyle/>
          <a:p>
            <a:pPr>
              <a:defRPr>
                <a:effectLst>
                  <a:outerShdw blurRad="38100" dist="12700" dir="5400000" rotWithShape="0">
                    <a:srgbClr val="000000">
                      <a:alpha val="50000"/>
                    </a:srgbClr>
                  </a:outerShdw>
                </a:effectLst>
              </a:defRPr>
            </a:pPr>
            <a:endParaRPr/>
          </a:p>
        </p:txBody>
      </p:sp>
      <p:sp>
        <p:nvSpPr>
          <p:cNvPr id="14" name="Freeform 13"/>
          <p:cNvSpPr/>
          <p:nvPr userDrawn="1"/>
        </p:nvSpPr>
        <p:spPr>
          <a:xfrm rot="10800000">
            <a:off x="-152400" y="271310"/>
            <a:ext cx="5851794" cy="6806823"/>
          </a:xfrm>
          <a:custGeom>
            <a:avLst/>
            <a:gdLst>
              <a:gd name="connsiteX0" fmla="*/ 4422154 w 5851794"/>
              <a:gd name="connsiteY0" fmla="*/ 6806415 h 6806823"/>
              <a:gd name="connsiteX1" fmla="*/ 3499577 w 5851794"/>
              <a:gd name="connsiteY1" fmla="*/ 4951121 h 6806823"/>
              <a:gd name="connsiteX2" fmla="*/ 146257 w 5851794"/>
              <a:gd name="connsiteY2" fmla="*/ 303570 h 6806823"/>
              <a:gd name="connsiteX3" fmla="*/ 61147 w 5851794"/>
              <a:gd name="connsiteY3" fmla="*/ 146715 h 6806823"/>
              <a:gd name="connsiteX4" fmla="*/ 0 w 5851794"/>
              <a:gd name="connsiteY4" fmla="*/ 0 h 6806823"/>
              <a:gd name="connsiteX5" fmla="*/ 5851794 w 5851794"/>
              <a:gd name="connsiteY5" fmla="*/ 0 h 6806823"/>
              <a:gd name="connsiteX6" fmla="*/ 5851794 w 5851794"/>
              <a:gd name="connsiteY6" fmla="*/ 5986960 h 6806823"/>
              <a:gd name="connsiteX7" fmla="*/ 5774540 w 5851794"/>
              <a:gd name="connsiteY7" fmla="*/ 6069852 h 6806823"/>
              <a:gd name="connsiteX8" fmla="*/ 4422154 w 5851794"/>
              <a:gd name="connsiteY8" fmla="*/ 6806415 h 6806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851794" h="6806823">
                <a:moveTo>
                  <a:pt x="4422154" y="6806415"/>
                </a:moveTo>
                <a:cubicBezTo>
                  <a:pt x="3649072" y="6827773"/>
                  <a:pt x="3202520" y="6009625"/>
                  <a:pt x="3499577" y="4951121"/>
                </a:cubicBezTo>
                <a:cubicBezTo>
                  <a:pt x="4034430" y="3069954"/>
                  <a:pt x="1149408" y="1953998"/>
                  <a:pt x="146257" y="303570"/>
                </a:cubicBezTo>
                <a:cubicBezTo>
                  <a:pt x="114894" y="252207"/>
                  <a:pt x="86554" y="199889"/>
                  <a:pt x="61147" y="146715"/>
                </a:cubicBezTo>
                <a:lnTo>
                  <a:pt x="0" y="0"/>
                </a:lnTo>
                <a:lnTo>
                  <a:pt x="5851794" y="0"/>
                </a:lnTo>
                <a:lnTo>
                  <a:pt x="5851794" y="5986960"/>
                </a:lnTo>
                <a:lnTo>
                  <a:pt x="5774540" y="6069852"/>
                </a:lnTo>
                <a:cubicBezTo>
                  <a:pt x="5276868" y="6575179"/>
                  <a:pt x="4808695" y="6795735"/>
                  <a:pt x="4422154" y="6806415"/>
                </a:cubicBezTo>
                <a:close/>
              </a:path>
            </a:pathLst>
          </a:custGeom>
          <a:noFill/>
          <a:ln w="6350" cap="flat">
            <a:solidFill>
              <a:schemeClr val="tx1">
                <a:alpha val="15000"/>
              </a:schemeClr>
            </a:solidFill>
            <a:miter lim="400000"/>
          </a:ln>
          <a:effectLst/>
        </p:spPr>
        <p:txBody>
          <a:bodyPr wrap="square" lIns="38100" tIns="38100" rIns="38100" bIns="38100" numCol="1" anchor="ctr">
            <a:noAutofit/>
          </a:bodyPr>
          <a:lstStyle/>
          <a:p>
            <a:pPr>
              <a:defRPr>
                <a:effectLst>
                  <a:outerShdw blurRad="38100" dist="12700" dir="5400000" rotWithShape="0">
                    <a:srgbClr val="000000">
                      <a:alpha val="50000"/>
                    </a:srgbClr>
                  </a:outerShdw>
                </a:effectLst>
              </a:defRPr>
            </a:pPr>
            <a:endParaRPr/>
          </a:p>
        </p:txBody>
      </p:sp>
      <p:sp>
        <p:nvSpPr>
          <p:cNvPr id="6" name="Slide Number Placeholder 5"/>
          <p:cNvSpPr txBox="1">
            <a:spLocks/>
          </p:cNvSpPr>
          <p:nvPr userDrawn="1"/>
        </p:nvSpPr>
        <p:spPr>
          <a:xfrm>
            <a:off x="11386269" y="235611"/>
            <a:ext cx="647753" cy="328295"/>
          </a:xfrm>
          <a:prstGeom prst="rect">
            <a:avLst/>
          </a:prstGeom>
        </p:spPr>
        <p:txBody>
          <a:bodyPr vert="horz" wrap="none"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A290D8D-6BA0-418D-AFED-C65293F70DA0}" type="slidenum">
              <a:rPr lang="en-US" sz="1200" b="1" i="0" smtClean="0">
                <a:solidFill>
                  <a:schemeClr val="tx1"/>
                </a:solidFill>
                <a:latin typeface="Source Sans Pro" charset="0"/>
                <a:ea typeface="Source Sans Pro" charset="0"/>
                <a:cs typeface="Source Sans Pro" charset="0"/>
              </a:rPr>
              <a:pPr algn="ctr"/>
              <a:t>‹#›</a:t>
            </a:fld>
            <a:endParaRPr lang="en-US" sz="1200" b="1" i="0" dirty="0">
              <a:solidFill>
                <a:schemeClr val="tx1"/>
              </a:solidFill>
              <a:latin typeface="Source Sans Pro" charset="0"/>
              <a:ea typeface="Source Sans Pro" charset="0"/>
              <a:cs typeface="Source Sans Pro" charset="0"/>
            </a:endParaRPr>
          </a:p>
        </p:txBody>
      </p:sp>
    </p:spTree>
    <p:extLst>
      <p:ext uri="{BB962C8B-B14F-4D97-AF65-F5344CB8AC3E}">
        <p14:creationId xmlns:p14="http://schemas.microsoft.com/office/powerpoint/2010/main" val="18057702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sp>
        <p:nvSpPr>
          <p:cNvPr id="5" name="Title 9"/>
          <p:cNvSpPr>
            <a:spLocks noGrp="1"/>
          </p:cNvSpPr>
          <p:nvPr>
            <p:ph type="title"/>
          </p:nvPr>
        </p:nvSpPr>
        <p:spPr>
          <a:xfrm>
            <a:off x="1724526" y="459392"/>
            <a:ext cx="3891083" cy="2358197"/>
          </a:xfrm>
        </p:spPr>
        <p:txBody>
          <a:bodyPr anchor="t">
            <a:normAutofit/>
          </a:bodyPr>
          <a:lstStyle>
            <a:lvl1pPr>
              <a:defRPr sz="3800" b="1" i="0">
                <a:latin typeface="Source Sans Pro" charset="0"/>
                <a:ea typeface="Source Sans Pro" charset="0"/>
                <a:cs typeface="Source Sans Pro" charset="0"/>
              </a:defRPr>
            </a:lvl1pPr>
          </a:lstStyle>
          <a:p>
            <a:r>
              <a:rPr lang="en-US"/>
              <a:t>Click to edit Master title style</a:t>
            </a:r>
          </a:p>
        </p:txBody>
      </p:sp>
      <p:sp>
        <p:nvSpPr>
          <p:cNvPr id="7" name="Picture Placeholder 6"/>
          <p:cNvSpPr>
            <a:spLocks noGrp="1"/>
          </p:cNvSpPr>
          <p:nvPr>
            <p:ph type="pic" sz="quarter" idx="12"/>
          </p:nvPr>
        </p:nvSpPr>
        <p:spPr>
          <a:xfrm>
            <a:off x="-1" y="2107870"/>
            <a:ext cx="4213298" cy="4750131"/>
          </a:xfrm>
          <a:custGeom>
            <a:avLst/>
            <a:gdLst>
              <a:gd name="connsiteX0" fmla="*/ 2122856 w 4213298"/>
              <a:gd name="connsiteY0" fmla="*/ 446 h 4750131"/>
              <a:gd name="connsiteX1" fmla="*/ 4088890 w 4213298"/>
              <a:gd name="connsiteY1" fmla="*/ 2913810 h 4750131"/>
              <a:gd name="connsiteX2" fmla="*/ 1561912 w 4213298"/>
              <a:gd name="connsiteY2" fmla="*/ 4740148 h 4750131"/>
              <a:gd name="connsiteX3" fmla="*/ 1544546 w 4213298"/>
              <a:gd name="connsiteY3" fmla="*/ 4750131 h 4750131"/>
              <a:gd name="connsiteX4" fmla="*/ 0 w 4213298"/>
              <a:gd name="connsiteY4" fmla="*/ 4750131 h 4750131"/>
              <a:gd name="connsiteX5" fmla="*/ 0 w 4213298"/>
              <a:gd name="connsiteY5" fmla="*/ 1249850 h 4750131"/>
              <a:gd name="connsiteX6" fmla="*/ 127349 w 4213298"/>
              <a:gd name="connsiteY6" fmla="*/ 1130039 h 4750131"/>
              <a:gd name="connsiteX7" fmla="*/ 2122856 w 4213298"/>
              <a:gd name="connsiteY7" fmla="*/ 446 h 4750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13298" h="4750131">
                <a:moveTo>
                  <a:pt x="2122856" y="446"/>
                </a:moveTo>
                <a:cubicBezTo>
                  <a:pt x="3438523" y="-35712"/>
                  <a:pt x="3619356" y="2141462"/>
                  <a:pt x="4088890" y="2913810"/>
                </a:cubicBezTo>
                <a:cubicBezTo>
                  <a:pt x="4746157" y="3992281"/>
                  <a:pt x="2636562" y="4177298"/>
                  <a:pt x="1561912" y="4740148"/>
                </a:cubicBezTo>
                <a:lnTo>
                  <a:pt x="1544546" y="4750131"/>
                </a:lnTo>
                <a:lnTo>
                  <a:pt x="0" y="4750131"/>
                </a:lnTo>
                <a:lnTo>
                  <a:pt x="0" y="1249850"/>
                </a:lnTo>
                <a:lnTo>
                  <a:pt x="127349" y="1130039"/>
                </a:lnTo>
                <a:cubicBezTo>
                  <a:pt x="995413" y="329465"/>
                  <a:pt x="1636632" y="13809"/>
                  <a:pt x="2122856" y="446"/>
                </a:cubicBezTo>
                <a:close/>
              </a:path>
            </a:pathLst>
          </a:custGeom>
          <a:gradFill>
            <a:gsLst>
              <a:gs pos="0">
                <a:schemeClr val="tx1">
                  <a:alpha val="20000"/>
                </a:schemeClr>
              </a:gs>
              <a:gs pos="98000">
                <a:schemeClr val="tx1">
                  <a:alpha val="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16" name="Freeform 15"/>
          <p:cNvSpPr/>
          <p:nvPr userDrawn="1"/>
        </p:nvSpPr>
        <p:spPr>
          <a:xfrm>
            <a:off x="-152400" y="916499"/>
            <a:ext cx="4402546" cy="6161634"/>
          </a:xfrm>
          <a:custGeom>
            <a:avLst/>
            <a:gdLst>
              <a:gd name="connsiteX0" fmla="*/ 1177643 w 4402546"/>
              <a:gd name="connsiteY0" fmla="*/ 319 h 6161634"/>
              <a:gd name="connsiteX1" fmla="*/ 4123855 w 4402546"/>
              <a:gd name="connsiteY1" fmla="*/ 5922397 h 6161634"/>
              <a:gd name="connsiteX2" fmla="*/ 4061458 w 4402546"/>
              <a:gd name="connsiteY2" fmla="*/ 6161634 h 6161634"/>
              <a:gd name="connsiteX3" fmla="*/ 0 w 4402546"/>
              <a:gd name="connsiteY3" fmla="*/ 6161634 h 6161634"/>
              <a:gd name="connsiteX4" fmla="*/ 0 w 4402546"/>
              <a:gd name="connsiteY4" fmla="*/ 139617 h 6161634"/>
              <a:gd name="connsiteX5" fmla="*/ 25829 w 4402546"/>
              <a:gd name="connsiteY5" fmla="*/ 132705 h 6161634"/>
              <a:gd name="connsiteX6" fmla="*/ 212849 w 4402546"/>
              <a:gd name="connsiteY6" fmla="*/ 94306 h 6161634"/>
              <a:gd name="connsiteX7" fmla="*/ 1177643 w 4402546"/>
              <a:gd name="connsiteY7" fmla="*/ 319 h 6161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02546" h="6161634">
                <a:moveTo>
                  <a:pt x="1177643" y="319"/>
                </a:moveTo>
                <a:cubicBezTo>
                  <a:pt x="4443982" y="-36933"/>
                  <a:pt x="4784972" y="3192719"/>
                  <a:pt x="4123855" y="5922397"/>
                </a:cubicBezTo>
                <a:lnTo>
                  <a:pt x="4061458" y="6161634"/>
                </a:lnTo>
                <a:lnTo>
                  <a:pt x="0" y="6161634"/>
                </a:lnTo>
                <a:lnTo>
                  <a:pt x="0" y="139617"/>
                </a:lnTo>
                <a:lnTo>
                  <a:pt x="25829" y="132705"/>
                </a:lnTo>
                <a:cubicBezTo>
                  <a:pt x="88015" y="117983"/>
                  <a:pt x="150382" y="105154"/>
                  <a:pt x="212849" y="94306"/>
                </a:cubicBezTo>
                <a:cubicBezTo>
                  <a:pt x="559587" y="34091"/>
                  <a:pt x="880703" y="3706"/>
                  <a:pt x="1177643" y="319"/>
                </a:cubicBezTo>
                <a:close/>
              </a:path>
            </a:pathLst>
          </a:custGeom>
          <a:noFill/>
          <a:ln w="6350" cap="flat">
            <a:solidFill>
              <a:schemeClr val="tx1">
                <a:alpha val="15000"/>
              </a:schemeClr>
            </a:solidFill>
            <a:miter lim="400000"/>
          </a:ln>
          <a:effectLst/>
        </p:spPr>
        <p:txBody>
          <a:bodyPr wrap="square" lIns="38100" tIns="38100" rIns="38100" bIns="38100" numCol="1" anchor="ctr">
            <a:noAutofit/>
          </a:bodyPr>
          <a:lstStyle/>
          <a:p>
            <a:pPr>
              <a:defRPr>
                <a:effectLst>
                  <a:outerShdw blurRad="38100" dist="12700" dir="5400000" rotWithShape="0">
                    <a:srgbClr val="000000">
                      <a:alpha val="50000"/>
                    </a:srgbClr>
                  </a:outerShdw>
                </a:effectLst>
              </a:defRPr>
            </a:pPr>
            <a:endParaRPr/>
          </a:p>
        </p:txBody>
      </p:sp>
      <p:sp>
        <p:nvSpPr>
          <p:cNvPr id="14" name="Freeform 13"/>
          <p:cNvSpPr/>
          <p:nvPr userDrawn="1"/>
        </p:nvSpPr>
        <p:spPr>
          <a:xfrm rot="10800000">
            <a:off x="-152401" y="-814983"/>
            <a:ext cx="6785675" cy="7893116"/>
          </a:xfrm>
          <a:custGeom>
            <a:avLst/>
            <a:gdLst>
              <a:gd name="connsiteX0" fmla="*/ 4422154 w 5851794"/>
              <a:gd name="connsiteY0" fmla="*/ 6806415 h 6806823"/>
              <a:gd name="connsiteX1" fmla="*/ 3499577 w 5851794"/>
              <a:gd name="connsiteY1" fmla="*/ 4951121 h 6806823"/>
              <a:gd name="connsiteX2" fmla="*/ 146257 w 5851794"/>
              <a:gd name="connsiteY2" fmla="*/ 303570 h 6806823"/>
              <a:gd name="connsiteX3" fmla="*/ 61147 w 5851794"/>
              <a:gd name="connsiteY3" fmla="*/ 146715 h 6806823"/>
              <a:gd name="connsiteX4" fmla="*/ 0 w 5851794"/>
              <a:gd name="connsiteY4" fmla="*/ 0 h 6806823"/>
              <a:gd name="connsiteX5" fmla="*/ 5851794 w 5851794"/>
              <a:gd name="connsiteY5" fmla="*/ 0 h 6806823"/>
              <a:gd name="connsiteX6" fmla="*/ 5851794 w 5851794"/>
              <a:gd name="connsiteY6" fmla="*/ 5986960 h 6806823"/>
              <a:gd name="connsiteX7" fmla="*/ 5774540 w 5851794"/>
              <a:gd name="connsiteY7" fmla="*/ 6069852 h 6806823"/>
              <a:gd name="connsiteX8" fmla="*/ 4422154 w 5851794"/>
              <a:gd name="connsiteY8" fmla="*/ 6806415 h 6806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851794" h="6806823">
                <a:moveTo>
                  <a:pt x="4422154" y="6806415"/>
                </a:moveTo>
                <a:cubicBezTo>
                  <a:pt x="3649072" y="6827773"/>
                  <a:pt x="3202520" y="6009625"/>
                  <a:pt x="3499577" y="4951121"/>
                </a:cubicBezTo>
                <a:cubicBezTo>
                  <a:pt x="4034430" y="3069954"/>
                  <a:pt x="1149408" y="1953998"/>
                  <a:pt x="146257" y="303570"/>
                </a:cubicBezTo>
                <a:cubicBezTo>
                  <a:pt x="114894" y="252207"/>
                  <a:pt x="86554" y="199889"/>
                  <a:pt x="61147" y="146715"/>
                </a:cubicBezTo>
                <a:lnTo>
                  <a:pt x="0" y="0"/>
                </a:lnTo>
                <a:lnTo>
                  <a:pt x="5851794" y="0"/>
                </a:lnTo>
                <a:lnTo>
                  <a:pt x="5851794" y="5986960"/>
                </a:lnTo>
                <a:lnTo>
                  <a:pt x="5774540" y="6069852"/>
                </a:lnTo>
                <a:cubicBezTo>
                  <a:pt x="5276868" y="6575179"/>
                  <a:pt x="4808695" y="6795735"/>
                  <a:pt x="4422154" y="6806415"/>
                </a:cubicBezTo>
                <a:close/>
              </a:path>
            </a:pathLst>
          </a:custGeom>
          <a:noFill/>
          <a:ln w="6350" cap="flat">
            <a:solidFill>
              <a:schemeClr val="tx1">
                <a:alpha val="15000"/>
              </a:schemeClr>
            </a:solidFill>
            <a:miter lim="400000"/>
          </a:ln>
          <a:effectLst/>
        </p:spPr>
        <p:txBody>
          <a:bodyPr wrap="square" lIns="38100" tIns="38100" rIns="38100" bIns="38100" numCol="1" anchor="ctr">
            <a:noAutofit/>
          </a:bodyPr>
          <a:lstStyle/>
          <a:p>
            <a:pPr>
              <a:defRPr>
                <a:effectLst>
                  <a:outerShdw blurRad="38100" dist="12700" dir="5400000" rotWithShape="0">
                    <a:srgbClr val="000000">
                      <a:alpha val="50000"/>
                    </a:srgbClr>
                  </a:outerShdw>
                </a:effectLst>
              </a:defRPr>
            </a:pPr>
            <a:endParaRPr/>
          </a:p>
        </p:txBody>
      </p:sp>
      <p:sp>
        <p:nvSpPr>
          <p:cNvPr id="8" name="Slide Number Placeholder 5"/>
          <p:cNvSpPr txBox="1">
            <a:spLocks/>
          </p:cNvSpPr>
          <p:nvPr userDrawn="1"/>
        </p:nvSpPr>
        <p:spPr>
          <a:xfrm>
            <a:off x="11386269" y="235611"/>
            <a:ext cx="647753" cy="328295"/>
          </a:xfrm>
          <a:prstGeom prst="rect">
            <a:avLst/>
          </a:prstGeom>
        </p:spPr>
        <p:txBody>
          <a:bodyPr vert="horz" wrap="none"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A290D8D-6BA0-418D-AFED-C65293F70DA0}" type="slidenum">
              <a:rPr lang="en-US" sz="1200" b="1" i="0" smtClean="0">
                <a:solidFill>
                  <a:schemeClr val="tx1"/>
                </a:solidFill>
                <a:latin typeface="Source Sans Pro" charset="0"/>
                <a:ea typeface="Source Sans Pro" charset="0"/>
                <a:cs typeface="Source Sans Pro" charset="0"/>
              </a:rPr>
              <a:pPr algn="ctr"/>
              <a:t>‹#›</a:t>
            </a:fld>
            <a:endParaRPr lang="en-US" sz="1200" b="1" i="0" dirty="0">
              <a:solidFill>
                <a:schemeClr val="tx1"/>
              </a:solidFill>
              <a:latin typeface="Source Sans Pro" charset="0"/>
              <a:ea typeface="Source Sans Pro" charset="0"/>
              <a:cs typeface="Source Sans Pro" charset="0"/>
            </a:endParaRPr>
          </a:p>
        </p:txBody>
      </p:sp>
    </p:spTree>
    <p:extLst>
      <p:ext uri="{BB962C8B-B14F-4D97-AF65-F5344CB8AC3E}">
        <p14:creationId xmlns:p14="http://schemas.microsoft.com/office/powerpoint/2010/main" val="30994578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sp>
        <p:nvSpPr>
          <p:cNvPr id="5" name="Title 9"/>
          <p:cNvSpPr>
            <a:spLocks noGrp="1"/>
          </p:cNvSpPr>
          <p:nvPr>
            <p:ph type="title"/>
          </p:nvPr>
        </p:nvSpPr>
        <p:spPr>
          <a:xfrm>
            <a:off x="1724526" y="459392"/>
            <a:ext cx="3891083" cy="2358197"/>
          </a:xfrm>
        </p:spPr>
        <p:txBody>
          <a:bodyPr anchor="t">
            <a:normAutofit/>
          </a:bodyPr>
          <a:lstStyle>
            <a:lvl1pPr>
              <a:defRPr sz="3800" b="1" i="0">
                <a:latin typeface="Source Sans Pro" charset="0"/>
                <a:ea typeface="Source Sans Pro" charset="0"/>
                <a:cs typeface="Source Sans Pro" charset="0"/>
              </a:defRPr>
            </a:lvl1pPr>
          </a:lstStyle>
          <a:p>
            <a:r>
              <a:rPr lang="en-US"/>
              <a:t>Click to edit Master title style</a:t>
            </a:r>
          </a:p>
        </p:txBody>
      </p:sp>
      <p:sp>
        <p:nvSpPr>
          <p:cNvPr id="8" name="Picture Placeholder 7"/>
          <p:cNvSpPr>
            <a:spLocks noGrp="1"/>
          </p:cNvSpPr>
          <p:nvPr>
            <p:ph type="pic" sz="quarter" idx="12"/>
          </p:nvPr>
        </p:nvSpPr>
        <p:spPr>
          <a:xfrm>
            <a:off x="-2" y="1878180"/>
            <a:ext cx="5393658" cy="4979821"/>
          </a:xfrm>
          <a:custGeom>
            <a:avLst/>
            <a:gdLst>
              <a:gd name="connsiteX0" fmla="*/ 1616816 w 5393658"/>
              <a:gd name="connsiteY0" fmla="*/ 1825 h 4979821"/>
              <a:gd name="connsiteX1" fmla="*/ 2077432 w 5393658"/>
              <a:gd name="connsiteY1" fmla="*/ 128156 h 4979821"/>
              <a:gd name="connsiteX2" fmla="*/ 3070401 w 5393658"/>
              <a:gd name="connsiteY2" fmla="*/ 3145486 h 4979821"/>
              <a:gd name="connsiteX3" fmla="*/ 5275527 w 5393658"/>
              <a:gd name="connsiteY3" fmla="*/ 4880558 h 4979821"/>
              <a:gd name="connsiteX4" fmla="*/ 5191574 w 5393658"/>
              <a:gd name="connsiteY4" fmla="*/ 4979821 h 4979821"/>
              <a:gd name="connsiteX5" fmla="*/ 350181 w 5393658"/>
              <a:gd name="connsiteY5" fmla="*/ 4979821 h 4979821"/>
              <a:gd name="connsiteX6" fmla="*/ 331903 w 5393658"/>
              <a:gd name="connsiteY6" fmla="*/ 4964867 h 4979821"/>
              <a:gd name="connsiteX7" fmla="*/ 89317 w 5393658"/>
              <a:gd name="connsiteY7" fmla="*/ 4723929 h 4979821"/>
              <a:gd name="connsiteX8" fmla="*/ 0 w 5393658"/>
              <a:gd name="connsiteY8" fmla="*/ 4615588 h 4979821"/>
              <a:gd name="connsiteX9" fmla="*/ 0 w 5393658"/>
              <a:gd name="connsiteY9" fmla="*/ 1148844 h 4979821"/>
              <a:gd name="connsiteX10" fmla="*/ 26216 w 5393658"/>
              <a:gd name="connsiteY10" fmla="*/ 1103490 h 4979821"/>
              <a:gd name="connsiteX11" fmla="*/ 1616816 w 5393658"/>
              <a:gd name="connsiteY11" fmla="*/ 1825 h 49798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393658" h="4979821">
                <a:moveTo>
                  <a:pt x="1616816" y="1825"/>
                </a:moveTo>
                <a:cubicBezTo>
                  <a:pt x="1768956" y="10576"/>
                  <a:pt x="1923194" y="51043"/>
                  <a:pt x="2077432" y="128156"/>
                </a:cubicBezTo>
                <a:cubicBezTo>
                  <a:pt x="3070401" y="624709"/>
                  <a:pt x="2528450" y="2516385"/>
                  <a:pt x="3070401" y="3145486"/>
                </a:cubicBezTo>
                <a:cubicBezTo>
                  <a:pt x="3544608" y="3699482"/>
                  <a:pt x="5948917" y="3974787"/>
                  <a:pt x="5275527" y="4880558"/>
                </a:cubicBezTo>
                <a:lnTo>
                  <a:pt x="5191574" y="4979821"/>
                </a:lnTo>
                <a:lnTo>
                  <a:pt x="350181" y="4979821"/>
                </a:lnTo>
                <a:lnTo>
                  <a:pt x="331903" y="4964867"/>
                </a:lnTo>
                <a:cubicBezTo>
                  <a:pt x="246763" y="4888132"/>
                  <a:pt x="165754" y="4807702"/>
                  <a:pt x="89317" y="4723929"/>
                </a:cubicBezTo>
                <a:lnTo>
                  <a:pt x="0" y="4615588"/>
                </a:lnTo>
                <a:lnTo>
                  <a:pt x="0" y="1148844"/>
                </a:lnTo>
                <a:lnTo>
                  <a:pt x="26216" y="1103490"/>
                </a:lnTo>
                <a:cubicBezTo>
                  <a:pt x="433283" y="439248"/>
                  <a:pt x="1008259" y="-33183"/>
                  <a:pt x="1616816" y="1825"/>
                </a:cubicBezTo>
                <a:close/>
              </a:path>
            </a:pathLst>
          </a:custGeom>
          <a:gradFill>
            <a:gsLst>
              <a:gs pos="0">
                <a:schemeClr val="tx1">
                  <a:alpha val="20000"/>
                </a:schemeClr>
              </a:gs>
              <a:gs pos="98000">
                <a:schemeClr val="tx1">
                  <a:alpha val="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16" name="Freeform 15"/>
          <p:cNvSpPr/>
          <p:nvPr userDrawn="1"/>
        </p:nvSpPr>
        <p:spPr>
          <a:xfrm>
            <a:off x="-152400" y="916499"/>
            <a:ext cx="4402546" cy="6161634"/>
          </a:xfrm>
          <a:custGeom>
            <a:avLst/>
            <a:gdLst>
              <a:gd name="connsiteX0" fmla="*/ 1177643 w 4402546"/>
              <a:gd name="connsiteY0" fmla="*/ 319 h 6161634"/>
              <a:gd name="connsiteX1" fmla="*/ 4123855 w 4402546"/>
              <a:gd name="connsiteY1" fmla="*/ 5922397 h 6161634"/>
              <a:gd name="connsiteX2" fmla="*/ 4061458 w 4402546"/>
              <a:gd name="connsiteY2" fmla="*/ 6161634 h 6161634"/>
              <a:gd name="connsiteX3" fmla="*/ 0 w 4402546"/>
              <a:gd name="connsiteY3" fmla="*/ 6161634 h 6161634"/>
              <a:gd name="connsiteX4" fmla="*/ 0 w 4402546"/>
              <a:gd name="connsiteY4" fmla="*/ 139617 h 6161634"/>
              <a:gd name="connsiteX5" fmla="*/ 25829 w 4402546"/>
              <a:gd name="connsiteY5" fmla="*/ 132705 h 6161634"/>
              <a:gd name="connsiteX6" fmla="*/ 212849 w 4402546"/>
              <a:gd name="connsiteY6" fmla="*/ 94306 h 6161634"/>
              <a:gd name="connsiteX7" fmla="*/ 1177643 w 4402546"/>
              <a:gd name="connsiteY7" fmla="*/ 319 h 6161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02546" h="6161634">
                <a:moveTo>
                  <a:pt x="1177643" y="319"/>
                </a:moveTo>
                <a:cubicBezTo>
                  <a:pt x="4443982" y="-36933"/>
                  <a:pt x="4784972" y="3192719"/>
                  <a:pt x="4123855" y="5922397"/>
                </a:cubicBezTo>
                <a:lnTo>
                  <a:pt x="4061458" y="6161634"/>
                </a:lnTo>
                <a:lnTo>
                  <a:pt x="0" y="6161634"/>
                </a:lnTo>
                <a:lnTo>
                  <a:pt x="0" y="139617"/>
                </a:lnTo>
                <a:lnTo>
                  <a:pt x="25829" y="132705"/>
                </a:lnTo>
                <a:cubicBezTo>
                  <a:pt x="88015" y="117983"/>
                  <a:pt x="150382" y="105154"/>
                  <a:pt x="212849" y="94306"/>
                </a:cubicBezTo>
                <a:cubicBezTo>
                  <a:pt x="559587" y="34091"/>
                  <a:pt x="880703" y="3706"/>
                  <a:pt x="1177643" y="319"/>
                </a:cubicBezTo>
                <a:close/>
              </a:path>
            </a:pathLst>
          </a:custGeom>
          <a:noFill/>
          <a:ln w="6350" cap="flat">
            <a:solidFill>
              <a:schemeClr val="tx1">
                <a:alpha val="15000"/>
              </a:schemeClr>
            </a:solidFill>
            <a:miter lim="400000"/>
          </a:ln>
          <a:effectLst/>
        </p:spPr>
        <p:txBody>
          <a:bodyPr wrap="square" lIns="38100" tIns="38100" rIns="38100" bIns="38100" numCol="1" anchor="ctr">
            <a:noAutofit/>
          </a:bodyPr>
          <a:lstStyle/>
          <a:p>
            <a:pPr>
              <a:defRPr>
                <a:effectLst>
                  <a:outerShdw blurRad="38100" dist="12700" dir="5400000" rotWithShape="0">
                    <a:srgbClr val="000000">
                      <a:alpha val="50000"/>
                    </a:srgbClr>
                  </a:outerShdw>
                </a:effectLst>
              </a:defRPr>
            </a:pPr>
            <a:endParaRPr/>
          </a:p>
        </p:txBody>
      </p:sp>
      <p:sp>
        <p:nvSpPr>
          <p:cNvPr id="14" name="Freeform 13"/>
          <p:cNvSpPr/>
          <p:nvPr userDrawn="1"/>
        </p:nvSpPr>
        <p:spPr>
          <a:xfrm rot="10800000">
            <a:off x="-152401" y="-814983"/>
            <a:ext cx="6785675" cy="7893116"/>
          </a:xfrm>
          <a:custGeom>
            <a:avLst/>
            <a:gdLst>
              <a:gd name="connsiteX0" fmla="*/ 4422154 w 5851794"/>
              <a:gd name="connsiteY0" fmla="*/ 6806415 h 6806823"/>
              <a:gd name="connsiteX1" fmla="*/ 3499577 w 5851794"/>
              <a:gd name="connsiteY1" fmla="*/ 4951121 h 6806823"/>
              <a:gd name="connsiteX2" fmla="*/ 146257 w 5851794"/>
              <a:gd name="connsiteY2" fmla="*/ 303570 h 6806823"/>
              <a:gd name="connsiteX3" fmla="*/ 61147 w 5851794"/>
              <a:gd name="connsiteY3" fmla="*/ 146715 h 6806823"/>
              <a:gd name="connsiteX4" fmla="*/ 0 w 5851794"/>
              <a:gd name="connsiteY4" fmla="*/ 0 h 6806823"/>
              <a:gd name="connsiteX5" fmla="*/ 5851794 w 5851794"/>
              <a:gd name="connsiteY5" fmla="*/ 0 h 6806823"/>
              <a:gd name="connsiteX6" fmla="*/ 5851794 w 5851794"/>
              <a:gd name="connsiteY6" fmla="*/ 5986960 h 6806823"/>
              <a:gd name="connsiteX7" fmla="*/ 5774540 w 5851794"/>
              <a:gd name="connsiteY7" fmla="*/ 6069852 h 6806823"/>
              <a:gd name="connsiteX8" fmla="*/ 4422154 w 5851794"/>
              <a:gd name="connsiteY8" fmla="*/ 6806415 h 6806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851794" h="6806823">
                <a:moveTo>
                  <a:pt x="4422154" y="6806415"/>
                </a:moveTo>
                <a:cubicBezTo>
                  <a:pt x="3649072" y="6827773"/>
                  <a:pt x="3202520" y="6009625"/>
                  <a:pt x="3499577" y="4951121"/>
                </a:cubicBezTo>
                <a:cubicBezTo>
                  <a:pt x="4034430" y="3069954"/>
                  <a:pt x="1149408" y="1953998"/>
                  <a:pt x="146257" y="303570"/>
                </a:cubicBezTo>
                <a:cubicBezTo>
                  <a:pt x="114894" y="252207"/>
                  <a:pt x="86554" y="199889"/>
                  <a:pt x="61147" y="146715"/>
                </a:cubicBezTo>
                <a:lnTo>
                  <a:pt x="0" y="0"/>
                </a:lnTo>
                <a:lnTo>
                  <a:pt x="5851794" y="0"/>
                </a:lnTo>
                <a:lnTo>
                  <a:pt x="5851794" y="5986960"/>
                </a:lnTo>
                <a:lnTo>
                  <a:pt x="5774540" y="6069852"/>
                </a:lnTo>
                <a:cubicBezTo>
                  <a:pt x="5276868" y="6575179"/>
                  <a:pt x="4808695" y="6795735"/>
                  <a:pt x="4422154" y="6806415"/>
                </a:cubicBezTo>
                <a:close/>
              </a:path>
            </a:pathLst>
          </a:custGeom>
          <a:noFill/>
          <a:ln w="6350" cap="flat">
            <a:solidFill>
              <a:schemeClr val="tx1">
                <a:alpha val="15000"/>
              </a:schemeClr>
            </a:solidFill>
            <a:miter lim="400000"/>
          </a:ln>
          <a:effectLst/>
        </p:spPr>
        <p:txBody>
          <a:bodyPr wrap="square" lIns="38100" tIns="38100" rIns="38100" bIns="38100" numCol="1" anchor="ctr">
            <a:noAutofit/>
          </a:bodyPr>
          <a:lstStyle/>
          <a:p>
            <a:pPr>
              <a:defRPr>
                <a:effectLst>
                  <a:outerShdw blurRad="38100" dist="12700" dir="5400000" rotWithShape="0">
                    <a:srgbClr val="000000">
                      <a:alpha val="50000"/>
                    </a:srgbClr>
                  </a:outerShdw>
                </a:effectLst>
              </a:defRPr>
            </a:pPr>
            <a:endParaRPr/>
          </a:p>
        </p:txBody>
      </p:sp>
      <p:sp>
        <p:nvSpPr>
          <p:cNvPr id="9" name="Slide Number Placeholder 5"/>
          <p:cNvSpPr txBox="1">
            <a:spLocks/>
          </p:cNvSpPr>
          <p:nvPr userDrawn="1"/>
        </p:nvSpPr>
        <p:spPr>
          <a:xfrm>
            <a:off x="11386269" y="235611"/>
            <a:ext cx="647753" cy="328295"/>
          </a:xfrm>
          <a:prstGeom prst="rect">
            <a:avLst/>
          </a:prstGeom>
        </p:spPr>
        <p:txBody>
          <a:bodyPr vert="horz" wrap="none"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A290D8D-6BA0-418D-AFED-C65293F70DA0}" type="slidenum">
              <a:rPr lang="en-US" sz="1200" b="1" i="0" smtClean="0">
                <a:solidFill>
                  <a:schemeClr val="tx1"/>
                </a:solidFill>
                <a:latin typeface="Source Sans Pro" charset="0"/>
                <a:ea typeface="Source Sans Pro" charset="0"/>
                <a:cs typeface="Source Sans Pro" charset="0"/>
              </a:rPr>
              <a:pPr algn="ctr"/>
              <a:t>‹#›</a:t>
            </a:fld>
            <a:endParaRPr lang="en-US" sz="1200" b="1" i="0" dirty="0">
              <a:solidFill>
                <a:schemeClr val="tx1"/>
              </a:solidFill>
              <a:latin typeface="Source Sans Pro" charset="0"/>
              <a:ea typeface="Source Sans Pro" charset="0"/>
              <a:cs typeface="Source Sans Pro" charset="0"/>
            </a:endParaRPr>
          </a:p>
        </p:txBody>
      </p:sp>
    </p:spTree>
    <p:extLst>
      <p:ext uri="{BB962C8B-B14F-4D97-AF65-F5344CB8AC3E}">
        <p14:creationId xmlns:p14="http://schemas.microsoft.com/office/powerpoint/2010/main" val="323925550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8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a:xfrm>
            <a:off x="11386457" y="379715"/>
            <a:ext cx="513735" cy="227164"/>
          </a:xfrm>
          <a:prstGeom prst="rect">
            <a:avLst/>
          </a:prstGeom>
        </p:spPr>
        <p:txBody>
          <a:bodyPr/>
          <a:lstStyle/>
          <a:p>
            <a:fld id="{D8D877B3-D348-4611-9BDB-C5374591D951}" type="slidenum">
              <a:rPr lang="en-US" smtClean="0"/>
              <a:pPr/>
              <a:t>‹#›</a:t>
            </a:fld>
            <a:endParaRPr lang="en-US" dirty="0"/>
          </a:p>
        </p:txBody>
      </p:sp>
      <p:sp>
        <p:nvSpPr>
          <p:cNvPr id="7" name="Picture Placeholder 6"/>
          <p:cNvSpPr>
            <a:spLocks noGrp="1"/>
          </p:cNvSpPr>
          <p:nvPr>
            <p:ph type="pic" sz="quarter" idx="13"/>
          </p:nvPr>
        </p:nvSpPr>
        <p:spPr>
          <a:xfrm>
            <a:off x="1746880" y="0"/>
            <a:ext cx="9896850" cy="6858000"/>
          </a:xfrm>
          <a:custGeom>
            <a:avLst/>
            <a:gdLst>
              <a:gd name="connsiteX0" fmla="*/ 964037 w 9896850"/>
              <a:gd name="connsiteY0" fmla="*/ 0 h 6858000"/>
              <a:gd name="connsiteX1" fmla="*/ 5396003 w 9896850"/>
              <a:gd name="connsiteY1" fmla="*/ 0 h 6858000"/>
              <a:gd name="connsiteX2" fmla="*/ 5399601 w 9896850"/>
              <a:gd name="connsiteY2" fmla="*/ 16551 h 6858000"/>
              <a:gd name="connsiteX3" fmla="*/ 6039378 w 9896850"/>
              <a:gd name="connsiteY3" fmla="*/ 3354385 h 6858000"/>
              <a:gd name="connsiteX4" fmla="*/ 9025652 w 9896850"/>
              <a:gd name="connsiteY4" fmla="*/ 6851237 h 6858000"/>
              <a:gd name="connsiteX5" fmla="*/ 9015810 w 9896850"/>
              <a:gd name="connsiteY5" fmla="*/ 6858000 h 6858000"/>
              <a:gd name="connsiteX6" fmla="*/ 2105638 w 9896850"/>
              <a:gd name="connsiteY6" fmla="*/ 6858000 h 6858000"/>
              <a:gd name="connsiteX7" fmla="*/ 1936404 w 9896850"/>
              <a:gd name="connsiteY7" fmla="*/ 6738472 h 6858000"/>
              <a:gd name="connsiteX8" fmla="*/ 425076 w 9896850"/>
              <a:gd name="connsiteY8" fmla="*/ 5078717 h 6858000"/>
              <a:gd name="connsiteX9" fmla="*/ 821864 w 9896850"/>
              <a:gd name="connsiteY9" fmla="*/ 24596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896850" h="6858000">
                <a:moveTo>
                  <a:pt x="964037" y="0"/>
                </a:moveTo>
                <a:lnTo>
                  <a:pt x="5396003" y="0"/>
                </a:lnTo>
                <a:lnTo>
                  <a:pt x="5399601" y="16551"/>
                </a:lnTo>
                <a:cubicBezTo>
                  <a:pt x="5617578" y="1229823"/>
                  <a:pt x="5476977" y="2701546"/>
                  <a:pt x="6039378" y="3354385"/>
                </a:cubicBezTo>
                <a:cubicBezTo>
                  <a:pt x="6925158" y="4389204"/>
                  <a:pt x="11866871" y="4838380"/>
                  <a:pt x="9025652" y="6851237"/>
                </a:cubicBezTo>
                <a:lnTo>
                  <a:pt x="9015810" y="6858000"/>
                </a:lnTo>
                <a:lnTo>
                  <a:pt x="2105638" y="6858000"/>
                </a:lnTo>
                <a:lnTo>
                  <a:pt x="1936404" y="6738472"/>
                </a:lnTo>
                <a:cubicBezTo>
                  <a:pt x="1318966" y="6280254"/>
                  <a:pt x="799656" y="5714519"/>
                  <a:pt x="425076" y="5078717"/>
                </a:cubicBezTo>
                <a:cubicBezTo>
                  <a:pt x="-323781" y="3807392"/>
                  <a:pt x="-15294" y="1782405"/>
                  <a:pt x="821864" y="245965"/>
                </a:cubicBezTo>
                <a:close/>
              </a:path>
            </a:pathLst>
          </a:custGeom>
          <a:gradFill>
            <a:gsLst>
              <a:gs pos="0">
                <a:schemeClr val="tx1">
                  <a:alpha val="20000"/>
                </a:schemeClr>
              </a:gs>
              <a:gs pos="98000">
                <a:schemeClr val="tx1">
                  <a:alpha val="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11" name="Freeform 10"/>
          <p:cNvSpPr/>
          <p:nvPr userDrawn="1"/>
        </p:nvSpPr>
        <p:spPr>
          <a:xfrm>
            <a:off x="117102" y="-239842"/>
            <a:ext cx="11012894" cy="7413289"/>
          </a:xfrm>
          <a:custGeom>
            <a:avLst/>
            <a:gdLst>
              <a:gd name="connsiteX0" fmla="*/ 0 w 11012894"/>
              <a:gd name="connsiteY0" fmla="*/ 0 h 7413289"/>
              <a:gd name="connsiteX1" fmla="*/ 6536083 w 11012894"/>
              <a:gd name="connsiteY1" fmla="*/ 0 h 7413289"/>
              <a:gd name="connsiteX2" fmla="*/ 6625906 w 11012894"/>
              <a:gd name="connsiteY2" fmla="*/ 53370 h 7413289"/>
              <a:gd name="connsiteX3" fmla="*/ 10571438 w 11012894"/>
              <a:gd name="connsiteY3" fmla="*/ 5650909 h 7413289"/>
              <a:gd name="connsiteX4" fmla="*/ 9475025 w 11012894"/>
              <a:gd name="connsiteY4" fmla="*/ 7210586 h 7413289"/>
              <a:gd name="connsiteX5" fmla="*/ 9413699 w 11012894"/>
              <a:gd name="connsiteY5" fmla="*/ 7413289 h 7413289"/>
              <a:gd name="connsiteX6" fmla="*/ 2608570 w 11012894"/>
              <a:gd name="connsiteY6" fmla="*/ 7413289 h 7413289"/>
              <a:gd name="connsiteX7" fmla="*/ 2615292 w 11012894"/>
              <a:gd name="connsiteY7" fmla="*/ 7382904 h 7413289"/>
              <a:gd name="connsiteX8" fmla="*/ 35347 w 11012894"/>
              <a:gd name="connsiteY8" fmla="*/ 209141 h 7413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012894" h="7413289">
                <a:moveTo>
                  <a:pt x="0" y="0"/>
                </a:moveTo>
                <a:lnTo>
                  <a:pt x="6536083" y="0"/>
                </a:lnTo>
                <a:lnTo>
                  <a:pt x="6625906" y="53370"/>
                </a:lnTo>
                <a:cubicBezTo>
                  <a:pt x="9560610" y="1845340"/>
                  <a:pt x="12055279" y="4299166"/>
                  <a:pt x="10571438" y="5650909"/>
                </a:cubicBezTo>
                <a:cubicBezTo>
                  <a:pt x="9990744" y="6180259"/>
                  <a:pt x="9650905" y="6702782"/>
                  <a:pt x="9475025" y="7210586"/>
                </a:cubicBezTo>
                <a:lnTo>
                  <a:pt x="9413699" y="7413289"/>
                </a:lnTo>
                <a:lnTo>
                  <a:pt x="2608570" y="7413289"/>
                </a:lnTo>
                <a:lnTo>
                  <a:pt x="2615292" y="7382904"/>
                </a:lnTo>
                <a:cubicBezTo>
                  <a:pt x="2957304" y="5195356"/>
                  <a:pt x="545177" y="2773744"/>
                  <a:pt x="35347" y="209141"/>
                </a:cubicBezTo>
                <a:close/>
              </a:path>
            </a:pathLst>
          </a:custGeom>
          <a:noFill/>
          <a:ln w="6350">
            <a:solidFill>
              <a:schemeClr val="tx1">
                <a:alpha val="15000"/>
              </a:scheme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Tree>
    <p:extLst>
      <p:ext uri="{BB962C8B-B14F-4D97-AF65-F5344CB8AC3E}">
        <p14:creationId xmlns:p14="http://schemas.microsoft.com/office/powerpoint/2010/main" val="377144745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9_Custom Layout">
    <p:spTree>
      <p:nvGrpSpPr>
        <p:cNvPr id="1" name=""/>
        <p:cNvGrpSpPr/>
        <p:nvPr/>
      </p:nvGrpSpPr>
      <p:grpSpPr>
        <a:xfrm>
          <a:off x="0" y="0"/>
          <a:ext cx="0" cy="0"/>
          <a:chOff x="0" y="0"/>
          <a:chExt cx="0" cy="0"/>
        </a:xfrm>
      </p:grpSpPr>
      <p:sp>
        <p:nvSpPr>
          <p:cNvPr id="7" name="Picture Placeholder 7"/>
          <p:cNvSpPr>
            <a:spLocks noGrp="1"/>
          </p:cNvSpPr>
          <p:nvPr>
            <p:ph type="pic" sz="quarter" idx="12"/>
          </p:nvPr>
        </p:nvSpPr>
        <p:spPr>
          <a:xfrm>
            <a:off x="6407344" y="1606568"/>
            <a:ext cx="3622075" cy="3757270"/>
          </a:xfrm>
          <a:custGeom>
            <a:avLst/>
            <a:gdLst>
              <a:gd name="connsiteX0" fmla="*/ 0 w 3599854"/>
              <a:gd name="connsiteY0" fmla="*/ 1799927 h 3599854"/>
              <a:gd name="connsiteX1" fmla="*/ 1799927 w 3599854"/>
              <a:gd name="connsiteY1" fmla="*/ 0 h 3599854"/>
              <a:gd name="connsiteX2" fmla="*/ 3599854 w 3599854"/>
              <a:gd name="connsiteY2" fmla="*/ 1799927 h 3599854"/>
              <a:gd name="connsiteX3" fmla="*/ 1799927 w 3599854"/>
              <a:gd name="connsiteY3" fmla="*/ 3599854 h 3599854"/>
              <a:gd name="connsiteX4" fmla="*/ 0 w 3599854"/>
              <a:gd name="connsiteY4" fmla="*/ 1799927 h 3599854"/>
              <a:gd name="connsiteX0" fmla="*/ 0 w 3599854"/>
              <a:gd name="connsiteY0" fmla="*/ 1821311 h 3621238"/>
              <a:gd name="connsiteX1" fmla="*/ 1799927 w 3599854"/>
              <a:gd name="connsiteY1" fmla="*/ 21384 h 3621238"/>
              <a:gd name="connsiteX2" fmla="*/ 3599854 w 3599854"/>
              <a:gd name="connsiteY2" fmla="*/ 1821311 h 3621238"/>
              <a:gd name="connsiteX3" fmla="*/ 1799927 w 3599854"/>
              <a:gd name="connsiteY3" fmla="*/ 3621238 h 3621238"/>
              <a:gd name="connsiteX4" fmla="*/ 0 w 3599854"/>
              <a:gd name="connsiteY4" fmla="*/ 1821311 h 3621238"/>
              <a:gd name="connsiteX0" fmla="*/ 6 w 3599860"/>
              <a:gd name="connsiteY0" fmla="*/ 1821311 h 3756149"/>
              <a:gd name="connsiteX1" fmla="*/ 1799933 w 3599860"/>
              <a:gd name="connsiteY1" fmla="*/ 21384 h 3756149"/>
              <a:gd name="connsiteX2" fmla="*/ 3599860 w 3599860"/>
              <a:gd name="connsiteY2" fmla="*/ 1821311 h 3756149"/>
              <a:gd name="connsiteX3" fmla="*/ 1814923 w 3599860"/>
              <a:gd name="connsiteY3" fmla="*/ 3756149 h 3756149"/>
              <a:gd name="connsiteX4" fmla="*/ 6 w 3599860"/>
              <a:gd name="connsiteY4" fmla="*/ 1821311 h 3756149"/>
              <a:gd name="connsiteX0" fmla="*/ 6 w 3622075"/>
              <a:gd name="connsiteY0" fmla="*/ 1822432 h 3757270"/>
              <a:gd name="connsiteX1" fmla="*/ 1799933 w 3622075"/>
              <a:gd name="connsiteY1" fmla="*/ 22505 h 3757270"/>
              <a:gd name="connsiteX2" fmla="*/ 3599860 w 3622075"/>
              <a:gd name="connsiteY2" fmla="*/ 1822432 h 3757270"/>
              <a:gd name="connsiteX3" fmla="*/ 1814923 w 3622075"/>
              <a:gd name="connsiteY3" fmla="*/ 3757270 h 3757270"/>
              <a:gd name="connsiteX4" fmla="*/ 6 w 3622075"/>
              <a:gd name="connsiteY4" fmla="*/ 1822432 h 37572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22075" h="3757270">
                <a:moveTo>
                  <a:pt x="6" y="1822432"/>
                </a:moveTo>
                <a:cubicBezTo>
                  <a:pt x="-2492" y="1199971"/>
                  <a:pt x="760890" y="202387"/>
                  <a:pt x="1799933" y="22505"/>
                </a:cubicBezTo>
                <a:cubicBezTo>
                  <a:pt x="2838976" y="-157377"/>
                  <a:pt x="3779742" y="768399"/>
                  <a:pt x="3599860" y="1822432"/>
                </a:cubicBezTo>
                <a:cubicBezTo>
                  <a:pt x="3419978" y="2876465"/>
                  <a:pt x="2808995" y="3757270"/>
                  <a:pt x="1814923" y="3757270"/>
                </a:cubicBezTo>
                <a:cubicBezTo>
                  <a:pt x="820851" y="3757270"/>
                  <a:pt x="2504" y="2444893"/>
                  <a:pt x="6" y="1822432"/>
                </a:cubicBezTo>
                <a:close/>
              </a:path>
            </a:pathLst>
          </a:custGeom>
          <a:gradFill>
            <a:gsLst>
              <a:gs pos="0">
                <a:schemeClr val="tx1">
                  <a:alpha val="20000"/>
                </a:schemeClr>
              </a:gs>
              <a:gs pos="98000">
                <a:schemeClr val="tx1">
                  <a:alpha val="10000"/>
                </a:schemeClr>
              </a:gs>
            </a:gsLst>
            <a:lin ang="5400000" scaled="1"/>
          </a:gradFill>
          <a:ln>
            <a:noFill/>
          </a:ln>
        </p:spPr>
        <p:txBody>
          <a:bodyPr anchor="ctr">
            <a:normAutofit/>
          </a:bodyPr>
          <a:lstStyle>
            <a:lvl1pPr algn="ctr">
              <a:defRPr sz="1200">
                <a:solidFill>
                  <a:schemeClr val="tx1"/>
                </a:solidFill>
              </a:defRPr>
            </a:lvl1pPr>
          </a:lstStyle>
          <a:p>
            <a:endParaRPr lang="en-US"/>
          </a:p>
        </p:txBody>
      </p:sp>
      <p:sp>
        <p:nvSpPr>
          <p:cNvPr id="9" name="Picture Placeholder 7"/>
          <p:cNvSpPr>
            <a:spLocks noGrp="1"/>
          </p:cNvSpPr>
          <p:nvPr>
            <p:ph type="pic" sz="quarter" idx="14"/>
          </p:nvPr>
        </p:nvSpPr>
        <p:spPr>
          <a:xfrm>
            <a:off x="10332111" y="1628144"/>
            <a:ext cx="3684017" cy="3699640"/>
          </a:xfrm>
          <a:custGeom>
            <a:avLst/>
            <a:gdLst>
              <a:gd name="connsiteX0" fmla="*/ 0 w 3599854"/>
              <a:gd name="connsiteY0" fmla="*/ 1799927 h 3599854"/>
              <a:gd name="connsiteX1" fmla="*/ 1799927 w 3599854"/>
              <a:gd name="connsiteY1" fmla="*/ 0 h 3599854"/>
              <a:gd name="connsiteX2" fmla="*/ 3599854 w 3599854"/>
              <a:gd name="connsiteY2" fmla="*/ 1799927 h 3599854"/>
              <a:gd name="connsiteX3" fmla="*/ 1799927 w 3599854"/>
              <a:gd name="connsiteY3" fmla="*/ 3599854 h 3599854"/>
              <a:gd name="connsiteX4" fmla="*/ 0 w 3599854"/>
              <a:gd name="connsiteY4" fmla="*/ 1799927 h 3599854"/>
              <a:gd name="connsiteX0" fmla="*/ 0 w 3599854"/>
              <a:gd name="connsiteY0" fmla="*/ 1818333 h 3618260"/>
              <a:gd name="connsiteX1" fmla="*/ 1799927 w 3599854"/>
              <a:gd name="connsiteY1" fmla="*/ 18406 h 3618260"/>
              <a:gd name="connsiteX2" fmla="*/ 3599854 w 3599854"/>
              <a:gd name="connsiteY2" fmla="*/ 1818333 h 3618260"/>
              <a:gd name="connsiteX3" fmla="*/ 1799927 w 3599854"/>
              <a:gd name="connsiteY3" fmla="*/ 3618260 h 3618260"/>
              <a:gd name="connsiteX4" fmla="*/ 0 w 3599854"/>
              <a:gd name="connsiteY4" fmla="*/ 1818333 h 3618260"/>
              <a:gd name="connsiteX0" fmla="*/ 0 w 3659815"/>
              <a:gd name="connsiteY0" fmla="*/ 1995713 h 3601943"/>
              <a:gd name="connsiteX1" fmla="*/ 1859888 w 3659815"/>
              <a:gd name="connsiteY1" fmla="*/ 914 h 3601943"/>
              <a:gd name="connsiteX2" fmla="*/ 3659815 w 3659815"/>
              <a:gd name="connsiteY2" fmla="*/ 1800841 h 3601943"/>
              <a:gd name="connsiteX3" fmla="*/ 1859888 w 3659815"/>
              <a:gd name="connsiteY3" fmla="*/ 3600768 h 3601943"/>
              <a:gd name="connsiteX4" fmla="*/ 0 w 3659815"/>
              <a:gd name="connsiteY4" fmla="*/ 1995713 h 3601943"/>
              <a:gd name="connsiteX0" fmla="*/ 0 w 3659815"/>
              <a:gd name="connsiteY0" fmla="*/ 1995713 h 3698801"/>
              <a:gd name="connsiteX1" fmla="*/ 1859888 w 3659815"/>
              <a:gd name="connsiteY1" fmla="*/ 914 h 3698801"/>
              <a:gd name="connsiteX2" fmla="*/ 3659815 w 3659815"/>
              <a:gd name="connsiteY2" fmla="*/ 1800841 h 3698801"/>
              <a:gd name="connsiteX3" fmla="*/ 1859888 w 3659815"/>
              <a:gd name="connsiteY3" fmla="*/ 3600768 h 3698801"/>
              <a:gd name="connsiteX4" fmla="*/ 0 w 3659815"/>
              <a:gd name="connsiteY4" fmla="*/ 1995713 h 3698801"/>
              <a:gd name="connsiteX0" fmla="*/ 0 w 3684017"/>
              <a:gd name="connsiteY0" fmla="*/ 1995728 h 3699640"/>
              <a:gd name="connsiteX1" fmla="*/ 1859888 w 3684017"/>
              <a:gd name="connsiteY1" fmla="*/ 929 h 3699640"/>
              <a:gd name="connsiteX2" fmla="*/ 3659815 w 3684017"/>
              <a:gd name="connsiteY2" fmla="*/ 1800856 h 3699640"/>
              <a:gd name="connsiteX3" fmla="*/ 1859888 w 3684017"/>
              <a:gd name="connsiteY3" fmla="*/ 3600783 h 3699640"/>
              <a:gd name="connsiteX4" fmla="*/ 0 w 3684017"/>
              <a:gd name="connsiteY4" fmla="*/ 1995728 h 3699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84017" h="3699640">
                <a:moveTo>
                  <a:pt x="0" y="1995728"/>
                </a:moveTo>
                <a:cubicBezTo>
                  <a:pt x="0" y="1001656"/>
                  <a:pt x="1249919" y="33408"/>
                  <a:pt x="1859888" y="929"/>
                </a:cubicBezTo>
                <a:cubicBezTo>
                  <a:pt x="2469857" y="-31550"/>
                  <a:pt x="3434962" y="791794"/>
                  <a:pt x="3659815" y="1800856"/>
                </a:cubicBezTo>
                <a:cubicBezTo>
                  <a:pt x="3884668" y="2809918"/>
                  <a:pt x="2484847" y="4062979"/>
                  <a:pt x="1859888" y="3600783"/>
                </a:cubicBezTo>
                <a:cubicBezTo>
                  <a:pt x="1234929" y="3138587"/>
                  <a:pt x="0" y="2989800"/>
                  <a:pt x="0" y="1995728"/>
                </a:cubicBezTo>
                <a:close/>
              </a:path>
            </a:pathLst>
          </a:custGeom>
          <a:gradFill>
            <a:gsLst>
              <a:gs pos="0">
                <a:schemeClr val="tx1">
                  <a:alpha val="20000"/>
                </a:schemeClr>
              </a:gs>
              <a:gs pos="98000">
                <a:schemeClr val="tx1">
                  <a:alpha val="10000"/>
                </a:schemeClr>
              </a:gs>
            </a:gsLst>
            <a:lin ang="5400000" scaled="1"/>
          </a:gradFill>
          <a:ln>
            <a:noFill/>
          </a:ln>
        </p:spPr>
        <p:txBody>
          <a:bodyPr anchor="ctr">
            <a:normAutofit/>
          </a:bodyPr>
          <a:lstStyle>
            <a:lvl1pPr algn="ctr">
              <a:defRPr sz="1200">
                <a:solidFill>
                  <a:schemeClr val="tx1"/>
                </a:solidFill>
              </a:defRPr>
            </a:lvl1pPr>
          </a:lstStyle>
          <a:p>
            <a:endParaRPr lang="en-US"/>
          </a:p>
        </p:txBody>
      </p:sp>
      <p:sp>
        <p:nvSpPr>
          <p:cNvPr id="10" name="Slide Number Placeholder 5"/>
          <p:cNvSpPr txBox="1">
            <a:spLocks/>
          </p:cNvSpPr>
          <p:nvPr userDrawn="1"/>
        </p:nvSpPr>
        <p:spPr>
          <a:xfrm>
            <a:off x="11386269" y="235611"/>
            <a:ext cx="647753" cy="328295"/>
          </a:xfrm>
          <a:prstGeom prst="rect">
            <a:avLst/>
          </a:prstGeom>
        </p:spPr>
        <p:txBody>
          <a:bodyPr vert="horz" wrap="none"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A290D8D-6BA0-418D-AFED-C65293F70DA0}" type="slidenum">
              <a:rPr lang="en-US" sz="1200" b="1" i="0" smtClean="0">
                <a:solidFill>
                  <a:schemeClr val="tx1"/>
                </a:solidFill>
                <a:latin typeface="Source Sans Pro" charset="0"/>
                <a:ea typeface="Source Sans Pro" charset="0"/>
                <a:cs typeface="Source Sans Pro" charset="0"/>
              </a:rPr>
              <a:pPr algn="ctr"/>
              <a:t>‹#›</a:t>
            </a:fld>
            <a:endParaRPr lang="en-US" sz="1200" b="1" i="0" dirty="0">
              <a:solidFill>
                <a:schemeClr val="tx1"/>
              </a:solidFill>
              <a:latin typeface="Source Sans Pro" charset="0"/>
              <a:ea typeface="Source Sans Pro" charset="0"/>
              <a:cs typeface="Source Sans Pro" charset="0"/>
            </a:endParaRPr>
          </a:p>
        </p:txBody>
      </p:sp>
      <p:sp>
        <p:nvSpPr>
          <p:cNvPr id="11" name="Title 9"/>
          <p:cNvSpPr>
            <a:spLocks noGrp="1"/>
          </p:cNvSpPr>
          <p:nvPr>
            <p:ph type="title"/>
          </p:nvPr>
        </p:nvSpPr>
        <p:spPr>
          <a:xfrm>
            <a:off x="1724527" y="504315"/>
            <a:ext cx="3891083" cy="2358197"/>
          </a:xfrm>
        </p:spPr>
        <p:txBody>
          <a:bodyPr anchor="t">
            <a:normAutofit/>
          </a:bodyPr>
          <a:lstStyle>
            <a:lvl1pPr>
              <a:defRPr sz="3800" b="1" i="0">
                <a:latin typeface="Source Sans Pro" charset="0"/>
                <a:ea typeface="Source Sans Pro" charset="0"/>
                <a:cs typeface="Source Sans Pro" charset="0"/>
              </a:defRPr>
            </a:lvl1pPr>
          </a:lstStyle>
          <a:p>
            <a:r>
              <a:rPr lang="en-US"/>
              <a:t>Click to edit Master title style</a:t>
            </a:r>
          </a:p>
        </p:txBody>
      </p:sp>
      <p:sp>
        <p:nvSpPr>
          <p:cNvPr id="19" name="Freeform 18"/>
          <p:cNvSpPr/>
          <p:nvPr userDrawn="1"/>
        </p:nvSpPr>
        <p:spPr>
          <a:xfrm rot="7674710">
            <a:off x="1071105" y="-3318232"/>
            <a:ext cx="6216175" cy="7107685"/>
          </a:xfrm>
          <a:custGeom>
            <a:avLst/>
            <a:gdLst>
              <a:gd name="connsiteX0" fmla="*/ 4668964 w 5268413"/>
              <a:gd name="connsiteY0" fmla="*/ 6023997 h 6023997"/>
              <a:gd name="connsiteX1" fmla="*/ 0 w 5268413"/>
              <a:gd name="connsiteY1" fmla="*/ 29003 h 6023997"/>
              <a:gd name="connsiteX2" fmla="*/ 9891 w 5268413"/>
              <a:gd name="connsiteY2" fmla="*/ 25855 h 6023997"/>
              <a:gd name="connsiteX3" fmla="*/ 5101167 w 5268413"/>
              <a:gd name="connsiteY3" fmla="*/ 3265423 h 6023997"/>
              <a:gd name="connsiteX4" fmla="*/ 5020266 w 5268413"/>
              <a:gd name="connsiteY4" fmla="*/ 5553569 h 6023997"/>
              <a:gd name="connsiteX5" fmla="*/ 5096802 w 5268413"/>
              <a:gd name="connsiteY5" fmla="*/ 5690793 h 6023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68413" h="6023997">
                <a:moveTo>
                  <a:pt x="4668964" y="6023997"/>
                </a:moveTo>
                <a:lnTo>
                  <a:pt x="0" y="29003"/>
                </a:lnTo>
                <a:lnTo>
                  <a:pt x="9891" y="25855"/>
                </a:lnTo>
                <a:cubicBezTo>
                  <a:pt x="1352291" y="-267086"/>
                  <a:pt x="6226651" y="1999700"/>
                  <a:pt x="5101167" y="3265423"/>
                </a:cubicBezTo>
                <a:cubicBezTo>
                  <a:pt x="4276532" y="4192364"/>
                  <a:pt x="4683456" y="4953870"/>
                  <a:pt x="5020266" y="5553569"/>
                </a:cubicBezTo>
                <a:lnTo>
                  <a:pt x="5096802" y="5690793"/>
                </a:lnTo>
                <a:close/>
              </a:path>
            </a:pathLst>
          </a:custGeom>
          <a:noFill/>
          <a:ln w="6350">
            <a:solidFill>
              <a:schemeClr val="tx1">
                <a:alpha val="15000"/>
              </a:scheme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Tree>
    <p:extLst>
      <p:ext uri="{BB962C8B-B14F-4D97-AF65-F5344CB8AC3E}">
        <p14:creationId xmlns:p14="http://schemas.microsoft.com/office/powerpoint/2010/main" val="138194202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1_Custom Layout">
    <p:spTree>
      <p:nvGrpSpPr>
        <p:cNvPr id="1" name=""/>
        <p:cNvGrpSpPr/>
        <p:nvPr/>
      </p:nvGrpSpPr>
      <p:grpSpPr>
        <a:xfrm>
          <a:off x="0" y="0"/>
          <a:ext cx="0" cy="0"/>
          <a:chOff x="0" y="0"/>
          <a:chExt cx="0" cy="0"/>
        </a:xfrm>
      </p:grpSpPr>
      <p:sp>
        <p:nvSpPr>
          <p:cNvPr id="11" name="Picture Placeholder 7"/>
          <p:cNvSpPr>
            <a:spLocks noGrp="1"/>
          </p:cNvSpPr>
          <p:nvPr>
            <p:ph type="pic" sz="quarter" idx="16"/>
          </p:nvPr>
        </p:nvSpPr>
        <p:spPr>
          <a:xfrm>
            <a:off x="2162449" y="1364271"/>
            <a:ext cx="3599876" cy="4084341"/>
          </a:xfrm>
          <a:custGeom>
            <a:avLst/>
            <a:gdLst>
              <a:gd name="connsiteX0" fmla="*/ 0 w 3599854"/>
              <a:gd name="connsiteY0" fmla="*/ 1799927 h 3599854"/>
              <a:gd name="connsiteX1" fmla="*/ 1799927 w 3599854"/>
              <a:gd name="connsiteY1" fmla="*/ 0 h 3599854"/>
              <a:gd name="connsiteX2" fmla="*/ 3599854 w 3599854"/>
              <a:gd name="connsiteY2" fmla="*/ 1799927 h 3599854"/>
              <a:gd name="connsiteX3" fmla="*/ 1799927 w 3599854"/>
              <a:gd name="connsiteY3" fmla="*/ 3599854 h 3599854"/>
              <a:gd name="connsiteX4" fmla="*/ 0 w 3599854"/>
              <a:gd name="connsiteY4" fmla="*/ 1799927 h 3599854"/>
              <a:gd name="connsiteX0" fmla="*/ 22 w 3599876"/>
              <a:gd name="connsiteY0" fmla="*/ 1979809 h 3779736"/>
              <a:gd name="connsiteX1" fmla="*/ 1829930 w 3599876"/>
              <a:gd name="connsiteY1" fmla="*/ 0 h 3779736"/>
              <a:gd name="connsiteX2" fmla="*/ 3599876 w 3599876"/>
              <a:gd name="connsiteY2" fmla="*/ 1979809 h 3779736"/>
              <a:gd name="connsiteX3" fmla="*/ 1799949 w 3599876"/>
              <a:gd name="connsiteY3" fmla="*/ 3779736 h 3779736"/>
              <a:gd name="connsiteX4" fmla="*/ 22 w 3599876"/>
              <a:gd name="connsiteY4" fmla="*/ 1979809 h 3779736"/>
              <a:gd name="connsiteX0" fmla="*/ 22 w 3599876"/>
              <a:gd name="connsiteY0" fmla="*/ 2064728 h 3864655"/>
              <a:gd name="connsiteX1" fmla="*/ 1829930 w 3599876"/>
              <a:gd name="connsiteY1" fmla="*/ 84919 h 3864655"/>
              <a:gd name="connsiteX2" fmla="*/ 3599876 w 3599876"/>
              <a:gd name="connsiteY2" fmla="*/ 2064728 h 3864655"/>
              <a:gd name="connsiteX3" fmla="*/ 1799949 w 3599876"/>
              <a:gd name="connsiteY3" fmla="*/ 3864655 h 3864655"/>
              <a:gd name="connsiteX4" fmla="*/ 22 w 3599876"/>
              <a:gd name="connsiteY4" fmla="*/ 2064728 h 3864655"/>
              <a:gd name="connsiteX0" fmla="*/ 22 w 3599876"/>
              <a:gd name="connsiteY0" fmla="*/ 2064728 h 4084341"/>
              <a:gd name="connsiteX1" fmla="*/ 1829930 w 3599876"/>
              <a:gd name="connsiteY1" fmla="*/ 84919 h 4084341"/>
              <a:gd name="connsiteX2" fmla="*/ 3599876 w 3599876"/>
              <a:gd name="connsiteY2" fmla="*/ 2064728 h 4084341"/>
              <a:gd name="connsiteX3" fmla="*/ 1799949 w 3599876"/>
              <a:gd name="connsiteY3" fmla="*/ 3864655 h 4084341"/>
              <a:gd name="connsiteX4" fmla="*/ 22 w 3599876"/>
              <a:gd name="connsiteY4" fmla="*/ 2064728 h 40843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99876" h="4084341">
                <a:moveTo>
                  <a:pt x="22" y="2064728"/>
                </a:moveTo>
                <a:cubicBezTo>
                  <a:pt x="5019" y="1434772"/>
                  <a:pt x="416133" y="534624"/>
                  <a:pt x="1829930" y="84919"/>
                </a:cubicBezTo>
                <a:cubicBezTo>
                  <a:pt x="3243727" y="-364786"/>
                  <a:pt x="3599876" y="1070656"/>
                  <a:pt x="3599876" y="2064728"/>
                </a:cubicBezTo>
                <a:cubicBezTo>
                  <a:pt x="3599876" y="3058800"/>
                  <a:pt x="2779031" y="4674124"/>
                  <a:pt x="1799949" y="3864655"/>
                </a:cubicBezTo>
                <a:cubicBezTo>
                  <a:pt x="820867" y="3055186"/>
                  <a:pt x="-4975" y="2694684"/>
                  <a:pt x="22" y="2064728"/>
                </a:cubicBezTo>
                <a:close/>
              </a:path>
            </a:pathLst>
          </a:custGeom>
          <a:gradFill>
            <a:gsLst>
              <a:gs pos="0">
                <a:schemeClr val="tx1">
                  <a:alpha val="20000"/>
                </a:schemeClr>
              </a:gs>
              <a:gs pos="98000">
                <a:schemeClr val="tx1">
                  <a:alpha val="10000"/>
                </a:schemeClr>
              </a:gs>
            </a:gsLst>
            <a:lin ang="5400000" scaled="1"/>
          </a:gradFill>
          <a:ln>
            <a:noFill/>
          </a:ln>
        </p:spPr>
        <p:txBody>
          <a:bodyPr anchor="ctr">
            <a:normAutofit/>
          </a:bodyPr>
          <a:lstStyle>
            <a:lvl1pPr algn="ctr">
              <a:defRPr sz="1200">
                <a:solidFill>
                  <a:schemeClr val="tx1"/>
                </a:solidFill>
              </a:defRPr>
            </a:lvl1pPr>
          </a:lstStyle>
          <a:p>
            <a:endParaRPr lang="en-US"/>
          </a:p>
        </p:txBody>
      </p:sp>
      <p:sp>
        <p:nvSpPr>
          <p:cNvPr id="12" name="Picture Placeholder 7"/>
          <p:cNvSpPr>
            <a:spLocks noGrp="1"/>
          </p:cNvSpPr>
          <p:nvPr>
            <p:ph type="pic" sz="quarter" idx="17"/>
          </p:nvPr>
        </p:nvSpPr>
        <p:spPr>
          <a:xfrm>
            <a:off x="6120901" y="1261014"/>
            <a:ext cx="3877512" cy="4476989"/>
          </a:xfrm>
          <a:custGeom>
            <a:avLst/>
            <a:gdLst>
              <a:gd name="connsiteX0" fmla="*/ 0 w 3599854"/>
              <a:gd name="connsiteY0" fmla="*/ 1799927 h 3599854"/>
              <a:gd name="connsiteX1" fmla="*/ 1799927 w 3599854"/>
              <a:gd name="connsiteY1" fmla="*/ 0 h 3599854"/>
              <a:gd name="connsiteX2" fmla="*/ 3599854 w 3599854"/>
              <a:gd name="connsiteY2" fmla="*/ 1799927 h 3599854"/>
              <a:gd name="connsiteX3" fmla="*/ 1799927 w 3599854"/>
              <a:gd name="connsiteY3" fmla="*/ 3599854 h 3599854"/>
              <a:gd name="connsiteX4" fmla="*/ 0 w 3599854"/>
              <a:gd name="connsiteY4" fmla="*/ 1799927 h 3599854"/>
              <a:gd name="connsiteX0" fmla="*/ 0 w 3825149"/>
              <a:gd name="connsiteY0" fmla="*/ 1799927 h 3599854"/>
              <a:gd name="connsiteX1" fmla="*/ 1799927 w 3825149"/>
              <a:gd name="connsiteY1" fmla="*/ 0 h 3599854"/>
              <a:gd name="connsiteX2" fmla="*/ 3599854 w 3825149"/>
              <a:gd name="connsiteY2" fmla="*/ 1799927 h 3599854"/>
              <a:gd name="connsiteX3" fmla="*/ 1799927 w 3825149"/>
              <a:gd name="connsiteY3" fmla="*/ 3599854 h 3599854"/>
              <a:gd name="connsiteX4" fmla="*/ 0 w 3825149"/>
              <a:gd name="connsiteY4" fmla="*/ 1799927 h 3599854"/>
              <a:gd name="connsiteX0" fmla="*/ 49984 w 3875133"/>
              <a:gd name="connsiteY0" fmla="*/ 1799927 h 3599854"/>
              <a:gd name="connsiteX1" fmla="*/ 1849911 w 3875133"/>
              <a:gd name="connsiteY1" fmla="*/ 0 h 3599854"/>
              <a:gd name="connsiteX2" fmla="*/ 3649838 w 3875133"/>
              <a:gd name="connsiteY2" fmla="*/ 1799927 h 3599854"/>
              <a:gd name="connsiteX3" fmla="*/ 1849911 w 3875133"/>
              <a:gd name="connsiteY3" fmla="*/ 3599854 h 3599854"/>
              <a:gd name="connsiteX4" fmla="*/ 49984 w 3875133"/>
              <a:gd name="connsiteY4" fmla="*/ 1799927 h 3599854"/>
              <a:gd name="connsiteX0" fmla="*/ 49984 w 3881932"/>
              <a:gd name="connsiteY0" fmla="*/ 1846533 h 3646460"/>
              <a:gd name="connsiteX1" fmla="*/ 1849911 w 3881932"/>
              <a:gd name="connsiteY1" fmla="*/ 46606 h 3646460"/>
              <a:gd name="connsiteX2" fmla="*/ 3649838 w 3881932"/>
              <a:gd name="connsiteY2" fmla="*/ 1846533 h 3646460"/>
              <a:gd name="connsiteX3" fmla="*/ 1849911 w 3881932"/>
              <a:gd name="connsiteY3" fmla="*/ 3646460 h 3646460"/>
              <a:gd name="connsiteX4" fmla="*/ 49984 w 3881932"/>
              <a:gd name="connsiteY4" fmla="*/ 1846533 h 3646460"/>
              <a:gd name="connsiteX0" fmla="*/ 448 w 3600894"/>
              <a:gd name="connsiteY0" fmla="*/ 2163526 h 3963453"/>
              <a:gd name="connsiteX1" fmla="*/ 1935286 w 3600894"/>
              <a:gd name="connsiteY1" fmla="*/ 33815 h 3963453"/>
              <a:gd name="connsiteX2" fmla="*/ 3600302 w 3600894"/>
              <a:gd name="connsiteY2" fmla="*/ 2163526 h 3963453"/>
              <a:gd name="connsiteX3" fmla="*/ 1800375 w 3600894"/>
              <a:gd name="connsiteY3" fmla="*/ 3963453 h 3963453"/>
              <a:gd name="connsiteX4" fmla="*/ 448 w 3600894"/>
              <a:gd name="connsiteY4" fmla="*/ 2163526 h 3963453"/>
              <a:gd name="connsiteX0" fmla="*/ 2006 w 3604080"/>
              <a:gd name="connsiteY0" fmla="*/ 2164577 h 4339258"/>
              <a:gd name="connsiteX1" fmla="*/ 1936844 w 3604080"/>
              <a:gd name="connsiteY1" fmla="*/ 34866 h 4339258"/>
              <a:gd name="connsiteX2" fmla="*/ 3601860 w 3604080"/>
              <a:gd name="connsiteY2" fmla="*/ 2164577 h 4339258"/>
              <a:gd name="connsiteX3" fmla="*/ 1667021 w 3604080"/>
              <a:gd name="connsiteY3" fmla="*/ 4339258 h 4339258"/>
              <a:gd name="connsiteX4" fmla="*/ 2006 w 3604080"/>
              <a:gd name="connsiteY4" fmla="*/ 2164577 h 4339258"/>
              <a:gd name="connsiteX0" fmla="*/ 1602 w 3603676"/>
              <a:gd name="connsiteY0" fmla="*/ 2164577 h 4464922"/>
              <a:gd name="connsiteX1" fmla="*/ 1936440 w 3603676"/>
              <a:gd name="connsiteY1" fmla="*/ 34866 h 4464922"/>
              <a:gd name="connsiteX2" fmla="*/ 3601456 w 3603676"/>
              <a:gd name="connsiteY2" fmla="*/ 2164577 h 4464922"/>
              <a:gd name="connsiteX3" fmla="*/ 1666617 w 3603676"/>
              <a:gd name="connsiteY3" fmla="*/ 4339258 h 4464922"/>
              <a:gd name="connsiteX4" fmla="*/ 1602 w 3603676"/>
              <a:gd name="connsiteY4" fmla="*/ 2164577 h 4464922"/>
              <a:gd name="connsiteX0" fmla="*/ 1602 w 3877512"/>
              <a:gd name="connsiteY0" fmla="*/ 2167984 h 4476989"/>
              <a:gd name="connsiteX1" fmla="*/ 1936440 w 3877512"/>
              <a:gd name="connsiteY1" fmla="*/ 38273 h 4476989"/>
              <a:gd name="connsiteX2" fmla="*/ 3601456 w 3877512"/>
              <a:gd name="connsiteY2" fmla="*/ 2167984 h 4476989"/>
              <a:gd name="connsiteX3" fmla="*/ 1666617 w 3877512"/>
              <a:gd name="connsiteY3" fmla="*/ 4342665 h 4476989"/>
              <a:gd name="connsiteX4" fmla="*/ 1602 w 3877512"/>
              <a:gd name="connsiteY4" fmla="*/ 2167984 h 44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77512" h="4476989">
                <a:moveTo>
                  <a:pt x="1602" y="2167984"/>
                </a:moveTo>
                <a:cubicBezTo>
                  <a:pt x="46572" y="1450585"/>
                  <a:pt x="867417" y="338076"/>
                  <a:pt x="1936440" y="38273"/>
                </a:cubicBezTo>
                <a:cubicBezTo>
                  <a:pt x="3005463" y="-261530"/>
                  <a:pt x="4500865" y="1270703"/>
                  <a:pt x="3601456" y="2167984"/>
                </a:cubicBezTo>
                <a:cubicBezTo>
                  <a:pt x="2702047" y="3065265"/>
                  <a:pt x="2465817" y="5002232"/>
                  <a:pt x="1666617" y="4342665"/>
                </a:cubicBezTo>
                <a:cubicBezTo>
                  <a:pt x="867417" y="3683098"/>
                  <a:pt x="-43368" y="2885383"/>
                  <a:pt x="1602" y="2167984"/>
                </a:cubicBezTo>
                <a:close/>
              </a:path>
            </a:pathLst>
          </a:custGeom>
          <a:gradFill>
            <a:gsLst>
              <a:gs pos="0">
                <a:schemeClr val="tx1">
                  <a:alpha val="20000"/>
                </a:schemeClr>
              </a:gs>
              <a:gs pos="98000">
                <a:schemeClr val="tx1">
                  <a:alpha val="10000"/>
                </a:schemeClr>
              </a:gs>
            </a:gsLst>
            <a:lin ang="5400000" scaled="1"/>
          </a:gradFill>
          <a:ln>
            <a:noFill/>
          </a:ln>
        </p:spPr>
        <p:txBody>
          <a:bodyPr anchor="ctr">
            <a:normAutofit/>
          </a:bodyPr>
          <a:lstStyle>
            <a:lvl1pPr algn="ctr">
              <a:defRPr sz="1200">
                <a:solidFill>
                  <a:schemeClr val="tx1"/>
                </a:solidFill>
              </a:defRPr>
            </a:lvl1pPr>
          </a:lstStyle>
          <a:p>
            <a:endParaRPr lang="en-US"/>
          </a:p>
        </p:txBody>
      </p:sp>
      <p:sp>
        <p:nvSpPr>
          <p:cNvPr id="13" name="Slide Number Placeholder 5"/>
          <p:cNvSpPr txBox="1">
            <a:spLocks/>
          </p:cNvSpPr>
          <p:nvPr userDrawn="1"/>
        </p:nvSpPr>
        <p:spPr>
          <a:xfrm>
            <a:off x="11386269" y="235611"/>
            <a:ext cx="647753" cy="328295"/>
          </a:xfrm>
          <a:prstGeom prst="rect">
            <a:avLst/>
          </a:prstGeom>
        </p:spPr>
        <p:txBody>
          <a:bodyPr vert="horz" wrap="none"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A290D8D-6BA0-418D-AFED-C65293F70DA0}" type="slidenum">
              <a:rPr lang="en-US" sz="1200" b="1" i="0" smtClean="0">
                <a:solidFill>
                  <a:schemeClr val="tx1"/>
                </a:solidFill>
                <a:latin typeface="Source Sans Pro" charset="0"/>
                <a:ea typeface="Source Sans Pro" charset="0"/>
                <a:cs typeface="Source Sans Pro" charset="0"/>
              </a:rPr>
              <a:pPr algn="ctr"/>
              <a:t>‹#›</a:t>
            </a:fld>
            <a:endParaRPr lang="en-US" sz="1200" b="1" i="0" dirty="0">
              <a:solidFill>
                <a:schemeClr val="tx1"/>
              </a:solidFill>
              <a:latin typeface="Source Sans Pro" charset="0"/>
              <a:ea typeface="Source Sans Pro" charset="0"/>
              <a:cs typeface="Source Sans Pro" charset="0"/>
            </a:endParaRPr>
          </a:p>
        </p:txBody>
      </p:sp>
      <p:sp>
        <p:nvSpPr>
          <p:cNvPr id="14" name="Picture Placeholder 7"/>
          <p:cNvSpPr>
            <a:spLocks noGrp="1"/>
          </p:cNvSpPr>
          <p:nvPr>
            <p:ph type="pic" sz="quarter" idx="19"/>
          </p:nvPr>
        </p:nvSpPr>
        <p:spPr>
          <a:xfrm>
            <a:off x="-1810123" y="1458762"/>
            <a:ext cx="3624980" cy="3854864"/>
          </a:xfrm>
          <a:custGeom>
            <a:avLst/>
            <a:gdLst>
              <a:gd name="connsiteX0" fmla="*/ 0 w 3599854"/>
              <a:gd name="connsiteY0" fmla="*/ 1799927 h 3599854"/>
              <a:gd name="connsiteX1" fmla="*/ 1799927 w 3599854"/>
              <a:gd name="connsiteY1" fmla="*/ 0 h 3599854"/>
              <a:gd name="connsiteX2" fmla="*/ 3599854 w 3599854"/>
              <a:gd name="connsiteY2" fmla="*/ 1799927 h 3599854"/>
              <a:gd name="connsiteX3" fmla="*/ 1799927 w 3599854"/>
              <a:gd name="connsiteY3" fmla="*/ 3599854 h 3599854"/>
              <a:gd name="connsiteX4" fmla="*/ 0 w 3599854"/>
              <a:gd name="connsiteY4" fmla="*/ 1799927 h 3599854"/>
              <a:gd name="connsiteX0" fmla="*/ 0 w 3599854"/>
              <a:gd name="connsiteY0" fmla="*/ 1970238 h 3770165"/>
              <a:gd name="connsiteX1" fmla="*/ 1799927 w 3599854"/>
              <a:gd name="connsiteY1" fmla="*/ 170311 h 3770165"/>
              <a:gd name="connsiteX2" fmla="*/ 3599854 w 3599854"/>
              <a:gd name="connsiteY2" fmla="*/ 1970238 h 3770165"/>
              <a:gd name="connsiteX3" fmla="*/ 1799927 w 3599854"/>
              <a:gd name="connsiteY3" fmla="*/ 3770165 h 3770165"/>
              <a:gd name="connsiteX4" fmla="*/ 0 w 3599854"/>
              <a:gd name="connsiteY4" fmla="*/ 1970238 h 3770165"/>
              <a:gd name="connsiteX0" fmla="*/ 24516 w 3624370"/>
              <a:gd name="connsiteY0" fmla="*/ 1970238 h 3770165"/>
              <a:gd name="connsiteX1" fmla="*/ 1824443 w 3624370"/>
              <a:gd name="connsiteY1" fmla="*/ 170311 h 3770165"/>
              <a:gd name="connsiteX2" fmla="*/ 3624370 w 3624370"/>
              <a:gd name="connsiteY2" fmla="*/ 1970238 h 3770165"/>
              <a:gd name="connsiteX3" fmla="*/ 1824443 w 3624370"/>
              <a:gd name="connsiteY3" fmla="*/ 3770165 h 3770165"/>
              <a:gd name="connsiteX4" fmla="*/ 24516 w 3624370"/>
              <a:gd name="connsiteY4" fmla="*/ 1970238 h 3770165"/>
              <a:gd name="connsiteX0" fmla="*/ 25126 w 3624980"/>
              <a:gd name="connsiteY0" fmla="*/ 1970238 h 3854864"/>
              <a:gd name="connsiteX1" fmla="*/ 1825053 w 3624980"/>
              <a:gd name="connsiteY1" fmla="*/ 170311 h 3854864"/>
              <a:gd name="connsiteX2" fmla="*/ 3624980 w 3624980"/>
              <a:gd name="connsiteY2" fmla="*/ 1970238 h 3854864"/>
              <a:gd name="connsiteX3" fmla="*/ 1825053 w 3624980"/>
              <a:gd name="connsiteY3" fmla="*/ 3770165 h 3854864"/>
              <a:gd name="connsiteX4" fmla="*/ 25126 w 3624980"/>
              <a:gd name="connsiteY4" fmla="*/ 1970238 h 38548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24980" h="3854864">
                <a:moveTo>
                  <a:pt x="25126" y="1970238"/>
                </a:moveTo>
                <a:cubicBezTo>
                  <a:pt x="219998" y="781294"/>
                  <a:pt x="860961" y="844868"/>
                  <a:pt x="1825053" y="170311"/>
                </a:cubicBezTo>
                <a:cubicBezTo>
                  <a:pt x="2789145" y="-504246"/>
                  <a:pt x="3624980" y="976166"/>
                  <a:pt x="3624980" y="1970238"/>
                </a:cubicBezTo>
                <a:cubicBezTo>
                  <a:pt x="3624980" y="2964310"/>
                  <a:pt x="2849105" y="4189889"/>
                  <a:pt x="1825053" y="3770165"/>
                </a:cubicBezTo>
                <a:cubicBezTo>
                  <a:pt x="801001" y="3350441"/>
                  <a:pt x="-169746" y="3159182"/>
                  <a:pt x="25126" y="1970238"/>
                </a:cubicBezTo>
                <a:close/>
              </a:path>
            </a:pathLst>
          </a:custGeom>
          <a:gradFill>
            <a:gsLst>
              <a:gs pos="0">
                <a:schemeClr val="tx1">
                  <a:alpha val="20000"/>
                </a:schemeClr>
              </a:gs>
              <a:gs pos="98000">
                <a:schemeClr val="tx1">
                  <a:alpha val="10000"/>
                </a:schemeClr>
              </a:gs>
            </a:gsLst>
            <a:lin ang="5400000" scaled="1"/>
          </a:gradFill>
          <a:ln>
            <a:noFill/>
          </a:ln>
        </p:spPr>
        <p:txBody>
          <a:bodyPr anchor="ctr">
            <a:normAutofit/>
          </a:bodyPr>
          <a:lstStyle>
            <a:lvl1pPr algn="ctr">
              <a:defRPr sz="1200">
                <a:solidFill>
                  <a:schemeClr val="tx1"/>
                </a:solidFill>
              </a:defRPr>
            </a:lvl1pPr>
          </a:lstStyle>
          <a:p>
            <a:endParaRPr lang="en-US"/>
          </a:p>
        </p:txBody>
      </p:sp>
      <p:sp>
        <p:nvSpPr>
          <p:cNvPr id="20" name="Freeform 19"/>
          <p:cNvSpPr/>
          <p:nvPr userDrawn="1"/>
        </p:nvSpPr>
        <p:spPr>
          <a:xfrm rot="13925290" flipH="1">
            <a:off x="4908584" y="-3363156"/>
            <a:ext cx="6216175" cy="7107685"/>
          </a:xfrm>
          <a:custGeom>
            <a:avLst/>
            <a:gdLst>
              <a:gd name="connsiteX0" fmla="*/ 4668964 w 5268413"/>
              <a:gd name="connsiteY0" fmla="*/ 6023997 h 6023997"/>
              <a:gd name="connsiteX1" fmla="*/ 0 w 5268413"/>
              <a:gd name="connsiteY1" fmla="*/ 29003 h 6023997"/>
              <a:gd name="connsiteX2" fmla="*/ 9891 w 5268413"/>
              <a:gd name="connsiteY2" fmla="*/ 25855 h 6023997"/>
              <a:gd name="connsiteX3" fmla="*/ 5101167 w 5268413"/>
              <a:gd name="connsiteY3" fmla="*/ 3265423 h 6023997"/>
              <a:gd name="connsiteX4" fmla="*/ 5020266 w 5268413"/>
              <a:gd name="connsiteY4" fmla="*/ 5553569 h 6023997"/>
              <a:gd name="connsiteX5" fmla="*/ 5096802 w 5268413"/>
              <a:gd name="connsiteY5" fmla="*/ 5690793 h 6023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68413" h="6023997">
                <a:moveTo>
                  <a:pt x="4668964" y="6023997"/>
                </a:moveTo>
                <a:lnTo>
                  <a:pt x="0" y="29003"/>
                </a:lnTo>
                <a:lnTo>
                  <a:pt x="9891" y="25855"/>
                </a:lnTo>
                <a:cubicBezTo>
                  <a:pt x="1352291" y="-267086"/>
                  <a:pt x="6226651" y="1999700"/>
                  <a:pt x="5101167" y="3265423"/>
                </a:cubicBezTo>
                <a:cubicBezTo>
                  <a:pt x="4276532" y="4192364"/>
                  <a:pt x="4683456" y="4953870"/>
                  <a:pt x="5020266" y="5553569"/>
                </a:cubicBezTo>
                <a:lnTo>
                  <a:pt x="5096802" y="5690793"/>
                </a:lnTo>
                <a:close/>
              </a:path>
            </a:pathLst>
          </a:custGeom>
          <a:noFill/>
          <a:ln w="6350">
            <a:solidFill>
              <a:schemeClr val="tx1">
                <a:alpha val="15000"/>
              </a:scheme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Tree>
    <p:extLst>
      <p:ext uri="{BB962C8B-B14F-4D97-AF65-F5344CB8AC3E}">
        <p14:creationId xmlns:p14="http://schemas.microsoft.com/office/powerpoint/2010/main" val="201730010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6_Custom Layout">
    <p:spTree>
      <p:nvGrpSpPr>
        <p:cNvPr id="1" name=""/>
        <p:cNvGrpSpPr/>
        <p:nvPr/>
      </p:nvGrpSpPr>
      <p:grpSpPr>
        <a:xfrm>
          <a:off x="0" y="0"/>
          <a:ext cx="0" cy="0"/>
          <a:chOff x="0" y="0"/>
          <a:chExt cx="0" cy="0"/>
        </a:xfrm>
      </p:grpSpPr>
      <p:sp>
        <p:nvSpPr>
          <p:cNvPr id="7" name="Picture Placeholder 7"/>
          <p:cNvSpPr>
            <a:spLocks noGrp="1"/>
          </p:cNvSpPr>
          <p:nvPr>
            <p:ph type="pic" sz="quarter" idx="13"/>
          </p:nvPr>
        </p:nvSpPr>
        <p:spPr>
          <a:xfrm>
            <a:off x="-246506" y="2506570"/>
            <a:ext cx="2222106" cy="2222106"/>
          </a:xfrm>
          <a:prstGeom prst="ellipse">
            <a:avLst/>
          </a:prstGeom>
          <a:gradFill>
            <a:gsLst>
              <a:gs pos="0">
                <a:schemeClr val="tx1">
                  <a:alpha val="20000"/>
                </a:schemeClr>
              </a:gs>
              <a:gs pos="98000">
                <a:schemeClr val="tx1">
                  <a:alpha val="10000"/>
                </a:schemeClr>
              </a:gs>
            </a:gsLst>
            <a:lin ang="5400000" scaled="1"/>
          </a:gradFill>
          <a:ln>
            <a:noFill/>
          </a:ln>
        </p:spPr>
        <p:txBody>
          <a:bodyPr anchor="ctr">
            <a:normAutofit/>
          </a:bodyPr>
          <a:lstStyle>
            <a:lvl1pPr algn="ctr">
              <a:defRPr sz="1200">
                <a:solidFill>
                  <a:schemeClr val="tx1"/>
                </a:solidFill>
              </a:defRPr>
            </a:lvl1pPr>
          </a:lstStyle>
          <a:p>
            <a:endParaRPr lang="en-US"/>
          </a:p>
        </p:txBody>
      </p:sp>
      <p:sp>
        <p:nvSpPr>
          <p:cNvPr id="15" name="Picture Placeholder 14"/>
          <p:cNvSpPr>
            <a:spLocks noGrp="1"/>
          </p:cNvSpPr>
          <p:nvPr>
            <p:ph type="pic" sz="quarter" idx="12"/>
          </p:nvPr>
        </p:nvSpPr>
        <p:spPr>
          <a:xfrm>
            <a:off x="1441181" y="1719896"/>
            <a:ext cx="4626210" cy="3738349"/>
          </a:xfrm>
          <a:custGeom>
            <a:avLst/>
            <a:gdLst>
              <a:gd name="connsiteX0" fmla="*/ 2464662 w 4626210"/>
              <a:gd name="connsiteY0" fmla="*/ 1128 h 3738349"/>
              <a:gd name="connsiteX1" fmla="*/ 4615516 w 4626210"/>
              <a:gd name="connsiteY1" fmla="*/ 1738524 h 3738349"/>
              <a:gd name="connsiteX2" fmla="*/ 2409118 w 4626210"/>
              <a:gd name="connsiteY2" fmla="*/ 3690914 h 3738349"/>
              <a:gd name="connsiteX3" fmla="*/ 2039 w 4626210"/>
              <a:gd name="connsiteY3" fmla="*/ 1970902 h 3738349"/>
              <a:gd name="connsiteX4" fmla="*/ 2208658 w 4626210"/>
              <a:gd name="connsiteY4" fmla="*/ 18511 h 3738349"/>
              <a:gd name="connsiteX5" fmla="*/ 2464662 w 4626210"/>
              <a:gd name="connsiteY5" fmla="*/ 1128 h 3738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26210" h="3738349">
                <a:moveTo>
                  <a:pt x="2464662" y="1128"/>
                </a:moveTo>
                <a:cubicBezTo>
                  <a:pt x="3715039" y="-33036"/>
                  <a:pt x="4515216" y="712910"/>
                  <a:pt x="4615516" y="1738524"/>
                </a:cubicBezTo>
                <a:cubicBezTo>
                  <a:pt x="4733134" y="2936629"/>
                  <a:pt x="3873036" y="3438354"/>
                  <a:pt x="2409118" y="3690914"/>
                </a:cubicBezTo>
                <a:cubicBezTo>
                  <a:pt x="948967" y="3942909"/>
                  <a:pt x="-51344" y="3165046"/>
                  <a:pt x="2039" y="1970902"/>
                </a:cubicBezTo>
                <a:cubicBezTo>
                  <a:pt x="47447" y="955191"/>
                  <a:pt x="940993" y="154693"/>
                  <a:pt x="2208658" y="18511"/>
                </a:cubicBezTo>
                <a:cubicBezTo>
                  <a:pt x="2295944" y="9151"/>
                  <a:pt x="2381303" y="3406"/>
                  <a:pt x="2464662" y="1128"/>
                </a:cubicBezTo>
                <a:close/>
              </a:path>
            </a:pathLst>
          </a:custGeom>
          <a:gradFill>
            <a:gsLst>
              <a:gs pos="0">
                <a:schemeClr val="tx1">
                  <a:alpha val="20000"/>
                </a:schemeClr>
              </a:gs>
              <a:gs pos="98000">
                <a:schemeClr val="tx1">
                  <a:alpha val="1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9" name="Slide Number Placeholder 5"/>
          <p:cNvSpPr txBox="1">
            <a:spLocks/>
          </p:cNvSpPr>
          <p:nvPr userDrawn="1"/>
        </p:nvSpPr>
        <p:spPr>
          <a:xfrm>
            <a:off x="11386269" y="235611"/>
            <a:ext cx="647753" cy="328295"/>
          </a:xfrm>
          <a:prstGeom prst="rect">
            <a:avLst/>
          </a:prstGeom>
        </p:spPr>
        <p:txBody>
          <a:bodyPr vert="horz" wrap="none"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A290D8D-6BA0-418D-AFED-C65293F70DA0}" type="slidenum">
              <a:rPr lang="en-US" sz="1200" b="1" i="0" smtClean="0">
                <a:solidFill>
                  <a:schemeClr val="tx1"/>
                </a:solidFill>
                <a:latin typeface="Source Sans Pro" charset="0"/>
                <a:ea typeface="Source Sans Pro" charset="0"/>
                <a:cs typeface="Source Sans Pro" charset="0"/>
              </a:rPr>
              <a:pPr algn="ctr"/>
              <a:t>‹#›</a:t>
            </a:fld>
            <a:endParaRPr lang="en-US" sz="1200" b="1" i="0" dirty="0">
              <a:solidFill>
                <a:schemeClr val="tx1"/>
              </a:solidFill>
              <a:latin typeface="Source Sans Pro" charset="0"/>
              <a:ea typeface="Source Sans Pro" charset="0"/>
              <a:cs typeface="Source Sans Pro" charset="0"/>
            </a:endParaRPr>
          </a:p>
        </p:txBody>
      </p:sp>
      <p:sp>
        <p:nvSpPr>
          <p:cNvPr id="11" name="Shape"/>
          <p:cNvSpPr/>
          <p:nvPr/>
        </p:nvSpPr>
        <p:spPr>
          <a:xfrm>
            <a:off x="1036569" y="-1598139"/>
            <a:ext cx="13740654" cy="9686022"/>
          </a:xfrm>
          <a:custGeom>
            <a:avLst/>
            <a:gdLst/>
            <a:ahLst/>
            <a:cxnLst>
              <a:cxn ang="0">
                <a:pos x="wd2" y="hd2"/>
              </a:cxn>
              <a:cxn ang="5400000">
                <a:pos x="wd2" y="hd2"/>
              </a:cxn>
              <a:cxn ang="10800000">
                <a:pos x="wd2" y="hd2"/>
              </a:cxn>
              <a:cxn ang="16200000">
                <a:pos x="wd2" y="hd2"/>
              </a:cxn>
            </a:cxnLst>
            <a:rect l="0" t="0" r="r" b="b"/>
            <a:pathLst>
              <a:path w="20886" h="20425" extrusionOk="0">
                <a:moveTo>
                  <a:pt x="20873" y="10173"/>
                </a:moveTo>
                <a:cubicBezTo>
                  <a:pt x="20630" y="16231"/>
                  <a:pt x="16726" y="20789"/>
                  <a:pt x="10401" y="20402"/>
                </a:cubicBezTo>
                <a:cubicBezTo>
                  <a:pt x="4662" y="20050"/>
                  <a:pt x="464" y="15921"/>
                  <a:pt x="39" y="10345"/>
                </a:cubicBezTo>
                <a:cubicBezTo>
                  <a:pt x="-460" y="3788"/>
                  <a:pt x="3876" y="-811"/>
                  <a:pt x="10510" y="119"/>
                </a:cubicBezTo>
                <a:cubicBezTo>
                  <a:pt x="17158" y="1049"/>
                  <a:pt x="21140" y="3540"/>
                  <a:pt x="20873" y="10173"/>
                </a:cubicBezTo>
                <a:close/>
              </a:path>
            </a:pathLst>
          </a:custGeom>
          <a:noFill/>
          <a:ln w="6350">
            <a:solidFill>
              <a:schemeClr val="tx1">
                <a:alpha val="15000"/>
              </a:schemeClr>
            </a:solidFill>
            <a:miter lim="400000"/>
          </a:ln>
        </p:spPr>
        <p:txBody>
          <a:bodyPr lIns="38100" tIns="38100" rIns="38100" bIns="38100" anchor="ctr"/>
          <a:lstStyle/>
          <a:p>
            <a:pPr>
              <a:defRPr>
                <a:effectLst>
                  <a:outerShdw blurRad="38100" dist="12700" dir="5400000" rotWithShape="0">
                    <a:srgbClr val="000000">
                      <a:alpha val="50000"/>
                    </a:srgbClr>
                  </a:outerShdw>
                </a:effectLst>
              </a:defRPr>
            </a:pPr>
            <a:endParaRPr/>
          </a:p>
        </p:txBody>
      </p:sp>
      <p:sp>
        <p:nvSpPr>
          <p:cNvPr id="12" name="Shape"/>
          <p:cNvSpPr/>
          <p:nvPr/>
        </p:nvSpPr>
        <p:spPr>
          <a:xfrm>
            <a:off x="1173225" y="-508931"/>
            <a:ext cx="9118028" cy="6775934"/>
          </a:xfrm>
          <a:custGeom>
            <a:avLst/>
            <a:gdLst/>
            <a:ahLst/>
            <a:cxnLst>
              <a:cxn ang="0">
                <a:pos x="wd2" y="hd2"/>
              </a:cxn>
              <a:cxn ang="5400000">
                <a:pos x="wd2" y="hd2"/>
              </a:cxn>
              <a:cxn ang="10800000">
                <a:pos x="wd2" y="hd2"/>
              </a:cxn>
              <a:cxn ang="16200000">
                <a:pos x="wd2" y="hd2"/>
              </a:cxn>
            </a:cxnLst>
            <a:rect l="0" t="0" r="r" b="b"/>
            <a:pathLst>
              <a:path w="20887" h="19799" extrusionOk="0">
                <a:moveTo>
                  <a:pt x="20842" y="9179"/>
                </a:moveTo>
                <a:cubicBezTo>
                  <a:pt x="20370" y="3390"/>
                  <a:pt x="16295" y="-708"/>
                  <a:pt x="9989" y="102"/>
                </a:cubicBezTo>
                <a:cubicBezTo>
                  <a:pt x="4266" y="838"/>
                  <a:pt x="225" y="5088"/>
                  <a:pt x="10" y="10464"/>
                </a:cubicBezTo>
                <a:cubicBezTo>
                  <a:pt x="-241" y="16789"/>
                  <a:pt x="4266" y="20892"/>
                  <a:pt x="10863" y="19541"/>
                </a:cubicBezTo>
                <a:cubicBezTo>
                  <a:pt x="17474" y="18184"/>
                  <a:pt x="21359" y="15519"/>
                  <a:pt x="20842" y="9179"/>
                </a:cubicBezTo>
                <a:close/>
              </a:path>
            </a:pathLst>
          </a:custGeom>
          <a:noFill/>
          <a:ln w="6350">
            <a:solidFill>
              <a:schemeClr val="tx1">
                <a:alpha val="15000"/>
              </a:schemeClr>
            </a:solidFill>
            <a:miter lim="400000"/>
          </a:ln>
        </p:spPr>
        <p:txBody>
          <a:bodyPr lIns="38100" tIns="38100" rIns="38100" bIns="38100" anchor="ctr"/>
          <a:lstStyle/>
          <a:p>
            <a:pPr>
              <a:defRPr>
                <a:effectLst>
                  <a:outerShdw blurRad="38100" dist="12700" dir="5400000" rotWithShape="0">
                    <a:srgbClr val="000000">
                      <a:alpha val="50000"/>
                    </a:srgbClr>
                  </a:outerShdw>
                </a:effectLst>
              </a:defRPr>
            </a:pPr>
            <a:endParaRPr/>
          </a:p>
        </p:txBody>
      </p:sp>
      <p:sp>
        <p:nvSpPr>
          <p:cNvPr id="13" name="Shape"/>
          <p:cNvSpPr/>
          <p:nvPr/>
        </p:nvSpPr>
        <p:spPr>
          <a:xfrm>
            <a:off x="1233185" y="889702"/>
            <a:ext cx="6861503" cy="5263318"/>
          </a:xfrm>
          <a:custGeom>
            <a:avLst/>
            <a:gdLst/>
            <a:ahLst/>
            <a:cxnLst>
              <a:cxn ang="0">
                <a:pos x="wd2" y="hd2"/>
              </a:cxn>
              <a:cxn ang="5400000">
                <a:pos x="wd2" y="hd2"/>
              </a:cxn>
              <a:cxn ang="10800000">
                <a:pos x="wd2" y="hd2"/>
              </a:cxn>
              <a:cxn ang="16200000">
                <a:pos x="wd2" y="hd2"/>
              </a:cxn>
            </a:cxnLst>
            <a:rect l="0" t="0" r="r" b="b"/>
            <a:pathLst>
              <a:path w="20887" h="20398" extrusionOk="0">
                <a:moveTo>
                  <a:pt x="20876" y="10193"/>
                </a:moveTo>
                <a:cubicBezTo>
                  <a:pt x="20642" y="16238"/>
                  <a:pt x="16746" y="20779"/>
                  <a:pt x="10421" y="20373"/>
                </a:cubicBezTo>
                <a:cubicBezTo>
                  <a:pt x="4682" y="20005"/>
                  <a:pt x="477" y="15870"/>
                  <a:pt x="41" y="10304"/>
                </a:cubicBezTo>
                <a:cubicBezTo>
                  <a:pt x="-470" y="3755"/>
                  <a:pt x="3859" y="-821"/>
                  <a:pt x="10496" y="124"/>
                </a:cubicBezTo>
                <a:cubicBezTo>
                  <a:pt x="17144" y="1072"/>
                  <a:pt x="21130" y="3571"/>
                  <a:pt x="20876" y="10193"/>
                </a:cubicBezTo>
                <a:close/>
              </a:path>
            </a:pathLst>
          </a:custGeom>
          <a:noFill/>
          <a:ln w="6350">
            <a:solidFill>
              <a:schemeClr val="tx1">
                <a:alpha val="15000"/>
              </a:schemeClr>
            </a:solidFill>
            <a:miter lim="400000"/>
          </a:ln>
        </p:spPr>
        <p:txBody>
          <a:bodyPr lIns="38100" tIns="38100" rIns="38100" bIns="38100" anchor="ctr"/>
          <a:lstStyle/>
          <a:p>
            <a:pPr>
              <a:defRPr>
                <a:effectLst>
                  <a:outerShdw blurRad="38100" dist="12700" dir="5400000" rotWithShape="0">
                    <a:srgbClr val="000000">
                      <a:alpha val="50000"/>
                    </a:srgbClr>
                  </a:outerShdw>
                </a:effectLst>
              </a:defRPr>
            </a:pPr>
            <a:endParaRPr/>
          </a:p>
        </p:txBody>
      </p:sp>
    </p:spTree>
    <p:extLst>
      <p:ext uri="{BB962C8B-B14F-4D97-AF65-F5344CB8AC3E}">
        <p14:creationId xmlns:p14="http://schemas.microsoft.com/office/powerpoint/2010/main" val="244620027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17_Custom Layout">
    <p:spTree>
      <p:nvGrpSpPr>
        <p:cNvPr id="1" name=""/>
        <p:cNvGrpSpPr/>
        <p:nvPr/>
      </p:nvGrpSpPr>
      <p:grpSpPr>
        <a:xfrm>
          <a:off x="0" y="0"/>
          <a:ext cx="0" cy="0"/>
          <a:chOff x="0" y="0"/>
          <a:chExt cx="0" cy="0"/>
        </a:xfrm>
      </p:grpSpPr>
      <p:sp>
        <p:nvSpPr>
          <p:cNvPr id="12" name="Shape"/>
          <p:cNvSpPr/>
          <p:nvPr userDrawn="1"/>
        </p:nvSpPr>
        <p:spPr>
          <a:xfrm rot="1800000">
            <a:off x="2340757" y="-261681"/>
            <a:ext cx="5310198" cy="6207988"/>
          </a:xfrm>
          <a:custGeom>
            <a:avLst/>
            <a:gdLst/>
            <a:ahLst/>
            <a:cxnLst>
              <a:cxn ang="0">
                <a:pos x="wd2" y="hd2"/>
              </a:cxn>
              <a:cxn ang="5400000">
                <a:pos x="wd2" y="hd2"/>
              </a:cxn>
              <a:cxn ang="10800000">
                <a:pos x="wd2" y="hd2"/>
              </a:cxn>
              <a:cxn ang="16200000">
                <a:pos x="wd2" y="hd2"/>
              </a:cxn>
            </a:cxnLst>
            <a:rect l="0" t="0" r="r" b="b"/>
            <a:pathLst>
              <a:path w="16555" h="17328" extrusionOk="0">
                <a:moveTo>
                  <a:pt x="1821" y="4047"/>
                </a:moveTo>
                <a:cubicBezTo>
                  <a:pt x="5489" y="667"/>
                  <a:pt x="12627" y="-1857"/>
                  <a:pt x="15422" y="1787"/>
                </a:cubicBezTo>
                <a:cubicBezTo>
                  <a:pt x="18230" y="5431"/>
                  <a:pt x="15564" y="13469"/>
                  <a:pt x="10232" y="16606"/>
                </a:cubicBezTo>
                <a:cubicBezTo>
                  <a:pt x="4900" y="19743"/>
                  <a:pt x="6587" y="11705"/>
                  <a:pt x="5324" y="10702"/>
                </a:cubicBezTo>
                <a:cubicBezTo>
                  <a:pt x="4062" y="9698"/>
                  <a:pt x="-3370" y="8822"/>
                  <a:pt x="1821" y="4047"/>
                </a:cubicBezTo>
                <a:close/>
              </a:path>
            </a:pathLst>
          </a:custGeom>
          <a:gradFill>
            <a:gsLst>
              <a:gs pos="0">
                <a:schemeClr val="bg2"/>
              </a:gs>
              <a:gs pos="97000">
                <a:schemeClr val="tx2"/>
              </a:gs>
            </a:gsLst>
            <a:lin ang="2700000" scaled="0"/>
          </a:gradFill>
          <a:ln w="25400" cap="flat">
            <a:noFill/>
            <a:miter lim="400000"/>
          </a:ln>
          <a:effectLst>
            <a:innerShdw blurRad="1206500">
              <a:schemeClr val="bg1">
                <a:alpha val="87000"/>
              </a:schemeClr>
            </a:innerShdw>
          </a:effectLst>
        </p:spPr>
        <p:txBody>
          <a:bodyPr wrap="square" lIns="38100" tIns="38100" rIns="38100" bIns="38100" numCol="1" anchor="ctr">
            <a:noAutofit/>
          </a:bodyPr>
          <a:lstStyle/>
          <a:p>
            <a:pPr>
              <a:defRPr>
                <a:effectLst>
                  <a:outerShdw blurRad="38100" dist="12700" dir="5400000" rotWithShape="0">
                    <a:srgbClr val="000000">
                      <a:alpha val="50000"/>
                    </a:srgbClr>
                  </a:outerShdw>
                </a:effectLst>
              </a:defRPr>
            </a:pPr>
            <a:endParaRPr/>
          </a:p>
        </p:txBody>
      </p:sp>
      <p:sp>
        <p:nvSpPr>
          <p:cNvPr id="5" name="Picture Placeholder 7"/>
          <p:cNvSpPr>
            <a:spLocks noGrp="1"/>
          </p:cNvSpPr>
          <p:nvPr>
            <p:ph type="pic" sz="quarter" idx="12"/>
          </p:nvPr>
        </p:nvSpPr>
        <p:spPr>
          <a:xfrm>
            <a:off x="3730990" y="1088288"/>
            <a:ext cx="4680692" cy="4393743"/>
          </a:xfrm>
          <a:custGeom>
            <a:avLst/>
            <a:gdLst>
              <a:gd name="connsiteX0" fmla="*/ 0 w 4126316"/>
              <a:gd name="connsiteY0" fmla="*/ 2063158 h 4126316"/>
              <a:gd name="connsiteX1" fmla="*/ 2063158 w 4126316"/>
              <a:gd name="connsiteY1" fmla="*/ 0 h 4126316"/>
              <a:gd name="connsiteX2" fmla="*/ 4126316 w 4126316"/>
              <a:gd name="connsiteY2" fmla="*/ 2063158 h 4126316"/>
              <a:gd name="connsiteX3" fmla="*/ 2063158 w 4126316"/>
              <a:gd name="connsiteY3" fmla="*/ 4126316 h 4126316"/>
              <a:gd name="connsiteX4" fmla="*/ 0 w 4126316"/>
              <a:gd name="connsiteY4" fmla="*/ 2063158 h 4126316"/>
              <a:gd name="connsiteX0" fmla="*/ 0 w 4126316"/>
              <a:gd name="connsiteY0" fmla="*/ 2137445 h 4200603"/>
              <a:gd name="connsiteX1" fmla="*/ 2063158 w 4126316"/>
              <a:gd name="connsiteY1" fmla="*/ 74287 h 4200603"/>
              <a:gd name="connsiteX2" fmla="*/ 4126316 w 4126316"/>
              <a:gd name="connsiteY2" fmla="*/ 2137445 h 4200603"/>
              <a:gd name="connsiteX3" fmla="*/ 2063158 w 4126316"/>
              <a:gd name="connsiteY3" fmla="*/ 4200603 h 4200603"/>
              <a:gd name="connsiteX4" fmla="*/ 0 w 4126316"/>
              <a:gd name="connsiteY4" fmla="*/ 2137445 h 4200603"/>
              <a:gd name="connsiteX0" fmla="*/ 65794 w 4192110"/>
              <a:gd name="connsiteY0" fmla="*/ 2137445 h 4200603"/>
              <a:gd name="connsiteX1" fmla="*/ 2128952 w 4192110"/>
              <a:gd name="connsiteY1" fmla="*/ 74287 h 4200603"/>
              <a:gd name="connsiteX2" fmla="*/ 4192110 w 4192110"/>
              <a:gd name="connsiteY2" fmla="*/ 2137445 h 4200603"/>
              <a:gd name="connsiteX3" fmla="*/ 2128952 w 4192110"/>
              <a:gd name="connsiteY3" fmla="*/ 4200603 h 4200603"/>
              <a:gd name="connsiteX4" fmla="*/ 65794 w 4192110"/>
              <a:gd name="connsiteY4" fmla="*/ 2137445 h 4200603"/>
              <a:gd name="connsiteX0" fmla="*/ 65794 w 4564071"/>
              <a:gd name="connsiteY0" fmla="*/ 2133330 h 4196488"/>
              <a:gd name="connsiteX1" fmla="*/ 2128952 w 4564071"/>
              <a:gd name="connsiteY1" fmla="*/ 70172 h 4196488"/>
              <a:gd name="connsiteX2" fmla="*/ 4192110 w 4564071"/>
              <a:gd name="connsiteY2" fmla="*/ 2133330 h 4196488"/>
              <a:gd name="connsiteX3" fmla="*/ 2128952 w 4564071"/>
              <a:gd name="connsiteY3" fmla="*/ 4196488 h 4196488"/>
              <a:gd name="connsiteX4" fmla="*/ 65794 w 4564071"/>
              <a:gd name="connsiteY4" fmla="*/ 2133330 h 4196488"/>
              <a:gd name="connsiteX0" fmla="*/ 65794 w 4569136"/>
              <a:gd name="connsiteY0" fmla="*/ 2252868 h 4316026"/>
              <a:gd name="connsiteX1" fmla="*/ 2128952 w 4569136"/>
              <a:gd name="connsiteY1" fmla="*/ 189710 h 4316026"/>
              <a:gd name="connsiteX2" fmla="*/ 4192110 w 4569136"/>
              <a:gd name="connsiteY2" fmla="*/ 2252868 h 4316026"/>
              <a:gd name="connsiteX3" fmla="*/ 2128952 w 4569136"/>
              <a:gd name="connsiteY3" fmla="*/ 4316026 h 4316026"/>
              <a:gd name="connsiteX4" fmla="*/ 65794 w 4569136"/>
              <a:gd name="connsiteY4" fmla="*/ 2252868 h 4316026"/>
              <a:gd name="connsiteX0" fmla="*/ 1318 w 4128437"/>
              <a:gd name="connsiteY0" fmla="*/ 2459162 h 4522320"/>
              <a:gd name="connsiteX1" fmla="*/ 1869604 w 4128437"/>
              <a:gd name="connsiteY1" fmla="*/ 156161 h 4522320"/>
              <a:gd name="connsiteX2" fmla="*/ 4127634 w 4128437"/>
              <a:gd name="connsiteY2" fmla="*/ 2459162 h 4522320"/>
              <a:gd name="connsiteX3" fmla="*/ 2064476 w 4128437"/>
              <a:gd name="connsiteY3" fmla="*/ 4522320 h 4522320"/>
              <a:gd name="connsiteX4" fmla="*/ 1318 w 4128437"/>
              <a:gd name="connsiteY4" fmla="*/ 2459162 h 4522320"/>
              <a:gd name="connsiteX0" fmla="*/ 541 w 4397250"/>
              <a:gd name="connsiteY0" fmla="*/ 2332993 h 4366185"/>
              <a:gd name="connsiteX1" fmla="*/ 2138650 w 4397250"/>
              <a:gd name="connsiteY1" fmla="*/ 12 h 4366185"/>
              <a:gd name="connsiteX2" fmla="*/ 4396680 w 4397250"/>
              <a:gd name="connsiteY2" fmla="*/ 2303013 h 4366185"/>
              <a:gd name="connsiteX3" fmla="*/ 2333522 w 4397250"/>
              <a:gd name="connsiteY3" fmla="*/ 4366171 h 4366185"/>
              <a:gd name="connsiteX4" fmla="*/ 541 w 4397250"/>
              <a:gd name="connsiteY4" fmla="*/ 2332993 h 4366185"/>
              <a:gd name="connsiteX0" fmla="*/ 34159 w 4430868"/>
              <a:gd name="connsiteY0" fmla="*/ 2332993 h 4366205"/>
              <a:gd name="connsiteX1" fmla="*/ 2172268 w 4430868"/>
              <a:gd name="connsiteY1" fmla="*/ 12 h 4366205"/>
              <a:gd name="connsiteX2" fmla="*/ 4430298 w 4430868"/>
              <a:gd name="connsiteY2" fmla="*/ 2303013 h 4366205"/>
              <a:gd name="connsiteX3" fmla="*/ 2367140 w 4430868"/>
              <a:gd name="connsiteY3" fmla="*/ 4366171 h 4366205"/>
              <a:gd name="connsiteX4" fmla="*/ 34159 w 4430868"/>
              <a:gd name="connsiteY4" fmla="*/ 2332993 h 4366205"/>
              <a:gd name="connsiteX0" fmla="*/ 34159 w 4430868"/>
              <a:gd name="connsiteY0" fmla="*/ 2357974 h 4391186"/>
              <a:gd name="connsiteX1" fmla="*/ 2172268 w 4430868"/>
              <a:gd name="connsiteY1" fmla="*/ 24993 h 4391186"/>
              <a:gd name="connsiteX2" fmla="*/ 4430298 w 4430868"/>
              <a:gd name="connsiteY2" fmla="*/ 2327994 h 4391186"/>
              <a:gd name="connsiteX3" fmla="*/ 2367140 w 4430868"/>
              <a:gd name="connsiteY3" fmla="*/ 4391152 h 4391186"/>
              <a:gd name="connsiteX4" fmla="*/ 34159 w 4430868"/>
              <a:gd name="connsiteY4" fmla="*/ 2357974 h 4391186"/>
              <a:gd name="connsiteX0" fmla="*/ 34159 w 4680692"/>
              <a:gd name="connsiteY0" fmla="*/ 2360531 h 4393743"/>
              <a:gd name="connsiteX1" fmla="*/ 2172268 w 4680692"/>
              <a:gd name="connsiteY1" fmla="*/ 27550 h 4393743"/>
              <a:gd name="connsiteX2" fmla="*/ 4430298 w 4680692"/>
              <a:gd name="connsiteY2" fmla="*/ 2330551 h 4393743"/>
              <a:gd name="connsiteX3" fmla="*/ 2367140 w 4680692"/>
              <a:gd name="connsiteY3" fmla="*/ 4393709 h 4393743"/>
              <a:gd name="connsiteX4" fmla="*/ 34159 w 4680692"/>
              <a:gd name="connsiteY4" fmla="*/ 2360531 h 43937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80692" h="4393743">
                <a:moveTo>
                  <a:pt x="34159" y="2360531"/>
                </a:moveTo>
                <a:cubicBezTo>
                  <a:pt x="346454" y="853349"/>
                  <a:pt x="1034843" y="287380"/>
                  <a:pt x="2172268" y="27550"/>
                </a:cubicBezTo>
                <a:cubicBezTo>
                  <a:pt x="3309693" y="-232280"/>
                  <a:pt x="5402160" y="1407986"/>
                  <a:pt x="4430298" y="2330551"/>
                </a:cubicBezTo>
                <a:cubicBezTo>
                  <a:pt x="3458436" y="3253116"/>
                  <a:pt x="3099830" y="4388712"/>
                  <a:pt x="2367140" y="4393709"/>
                </a:cubicBezTo>
                <a:cubicBezTo>
                  <a:pt x="1634450" y="4398706"/>
                  <a:pt x="-278136" y="3867713"/>
                  <a:pt x="34159" y="2360531"/>
                </a:cubicBezTo>
                <a:close/>
              </a:path>
            </a:pathLst>
          </a:custGeom>
          <a:gradFill>
            <a:gsLst>
              <a:gs pos="0">
                <a:schemeClr val="tx1">
                  <a:alpha val="20000"/>
                </a:schemeClr>
              </a:gs>
              <a:gs pos="98000">
                <a:schemeClr val="tx1">
                  <a:alpha val="10000"/>
                </a:schemeClr>
              </a:gs>
            </a:gsLst>
            <a:lin ang="5400000" scaled="1"/>
          </a:gradFill>
          <a:ln>
            <a:noFill/>
          </a:ln>
        </p:spPr>
        <p:txBody>
          <a:bodyPr anchor="ctr">
            <a:normAutofit/>
          </a:bodyPr>
          <a:lstStyle>
            <a:lvl1pPr algn="ctr">
              <a:defRPr sz="1200">
                <a:solidFill>
                  <a:schemeClr val="tx1"/>
                </a:solidFill>
              </a:defRPr>
            </a:lvl1pPr>
          </a:lstStyle>
          <a:p>
            <a:endParaRPr lang="en-US"/>
          </a:p>
        </p:txBody>
      </p:sp>
      <p:sp>
        <p:nvSpPr>
          <p:cNvPr id="6" name="Picture Placeholder 7"/>
          <p:cNvSpPr>
            <a:spLocks noGrp="1"/>
          </p:cNvSpPr>
          <p:nvPr>
            <p:ph type="pic" sz="quarter" idx="13"/>
          </p:nvPr>
        </p:nvSpPr>
        <p:spPr>
          <a:xfrm>
            <a:off x="1729093" y="606879"/>
            <a:ext cx="2305879" cy="2305879"/>
          </a:xfrm>
          <a:prstGeom prst="ellipse">
            <a:avLst/>
          </a:prstGeom>
          <a:gradFill>
            <a:gsLst>
              <a:gs pos="0">
                <a:schemeClr val="tx1">
                  <a:alpha val="20000"/>
                </a:schemeClr>
              </a:gs>
              <a:gs pos="98000">
                <a:schemeClr val="tx1">
                  <a:alpha val="10000"/>
                </a:schemeClr>
              </a:gs>
            </a:gsLst>
            <a:lin ang="5400000" scaled="1"/>
          </a:gradFill>
          <a:ln>
            <a:noFill/>
          </a:ln>
        </p:spPr>
        <p:txBody>
          <a:bodyPr anchor="ctr">
            <a:normAutofit/>
          </a:bodyPr>
          <a:lstStyle>
            <a:lvl1pPr algn="ctr">
              <a:defRPr sz="1200">
                <a:solidFill>
                  <a:schemeClr val="tx1"/>
                </a:solidFill>
              </a:defRPr>
            </a:lvl1pPr>
          </a:lstStyle>
          <a:p>
            <a:endParaRPr lang="en-US"/>
          </a:p>
        </p:txBody>
      </p:sp>
      <p:sp>
        <p:nvSpPr>
          <p:cNvPr id="7" name="Picture Placeholder 7"/>
          <p:cNvSpPr>
            <a:spLocks noGrp="1"/>
          </p:cNvSpPr>
          <p:nvPr>
            <p:ph type="pic" sz="quarter" idx="14"/>
          </p:nvPr>
        </p:nvSpPr>
        <p:spPr>
          <a:xfrm>
            <a:off x="8161288" y="3924922"/>
            <a:ext cx="2305879" cy="2305879"/>
          </a:xfrm>
          <a:prstGeom prst="ellipse">
            <a:avLst/>
          </a:prstGeom>
          <a:gradFill>
            <a:gsLst>
              <a:gs pos="0">
                <a:schemeClr val="tx1">
                  <a:alpha val="20000"/>
                </a:schemeClr>
              </a:gs>
              <a:gs pos="98000">
                <a:schemeClr val="tx1">
                  <a:alpha val="10000"/>
                </a:schemeClr>
              </a:gs>
            </a:gsLst>
            <a:lin ang="5400000" scaled="1"/>
          </a:gradFill>
          <a:ln>
            <a:noFill/>
          </a:ln>
        </p:spPr>
        <p:txBody>
          <a:bodyPr anchor="ctr">
            <a:normAutofit/>
          </a:bodyPr>
          <a:lstStyle>
            <a:lvl1pPr algn="ctr">
              <a:defRPr sz="1200">
                <a:solidFill>
                  <a:schemeClr val="tx1"/>
                </a:solidFill>
              </a:defRPr>
            </a:lvl1pPr>
          </a:lstStyle>
          <a:p>
            <a:endParaRPr lang="en-US"/>
          </a:p>
        </p:txBody>
      </p:sp>
      <p:sp>
        <p:nvSpPr>
          <p:cNvPr id="8" name="Picture Placeholder 7"/>
          <p:cNvSpPr>
            <a:spLocks noGrp="1"/>
          </p:cNvSpPr>
          <p:nvPr>
            <p:ph type="pic" sz="quarter" idx="15"/>
          </p:nvPr>
        </p:nvSpPr>
        <p:spPr>
          <a:xfrm>
            <a:off x="10480419" y="5238072"/>
            <a:ext cx="1486294" cy="1486294"/>
          </a:xfrm>
          <a:prstGeom prst="ellipse">
            <a:avLst/>
          </a:prstGeom>
          <a:gradFill>
            <a:gsLst>
              <a:gs pos="0">
                <a:schemeClr val="tx1">
                  <a:alpha val="20000"/>
                </a:schemeClr>
              </a:gs>
              <a:gs pos="98000">
                <a:schemeClr val="tx1">
                  <a:alpha val="10000"/>
                </a:schemeClr>
              </a:gs>
            </a:gsLst>
            <a:lin ang="5400000" scaled="1"/>
          </a:gradFill>
          <a:ln>
            <a:noFill/>
          </a:ln>
        </p:spPr>
        <p:txBody>
          <a:bodyPr anchor="ctr">
            <a:normAutofit/>
          </a:bodyPr>
          <a:lstStyle>
            <a:lvl1pPr algn="ctr">
              <a:defRPr sz="1200">
                <a:solidFill>
                  <a:schemeClr val="tx1"/>
                </a:solidFill>
              </a:defRPr>
            </a:lvl1pPr>
          </a:lstStyle>
          <a:p>
            <a:endParaRPr lang="en-US"/>
          </a:p>
        </p:txBody>
      </p:sp>
      <p:sp>
        <p:nvSpPr>
          <p:cNvPr id="9" name="Picture Placeholder 7"/>
          <p:cNvSpPr>
            <a:spLocks noGrp="1"/>
          </p:cNvSpPr>
          <p:nvPr>
            <p:ph type="pic" sz="quarter" idx="16"/>
          </p:nvPr>
        </p:nvSpPr>
        <p:spPr>
          <a:xfrm>
            <a:off x="242799" y="135985"/>
            <a:ext cx="1486294" cy="1486294"/>
          </a:xfrm>
          <a:prstGeom prst="ellipse">
            <a:avLst/>
          </a:prstGeom>
          <a:gradFill>
            <a:gsLst>
              <a:gs pos="0">
                <a:schemeClr val="tx1">
                  <a:alpha val="20000"/>
                </a:schemeClr>
              </a:gs>
              <a:gs pos="98000">
                <a:schemeClr val="tx1">
                  <a:alpha val="10000"/>
                </a:schemeClr>
              </a:gs>
            </a:gsLst>
            <a:lin ang="5400000" scaled="1"/>
          </a:gradFill>
          <a:ln>
            <a:noFill/>
          </a:ln>
        </p:spPr>
        <p:txBody>
          <a:bodyPr anchor="ctr">
            <a:normAutofit/>
          </a:bodyPr>
          <a:lstStyle>
            <a:lvl1pPr algn="ctr">
              <a:defRPr sz="1200">
                <a:solidFill>
                  <a:schemeClr val="tx1"/>
                </a:solidFill>
              </a:defRPr>
            </a:lvl1pPr>
          </a:lstStyle>
          <a:p>
            <a:endParaRPr lang="en-US"/>
          </a:p>
        </p:txBody>
      </p:sp>
      <p:sp>
        <p:nvSpPr>
          <p:cNvPr id="13" name="Shape"/>
          <p:cNvSpPr/>
          <p:nvPr userDrawn="1"/>
        </p:nvSpPr>
        <p:spPr>
          <a:xfrm rot="1800000">
            <a:off x="-851958" y="-764302"/>
            <a:ext cx="9773860" cy="11426318"/>
          </a:xfrm>
          <a:custGeom>
            <a:avLst/>
            <a:gdLst/>
            <a:ahLst/>
            <a:cxnLst>
              <a:cxn ang="0">
                <a:pos x="wd2" y="hd2"/>
              </a:cxn>
              <a:cxn ang="5400000">
                <a:pos x="wd2" y="hd2"/>
              </a:cxn>
              <a:cxn ang="10800000">
                <a:pos x="wd2" y="hd2"/>
              </a:cxn>
              <a:cxn ang="16200000">
                <a:pos x="wd2" y="hd2"/>
              </a:cxn>
            </a:cxnLst>
            <a:rect l="0" t="0" r="r" b="b"/>
            <a:pathLst>
              <a:path w="16555" h="17328" extrusionOk="0">
                <a:moveTo>
                  <a:pt x="1821" y="4047"/>
                </a:moveTo>
                <a:cubicBezTo>
                  <a:pt x="5489" y="667"/>
                  <a:pt x="12627" y="-1857"/>
                  <a:pt x="15422" y="1787"/>
                </a:cubicBezTo>
                <a:cubicBezTo>
                  <a:pt x="18230" y="5431"/>
                  <a:pt x="15564" y="13469"/>
                  <a:pt x="10232" y="16606"/>
                </a:cubicBezTo>
                <a:cubicBezTo>
                  <a:pt x="4900" y="19743"/>
                  <a:pt x="6587" y="11705"/>
                  <a:pt x="5324" y="10702"/>
                </a:cubicBezTo>
                <a:cubicBezTo>
                  <a:pt x="4062" y="9698"/>
                  <a:pt x="-3370" y="8822"/>
                  <a:pt x="1821" y="4047"/>
                </a:cubicBezTo>
                <a:close/>
              </a:path>
            </a:pathLst>
          </a:custGeom>
          <a:noFill/>
          <a:ln w="6350" cap="flat">
            <a:solidFill>
              <a:schemeClr val="tx1">
                <a:alpha val="15000"/>
              </a:schemeClr>
            </a:solidFill>
            <a:miter lim="400000"/>
          </a:ln>
          <a:effectLst>
            <a:innerShdw blurRad="1206500">
              <a:schemeClr val="bg1">
                <a:alpha val="87000"/>
              </a:schemeClr>
            </a:innerShdw>
          </a:effectLst>
        </p:spPr>
        <p:txBody>
          <a:bodyPr wrap="square" lIns="38100" tIns="38100" rIns="38100" bIns="38100" numCol="1" anchor="ctr">
            <a:noAutofit/>
          </a:bodyPr>
          <a:lstStyle/>
          <a:p>
            <a:pPr>
              <a:defRPr>
                <a:effectLst>
                  <a:outerShdw blurRad="38100" dist="12700" dir="5400000" rotWithShape="0">
                    <a:srgbClr val="000000">
                      <a:alpha val="50000"/>
                    </a:srgbClr>
                  </a:outerShdw>
                </a:effectLst>
              </a:defRPr>
            </a:pPr>
            <a:endParaRPr/>
          </a:p>
        </p:txBody>
      </p:sp>
      <p:sp>
        <p:nvSpPr>
          <p:cNvPr id="14" name="Slide Number Placeholder 5"/>
          <p:cNvSpPr txBox="1">
            <a:spLocks/>
          </p:cNvSpPr>
          <p:nvPr userDrawn="1"/>
        </p:nvSpPr>
        <p:spPr>
          <a:xfrm>
            <a:off x="11386269" y="235611"/>
            <a:ext cx="647753" cy="328295"/>
          </a:xfrm>
          <a:prstGeom prst="rect">
            <a:avLst/>
          </a:prstGeom>
        </p:spPr>
        <p:txBody>
          <a:bodyPr vert="horz" wrap="none"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A290D8D-6BA0-418D-AFED-C65293F70DA0}" type="slidenum">
              <a:rPr lang="en-US" sz="1200" b="1" i="0" smtClean="0">
                <a:solidFill>
                  <a:schemeClr val="tx1"/>
                </a:solidFill>
                <a:latin typeface="Source Sans Pro" charset="0"/>
                <a:ea typeface="Source Sans Pro" charset="0"/>
                <a:cs typeface="Source Sans Pro" charset="0"/>
              </a:rPr>
              <a:pPr algn="ctr"/>
              <a:t>‹#›</a:t>
            </a:fld>
            <a:endParaRPr lang="en-US" sz="1200" b="1" i="0" dirty="0">
              <a:solidFill>
                <a:schemeClr val="tx1"/>
              </a:solidFill>
              <a:latin typeface="Source Sans Pro" charset="0"/>
              <a:ea typeface="Source Sans Pro" charset="0"/>
              <a:cs typeface="Source Sans Pro" charset="0"/>
            </a:endParaRPr>
          </a:p>
        </p:txBody>
      </p:sp>
    </p:spTree>
    <p:extLst>
      <p:ext uri="{BB962C8B-B14F-4D97-AF65-F5344CB8AC3E}">
        <p14:creationId xmlns:p14="http://schemas.microsoft.com/office/powerpoint/2010/main" val="55044590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45_Custom Layout">
    <p:spTree>
      <p:nvGrpSpPr>
        <p:cNvPr id="1" name=""/>
        <p:cNvGrpSpPr/>
        <p:nvPr/>
      </p:nvGrpSpPr>
      <p:grpSpPr>
        <a:xfrm>
          <a:off x="0" y="0"/>
          <a:ext cx="0" cy="0"/>
          <a:chOff x="0" y="0"/>
          <a:chExt cx="0" cy="0"/>
        </a:xfrm>
      </p:grpSpPr>
      <p:sp>
        <p:nvSpPr>
          <p:cNvPr id="6" name="Picture Placeholder 7"/>
          <p:cNvSpPr>
            <a:spLocks noGrp="1"/>
          </p:cNvSpPr>
          <p:nvPr>
            <p:ph type="pic" sz="quarter" idx="13"/>
          </p:nvPr>
        </p:nvSpPr>
        <p:spPr>
          <a:xfrm>
            <a:off x="1596572" y="1977275"/>
            <a:ext cx="2638602" cy="2638602"/>
          </a:xfrm>
          <a:prstGeom prst="ellipse">
            <a:avLst/>
          </a:prstGeom>
          <a:gradFill>
            <a:gsLst>
              <a:gs pos="0">
                <a:schemeClr val="tx1">
                  <a:alpha val="20000"/>
                </a:schemeClr>
              </a:gs>
              <a:gs pos="98000">
                <a:schemeClr val="tx1">
                  <a:alpha val="10000"/>
                </a:schemeClr>
              </a:gs>
            </a:gsLst>
            <a:lin ang="5400000" scaled="1"/>
          </a:gradFill>
          <a:ln>
            <a:noFill/>
          </a:ln>
        </p:spPr>
        <p:txBody>
          <a:bodyPr anchor="ctr">
            <a:normAutofit/>
          </a:bodyPr>
          <a:lstStyle>
            <a:lvl1pPr algn="ctr">
              <a:defRPr sz="1200">
                <a:solidFill>
                  <a:schemeClr val="tx1"/>
                </a:solidFill>
              </a:defRPr>
            </a:lvl1pPr>
          </a:lstStyle>
          <a:p>
            <a:endParaRPr lang="en-US"/>
          </a:p>
        </p:txBody>
      </p:sp>
      <p:sp>
        <p:nvSpPr>
          <p:cNvPr id="10" name="Oval 9"/>
          <p:cNvSpPr/>
          <p:nvPr userDrawn="1"/>
        </p:nvSpPr>
        <p:spPr>
          <a:xfrm>
            <a:off x="5413491" y="550508"/>
            <a:ext cx="7731403" cy="7771276"/>
          </a:xfrm>
          <a:custGeom>
            <a:avLst/>
            <a:gdLst>
              <a:gd name="connsiteX0" fmla="*/ 0 w 7261609"/>
              <a:gd name="connsiteY0" fmla="*/ 3630805 h 7261609"/>
              <a:gd name="connsiteX1" fmla="*/ 3630805 w 7261609"/>
              <a:gd name="connsiteY1" fmla="*/ 0 h 7261609"/>
              <a:gd name="connsiteX2" fmla="*/ 7261610 w 7261609"/>
              <a:gd name="connsiteY2" fmla="*/ 3630805 h 7261609"/>
              <a:gd name="connsiteX3" fmla="*/ 3630805 w 7261609"/>
              <a:gd name="connsiteY3" fmla="*/ 7261610 h 7261609"/>
              <a:gd name="connsiteX4" fmla="*/ 0 w 7261609"/>
              <a:gd name="connsiteY4" fmla="*/ 3630805 h 7261609"/>
              <a:gd name="connsiteX0" fmla="*/ 45 w 7261655"/>
              <a:gd name="connsiteY0" fmla="*/ 4140471 h 7771276"/>
              <a:gd name="connsiteX1" fmla="*/ 3690811 w 7261655"/>
              <a:gd name="connsiteY1" fmla="*/ 0 h 7771276"/>
              <a:gd name="connsiteX2" fmla="*/ 7261655 w 7261655"/>
              <a:gd name="connsiteY2" fmla="*/ 4140471 h 7771276"/>
              <a:gd name="connsiteX3" fmla="*/ 3630850 w 7261655"/>
              <a:gd name="connsiteY3" fmla="*/ 7771276 h 7771276"/>
              <a:gd name="connsiteX4" fmla="*/ 45 w 7261655"/>
              <a:gd name="connsiteY4" fmla="*/ 4140471 h 7771276"/>
              <a:gd name="connsiteX0" fmla="*/ 469793 w 7731403"/>
              <a:gd name="connsiteY0" fmla="*/ 4140471 h 7771276"/>
              <a:gd name="connsiteX1" fmla="*/ 4160559 w 7731403"/>
              <a:gd name="connsiteY1" fmla="*/ 0 h 7771276"/>
              <a:gd name="connsiteX2" fmla="*/ 7731403 w 7731403"/>
              <a:gd name="connsiteY2" fmla="*/ 4140471 h 7771276"/>
              <a:gd name="connsiteX3" fmla="*/ 4100598 w 7731403"/>
              <a:gd name="connsiteY3" fmla="*/ 7771276 h 7771276"/>
              <a:gd name="connsiteX4" fmla="*/ 469793 w 7731403"/>
              <a:gd name="connsiteY4" fmla="*/ 4140471 h 7771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31403" h="7771276">
                <a:moveTo>
                  <a:pt x="469793" y="4140471"/>
                </a:moveTo>
                <a:cubicBezTo>
                  <a:pt x="2173674" y="2290622"/>
                  <a:pt x="2155321" y="0"/>
                  <a:pt x="4160559" y="0"/>
                </a:cubicBezTo>
                <a:cubicBezTo>
                  <a:pt x="6165797" y="0"/>
                  <a:pt x="7731403" y="2135233"/>
                  <a:pt x="7731403" y="4140471"/>
                </a:cubicBezTo>
                <a:cubicBezTo>
                  <a:pt x="7731403" y="6145709"/>
                  <a:pt x="6105836" y="7771276"/>
                  <a:pt x="4100598" y="7771276"/>
                </a:cubicBezTo>
                <a:cubicBezTo>
                  <a:pt x="2095360" y="7771276"/>
                  <a:pt x="-1234088" y="5990320"/>
                  <a:pt x="469793" y="4140471"/>
                </a:cubicBezTo>
                <a:close/>
              </a:path>
            </a:pathLst>
          </a:custGeom>
          <a:noFill/>
          <a:ln w="6350">
            <a:solidFill>
              <a:schemeClr val="tx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7"/>
          <p:cNvSpPr>
            <a:spLocks noGrp="1"/>
          </p:cNvSpPr>
          <p:nvPr>
            <p:ph type="pic" sz="quarter" idx="14"/>
          </p:nvPr>
        </p:nvSpPr>
        <p:spPr>
          <a:xfrm>
            <a:off x="4736930" y="1977275"/>
            <a:ext cx="2638602" cy="2638602"/>
          </a:xfrm>
          <a:prstGeom prst="ellipse">
            <a:avLst/>
          </a:prstGeom>
          <a:gradFill>
            <a:gsLst>
              <a:gs pos="0">
                <a:schemeClr val="tx1">
                  <a:alpha val="20000"/>
                </a:schemeClr>
              </a:gs>
              <a:gs pos="98000">
                <a:schemeClr val="tx1">
                  <a:alpha val="10000"/>
                </a:schemeClr>
              </a:gs>
            </a:gsLst>
            <a:lin ang="5400000" scaled="1"/>
          </a:gradFill>
          <a:ln>
            <a:noFill/>
          </a:ln>
        </p:spPr>
        <p:txBody>
          <a:bodyPr anchor="ctr">
            <a:normAutofit/>
          </a:bodyPr>
          <a:lstStyle>
            <a:lvl1pPr algn="ctr">
              <a:defRPr sz="1200">
                <a:solidFill>
                  <a:schemeClr val="tx1"/>
                </a:solidFill>
              </a:defRPr>
            </a:lvl1pPr>
          </a:lstStyle>
          <a:p>
            <a:endParaRPr lang="en-US"/>
          </a:p>
        </p:txBody>
      </p:sp>
      <p:sp>
        <p:nvSpPr>
          <p:cNvPr id="12" name="Picture Placeholder 7"/>
          <p:cNvSpPr>
            <a:spLocks noGrp="1"/>
          </p:cNvSpPr>
          <p:nvPr>
            <p:ph type="pic" sz="quarter" idx="15"/>
          </p:nvPr>
        </p:nvSpPr>
        <p:spPr>
          <a:xfrm>
            <a:off x="7877287" y="1977275"/>
            <a:ext cx="2638602" cy="2638602"/>
          </a:xfrm>
          <a:prstGeom prst="ellipse">
            <a:avLst/>
          </a:prstGeom>
          <a:gradFill>
            <a:gsLst>
              <a:gs pos="0">
                <a:schemeClr val="tx1">
                  <a:alpha val="20000"/>
                </a:schemeClr>
              </a:gs>
              <a:gs pos="98000">
                <a:schemeClr val="tx1">
                  <a:alpha val="10000"/>
                </a:schemeClr>
              </a:gs>
            </a:gsLst>
            <a:lin ang="5400000" scaled="1"/>
          </a:gradFill>
          <a:ln>
            <a:noFill/>
          </a:ln>
        </p:spPr>
        <p:txBody>
          <a:bodyPr anchor="ctr">
            <a:normAutofit/>
          </a:bodyPr>
          <a:lstStyle>
            <a:lvl1pPr algn="ctr">
              <a:defRPr sz="1200">
                <a:solidFill>
                  <a:schemeClr val="tx1"/>
                </a:solidFill>
              </a:defRPr>
            </a:lvl1pPr>
          </a:lstStyle>
          <a:p>
            <a:endParaRPr lang="en-US"/>
          </a:p>
        </p:txBody>
      </p:sp>
      <p:sp>
        <p:nvSpPr>
          <p:cNvPr id="8" name="Slide Number Placeholder 5"/>
          <p:cNvSpPr txBox="1">
            <a:spLocks/>
          </p:cNvSpPr>
          <p:nvPr userDrawn="1"/>
        </p:nvSpPr>
        <p:spPr>
          <a:xfrm>
            <a:off x="11386269" y="235611"/>
            <a:ext cx="647753" cy="328295"/>
          </a:xfrm>
          <a:prstGeom prst="rect">
            <a:avLst/>
          </a:prstGeom>
        </p:spPr>
        <p:txBody>
          <a:bodyPr vert="horz" wrap="none"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A290D8D-6BA0-418D-AFED-C65293F70DA0}" type="slidenum">
              <a:rPr lang="en-US" sz="1200" b="1" i="0" smtClean="0">
                <a:solidFill>
                  <a:schemeClr val="tx1"/>
                </a:solidFill>
                <a:latin typeface="Source Sans Pro" charset="0"/>
                <a:ea typeface="Source Sans Pro" charset="0"/>
                <a:cs typeface="Source Sans Pro" charset="0"/>
              </a:rPr>
              <a:pPr algn="ctr"/>
              <a:t>‹#›</a:t>
            </a:fld>
            <a:endParaRPr lang="en-US" sz="1200" b="1" i="0" dirty="0">
              <a:solidFill>
                <a:schemeClr val="tx1"/>
              </a:solidFill>
              <a:latin typeface="Source Sans Pro" charset="0"/>
              <a:ea typeface="Source Sans Pro" charset="0"/>
              <a:cs typeface="Source Sans Pro" charset="0"/>
            </a:endParaRPr>
          </a:p>
        </p:txBody>
      </p:sp>
      <p:sp>
        <p:nvSpPr>
          <p:cNvPr id="9" name="Title 9"/>
          <p:cNvSpPr>
            <a:spLocks noGrp="1"/>
          </p:cNvSpPr>
          <p:nvPr>
            <p:ph type="title"/>
          </p:nvPr>
        </p:nvSpPr>
        <p:spPr>
          <a:xfrm>
            <a:off x="1724526" y="504316"/>
            <a:ext cx="3891083" cy="2358197"/>
          </a:xfrm>
        </p:spPr>
        <p:txBody>
          <a:bodyPr anchor="t">
            <a:normAutofit/>
          </a:bodyPr>
          <a:lstStyle>
            <a:lvl1pPr>
              <a:defRPr sz="3800" b="1" i="0">
                <a:latin typeface="Source Sans Pro" charset="0"/>
                <a:ea typeface="Source Sans Pro" charset="0"/>
                <a:cs typeface="Source Sans Pro" charset="0"/>
              </a:defRPr>
            </a:lvl1pPr>
          </a:lstStyle>
          <a:p>
            <a:r>
              <a:rPr lang="en-US"/>
              <a:t>Click to edit Master title style</a:t>
            </a:r>
          </a:p>
        </p:txBody>
      </p:sp>
      <p:sp>
        <p:nvSpPr>
          <p:cNvPr id="13" name="Freeform 12"/>
          <p:cNvSpPr/>
          <p:nvPr userDrawn="1"/>
        </p:nvSpPr>
        <p:spPr>
          <a:xfrm rot="7674710">
            <a:off x="1071104" y="-3318231"/>
            <a:ext cx="6216175" cy="7107685"/>
          </a:xfrm>
          <a:custGeom>
            <a:avLst/>
            <a:gdLst>
              <a:gd name="connsiteX0" fmla="*/ 4668964 w 5268413"/>
              <a:gd name="connsiteY0" fmla="*/ 6023997 h 6023997"/>
              <a:gd name="connsiteX1" fmla="*/ 0 w 5268413"/>
              <a:gd name="connsiteY1" fmla="*/ 29003 h 6023997"/>
              <a:gd name="connsiteX2" fmla="*/ 9891 w 5268413"/>
              <a:gd name="connsiteY2" fmla="*/ 25855 h 6023997"/>
              <a:gd name="connsiteX3" fmla="*/ 5101167 w 5268413"/>
              <a:gd name="connsiteY3" fmla="*/ 3265423 h 6023997"/>
              <a:gd name="connsiteX4" fmla="*/ 5020266 w 5268413"/>
              <a:gd name="connsiteY4" fmla="*/ 5553569 h 6023997"/>
              <a:gd name="connsiteX5" fmla="*/ 5096802 w 5268413"/>
              <a:gd name="connsiteY5" fmla="*/ 5690793 h 6023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68413" h="6023997">
                <a:moveTo>
                  <a:pt x="4668964" y="6023997"/>
                </a:moveTo>
                <a:lnTo>
                  <a:pt x="0" y="29003"/>
                </a:lnTo>
                <a:lnTo>
                  <a:pt x="9891" y="25855"/>
                </a:lnTo>
                <a:cubicBezTo>
                  <a:pt x="1352291" y="-267086"/>
                  <a:pt x="6226651" y="1999700"/>
                  <a:pt x="5101167" y="3265423"/>
                </a:cubicBezTo>
                <a:cubicBezTo>
                  <a:pt x="4276532" y="4192364"/>
                  <a:pt x="4683456" y="4953870"/>
                  <a:pt x="5020266" y="5553569"/>
                </a:cubicBezTo>
                <a:lnTo>
                  <a:pt x="5096802" y="5690793"/>
                </a:lnTo>
                <a:close/>
              </a:path>
            </a:pathLst>
          </a:custGeom>
          <a:noFill/>
          <a:ln w="6350">
            <a:solidFill>
              <a:schemeClr val="tx1">
                <a:alpha val="15000"/>
              </a:scheme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Tree>
    <p:extLst>
      <p:ext uri="{BB962C8B-B14F-4D97-AF65-F5344CB8AC3E}">
        <p14:creationId xmlns:p14="http://schemas.microsoft.com/office/powerpoint/2010/main" val="139457207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20_Custom Layout">
    <p:spTree>
      <p:nvGrpSpPr>
        <p:cNvPr id="1" name=""/>
        <p:cNvGrpSpPr/>
        <p:nvPr/>
      </p:nvGrpSpPr>
      <p:grpSpPr>
        <a:xfrm>
          <a:off x="0" y="0"/>
          <a:ext cx="0" cy="0"/>
          <a:chOff x="0" y="0"/>
          <a:chExt cx="0" cy="0"/>
        </a:xfrm>
      </p:grpSpPr>
      <p:sp>
        <p:nvSpPr>
          <p:cNvPr id="9" name="Oval 8"/>
          <p:cNvSpPr/>
          <p:nvPr userDrawn="1"/>
        </p:nvSpPr>
        <p:spPr>
          <a:xfrm>
            <a:off x="3951532" y="1590541"/>
            <a:ext cx="4300859" cy="4312098"/>
          </a:xfrm>
          <a:custGeom>
            <a:avLst/>
            <a:gdLst>
              <a:gd name="connsiteX0" fmla="*/ 0 w 4288934"/>
              <a:gd name="connsiteY0" fmla="*/ 2144467 h 4288934"/>
              <a:gd name="connsiteX1" fmla="*/ 2144467 w 4288934"/>
              <a:gd name="connsiteY1" fmla="*/ 0 h 4288934"/>
              <a:gd name="connsiteX2" fmla="*/ 4288934 w 4288934"/>
              <a:gd name="connsiteY2" fmla="*/ 2144467 h 4288934"/>
              <a:gd name="connsiteX3" fmla="*/ 2144467 w 4288934"/>
              <a:gd name="connsiteY3" fmla="*/ 4288934 h 4288934"/>
              <a:gd name="connsiteX4" fmla="*/ 0 w 4288934"/>
              <a:gd name="connsiteY4" fmla="*/ 2144467 h 4288934"/>
              <a:gd name="connsiteX0" fmla="*/ 0 w 4288934"/>
              <a:gd name="connsiteY0" fmla="*/ 2167375 h 4311842"/>
              <a:gd name="connsiteX1" fmla="*/ 2144467 w 4288934"/>
              <a:gd name="connsiteY1" fmla="*/ 22908 h 4311842"/>
              <a:gd name="connsiteX2" fmla="*/ 4288934 w 4288934"/>
              <a:gd name="connsiteY2" fmla="*/ 2167375 h 4311842"/>
              <a:gd name="connsiteX3" fmla="*/ 2144467 w 4288934"/>
              <a:gd name="connsiteY3" fmla="*/ 4311842 h 4311842"/>
              <a:gd name="connsiteX4" fmla="*/ 0 w 4288934"/>
              <a:gd name="connsiteY4" fmla="*/ 2167375 h 4311842"/>
              <a:gd name="connsiteX0" fmla="*/ 0 w 4300859"/>
              <a:gd name="connsiteY0" fmla="*/ 2167631 h 4312098"/>
              <a:gd name="connsiteX1" fmla="*/ 2144467 w 4300859"/>
              <a:gd name="connsiteY1" fmla="*/ 23164 h 4312098"/>
              <a:gd name="connsiteX2" fmla="*/ 4288934 w 4300859"/>
              <a:gd name="connsiteY2" fmla="*/ 2167631 h 4312098"/>
              <a:gd name="connsiteX3" fmla="*/ 2144467 w 4300859"/>
              <a:gd name="connsiteY3" fmla="*/ 4312098 h 4312098"/>
              <a:gd name="connsiteX4" fmla="*/ 0 w 4300859"/>
              <a:gd name="connsiteY4" fmla="*/ 2167631 h 43120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00859" h="4312098">
                <a:moveTo>
                  <a:pt x="0" y="2167631"/>
                </a:moveTo>
                <a:cubicBezTo>
                  <a:pt x="0" y="983275"/>
                  <a:pt x="727636" y="224642"/>
                  <a:pt x="2144467" y="23164"/>
                </a:cubicBezTo>
                <a:cubicBezTo>
                  <a:pt x="3561298" y="-178314"/>
                  <a:pt x="4412921" y="967777"/>
                  <a:pt x="4288934" y="2167631"/>
                </a:cubicBezTo>
                <a:cubicBezTo>
                  <a:pt x="4164947" y="3367485"/>
                  <a:pt x="3328823" y="4312098"/>
                  <a:pt x="2144467" y="4312098"/>
                </a:cubicBezTo>
                <a:cubicBezTo>
                  <a:pt x="960111" y="4312098"/>
                  <a:pt x="0" y="3351987"/>
                  <a:pt x="0" y="2167631"/>
                </a:cubicBezTo>
                <a:close/>
              </a:path>
            </a:pathLst>
          </a:custGeom>
          <a:gradFill>
            <a:gsLst>
              <a:gs pos="0">
                <a:schemeClr val="accent4"/>
              </a:gs>
              <a:gs pos="97000">
                <a:schemeClr val="accent3"/>
              </a:gs>
            </a:gsLst>
            <a:lin ang="2700000" scaled="0"/>
          </a:gradFill>
          <a:ln>
            <a:noFill/>
          </a:ln>
          <a:effectLst>
            <a:innerShdw blurRad="1155700">
              <a:schemeClr val="bg1"/>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7"/>
          <p:cNvSpPr>
            <a:spLocks noGrp="1"/>
          </p:cNvSpPr>
          <p:nvPr>
            <p:ph type="pic" sz="quarter" idx="13"/>
          </p:nvPr>
        </p:nvSpPr>
        <p:spPr>
          <a:xfrm>
            <a:off x="1596571" y="2508997"/>
            <a:ext cx="2498351" cy="2498351"/>
          </a:xfrm>
          <a:prstGeom prst="ellipse">
            <a:avLst/>
          </a:prstGeom>
          <a:gradFill>
            <a:gsLst>
              <a:gs pos="0">
                <a:schemeClr val="tx1">
                  <a:alpha val="20000"/>
                </a:schemeClr>
              </a:gs>
              <a:gs pos="98000">
                <a:schemeClr val="tx1">
                  <a:alpha val="10000"/>
                </a:schemeClr>
              </a:gs>
            </a:gsLst>
            <a:lin ang="5400000" scaled="1"/>
          </a:gradFill>
          <a:ln>
            <a:noFill/>
          </a:ln>
        </p:spPr>
        <p:txBody>
          <a:bodyPr anchor="ctr">
            <a:normAutofit/>
          </a:bodyPr>
          <a:lstStyle>
            <a:lvl1pPr algn="ctr">
              <a:defRPr sz="1200">
                <a:solidFill>
                  <a:schemeClr val="tx1"/>
                </a:solidFill>
              </a:defRPr>
            </a:lvl1pPr>
          </a:lstStyle>
          <a:p>
            <a:endParaRPr lang="en-US"/>
          </a:p>
        </p:txBody>
      </p:sp>
      <p:sp>
        <p:nvSpPr>
          <p:cNvPr id="7" name="Picture Placeholder 7"/>
          <p:cNvSpPr>
            <a:spLocks noGrp="1"/>
          </p:cNvSpPr>
          <p:nvPr>
            <p:ph type="pic" sz="quarter" idx="14"/>
          </p:nvPr>
        </p:nvSpPr>
        <p:spPr>
          <a:xfrm>
            <a:off x="4846824" y="2508997"/>
            <a:ext cx="2498351" cy="2498351"/>
          </a:xfrm>
          <a:prstGeom prst="ellipse">
            <a:avLst/>
          </a:prstGeom>
          <a:gradFill>
            <a:gsLst>
              <a:gs pos="0">
                <a:schemeClr val="tx1">
                  <a:alpha val="20000"/>
                </a:schemeClr>
              </a:gs>
              <a:gs pos="98000">
                <a:schemeClr val="tx1">
                  <a:alpha val="10000"/>
                </a:schemeClr>
              </a:gs>
            </a:gsLst>
            <a:lin ang="5400000" scaled="1"/>
          </a:gradFill>
          <a:ln>
            <a:noFill/>
          </a:ln>
        </p:spPr>
        <p:txBody>
          <a:bodyPr anchor="ctr">
            <a:normAutofit/>
          </a:bodyPr>
          <a:lstStyle>
            <a:lvl1pPr algn="ctr">
              <a:defRPr sz="1200">
                <a:solidFill>
                  <a:schemeClr val="tx1"/>
                </a:solidFill>
              </a:defRPr>
            </a:lvl1pPr>
          </a:lstStyle>
          <a:p>
            <a:endParaRPr lang="en-US"/>
          </a:p>
        </p:txBody>
      </p:sp>
      <p:sp>
        <p:nvSpPr>
          <p:cNvPr id="8" name="Picture Placeholder 7"/>
          <p:cNvSpPr>
            <a:spLocks noGrp="1"/>
          </p:cNvSpPr>
          <p:nvPr>
            <p:ph type="pic" sz="quarter" idx="15"/>
          </p:nvPr>
        </p:nvSpPr>
        <p:spPr>
          <a:xfrm>
            <a:off x="8097077" y="2508997"/>
            <a:ext cx="2498351" cy="2498351"/>
          </a:xfrm>
          <a:prstGeom prst="ellipse">
            <a:avLst/>
          </a:prstGeom>
          <a:gradFill>
            <a:gsLst>
              <a:gs pos="0">
                <a:schemeClr val="tx1">
                  <a:alpha val="20000"/>
                </a:schemeClr>
              </a:gs>
              <a:gs pos="98000">
                <a:schemeClr val="tx1">
                  <a:alpha val="10000"/>
                </a:schemeClr>
              </a:gs>
            </a:gsLst>
            <a:lin ang="5400000" scaled="1"/>
          </a:gradFill>
          <a:ln>
            <a:noFill/>
          </a:ln>
        </p:spPr>
        <p:txBody>
          <a:bodyPr anchor="ctr">
            <a:normAutofit/>
          </a:bodyPr>
          <a:lstStyle>
            <a:lvl1pPr algn="ctr">
              <a:defRPr sz="1200">
                <a:solidFill>
                  <a:schemeClr val="tx1"/>
                </a:solidFill>
              </a:defRPr>
            </a:lvl1pPr>
          </a:lstStyle>
          <a:p>
            <a:endParaRPr lang="en-US"/>
          </a:p>
        </p:txBody>
      </p:sp>
      <p:sp>
        <p:nvSpPr>
          <p:cNvPr id="11" name="Title 9"/>
          <p:cNvSpPr>
            <a:spLocks noGrp="1"/>
          </p:cNvSpPr>
          <p:nvPr>
            <p:ph type="title"/>
          </p:nvPr>
        </p:nvSpPr>
        <p:spPr>
          <a:xfrm>
            <a:off x="1724526" y="504316"/>
            <a:ext cx="3891083" cy="2358197"/>
          </a:xfrm>
        </p:spPr>
        <p:txBody>
          <a:bodyPr anchor="t">
            <a:normAutofit/>
          </a:bodyPr>
          <a:lstStyle>
            <a:lvl1pPr>
              <a:defRPr sz="3800" b="1" i="0">
                <a:latin typeface="Source Sans Pro" charset="0"/>
                <a:ea typeface="Source Sans Pro" charset="0"/>
                <a:cs typeface="Source Sans Pro" charset="0"/>
              </a:defRPr>
            </a:lvl1pPr>
          </a:lstStyle>
          <a:p>
            <a:r>
              <a:rPr lang="en-US"/>
              <a:t>Click to edit Master title style</a:t>
            </a:r>
          </a:p>
        </p:txBody>
      </p:sp>
      <p:sp>
        <p:nvSpPr>
          <p:cNvPr id="12" name="Slide Number Placeholder 5"/>
          <p:cNvSpPr txBox="1">
            <a:spLocks/>
          </p:cNvSpPr>
          <p:nvPr userDrawn="1"/>
        </p:nvSpPr>
        <p:spPr>
          <a:xfrm>
            <a:off x="11386269" y="235611"/>
            <a:ext cx="647753" cy="328295"/>
          </a:xfrm>
          <a:prstGeom prst="rect">
            <a:avLst/>
          </a:prstGeom>
        </p:spPr>
        <p:txBody>
          <a:bodyPr vert="horz" wrap="none"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A290D8D-6BA0-418D-AFED-C65293F70DA0}" type="slidenum">
              <a:rPr lang="en-US" sz="1200" b="1" i="0" smtClean="0">
                <a:solidFill>
                  <a:schemeClr val="tx1"/>
                </a:solidFill>
                <a:latin typeface="Source Sans Pro" charset="0"/>
                <a:ea typeface="Source Sans Pro" charset="0"/>
                <a:cs typeface="Source Sans Pro" charset="0"/>
              </a:rPr>
              <a:pPr algn="ctr"/>
              <a:t>‹#›</a:t>
            </a:fld>
            <a:endParaRPr lang="en-US" sz="1200" b="1" i="0" dirty="0">
              <a:solidFill>
                <a:schemeClr val="tx1"/>
              </a:solidFill>
              <a:latin typeface="Source Sans Pro" charset="0"/>
              <a:ea typeface="Source Sans Pro" charset="0"/>
              <a:cs typeface="Source Sans Pro" charset="0"/>
            </a:endParaRPr>
          </a:p>
        </p:txBody>
      </p:sp>
    </p:spTree>
    <p:extLst>
      <p:ext uri="{BB962C8B-B14F-4D97-AF65-F5344CB8AC3E}">
        <p14:creationId xmlns:p14="http://schemas.microsoft.com/office/powerpoint/2010/main" val="947692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C4445-737D-6748-A1F2-EAEF208043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75886B-D913-B143-A05E-EA37CC27C2F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4754605-7BB6-744D-969B-17246015261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9E59136-EDCF-6F4A-9D7F-25F2A4CA2A25}"/>
              </a:ext>
            </a:extLst>
          </p:cNvPr>
          <p:cNvSpPr>
            <a:spLocks noGrp="1"/>
          </p:cNvSpPr>
          <p:nvPr>
            <p:ph type="dt" sz="half" idx="10"/>
          </p:nvPr>
        </p:nvSpPr>
        <p:spPr/>
        <p:txBody>
          <a:bodyPr/>
          <a:lstStyle/>
          <a:p>
            <a:fld id="{519B4FF5-670B-334B-815D-78F52B073842}" type="datetimeFigureOut">
              <a:rPr lang="en-US" smtClean="0"/>
              <a:t>6/19/2024</a:t>
            </a:fld>
            <a:endParaRPr lang="en-US" dirty="0"/>
          </a:p>
        </p:txBody>
      </p:sp>
      <p:sp>
        <p:nvSpPr>
          <p:cNvPr id="6" name="Footer Placeholder 5">
            <a:extLst>
              <a:ext uri="{FF2B5EF4-FFF2-40B4-BE49-F238E27FC236}">
                <a16:creationId xmlns:a16="http://schemas.microsoft.com/office/drawing/2014/main" id="{C8E0ADD5-D88D-7342-B638-87D4E13E327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F71D7F6-5C47-6343-B6A5-E48EFB2F17BC}"/>
              </a:ext>
            </a:extLst>
          </p:cNvPr>
          <p:cNvSpPr>
            <a:spLocks noGrp="1"/>
          </p:cNvSpPr>
          <p:nvPr>
            <p:ph type="sldNum" sz="quarter" idx="12"/>
          </p:nvPr>
        </p:nvSpPr>
        <p:spPr/>
        <p:txBody>
          <a:bodyPr/>
          <a:lstStyle/>
          <a:p>
            <a:fld id="{9E62D8E3-A239-2E41-BBF5-47BE233547AA}" type="slidenum">
              <a:rPr lang="en-US" smtClean="0"/>
              <a:t>‹#›</a:t>
            </a:fld>
            <a:endParaRPr lang="en-US" dirty="0"/>
          </a:p>
        </p:txBody>
      </p:sp>
    </p:spTree>
    <p:extLst>
      <p:ext uri="{BB962C8B-B14F-4D97-AF65-F5344CB8AC3E}">
        <p14:creationId xmlns:p14="http://schemas.microsoft.com/office/powerpoint/2010/main" val="87330833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userDrawn="1">
  <p:cSld name="27_Custom Layout">
    <p:bg>
      <p:bgPr>
        <a:gradFill>
          <a:gsLst>
            <a:gs pos="0">
              <a:schemeClr val="bg2"/>
            </a:gs>
            <a:gs pos="98000">
              <a:schemeClr val="tx2"/>
            </a:gs>
          </a:gsLst>
          <a:lin ang="2700000" scaled="0"/>
        </a:gradFill>
        <a:effectLst/>
      </p:bgPr>
    </p:bg>
    <p:spTree>
      <p:nvGrpSpPr>
        <p:cNvPr id="1" name=""/>
        <p:cNvGrpSpPr/>
        <p:nvPr/>
      </p:nvGrpSpPr>
      <p:grpSpPr>
        <a:xfrm>
          <a:off x="0" y="0"/>
          <a:ext cx="0" cy="0"/>
          <a:chOff x="0" y="0"/>
          <a:chExt cx="0" cy="0"/>
        </a:xfrm>
      </p:grpSpPr>
      <p:sp>
        <p:nvSpPr>
          <p:cNvPr id="14" name="Picture Placeholder 13"/>
          <p:cNvSpPr>
            <a:spLocks noGrp="1"/>
          </p:cNvSpPr>
          <p:nvPr>
            <p:ph type="pic" sz="quarter" idx="12"/>
          </p:nvPr>
        </p:nvSpPr>
        <p:spPr>
          <a:xfrm>
            <a:off x="2822713" y="3597965"/>
            <a:ext cx="6520070" cy="6520070"/>
          </a:xfrm>
          <a:custGeom>
            <a:avLst/>
            <a:gdLst>
              <a:gd name="connsiteX0" fmla="*/ 3578087 w 7156174"/>
              <a:gd name="connsiteY0" fmla="*/ 1271581 h 7156174"/>
              <a:gd name="connsiteX1" fmla="*/ 1271581 w 7156174"/>
              <a:gd name="connsiteY1" fmla="*/ 3578087 h 7156174"/>
              <a:gd name="connsiteX2" fmla="*/ 3578087 w 7156174"/>
              <a:gd name="connsiteY2" fmla="*/ 5884593 h 7156174"/>
              <a:gd name="connsiteX3" fmla="*/ 5884593 w 7156174"/>
              <a:gd name="connsiteY3" fmla="*/ 3578087 h 7156174"/>
              <a:gd name="connsiteX4" fmla="*/ 3578087 w 7156174"/>
              <a:gd name="connsiteY4" fmla="*/ 1271581 h 7156174"/>
              <a:gd name="connsiteX5" fmla="*/ 3578087 w 7156174"/>
              <a:gd name="connsiteY5" fmla="*/ 0 h 7156174"/>
              <a:gd name="connsiteX6" fmla="*/ 7156174 w 7156174"/>
              <a:gd name="connsiteY6" fmla="*/ 3578087 h 7156174"/>
              <a:gd name="connsiteX7" fmla="*/ 3578087 w 7156174"/>
              <a:gd name="connsiteY7" fmla="*/ 7156174 h 7156174"/>
              <a:gd name="connsiteX8" fmla="*/ 0 w 7156174"/>
              <a:gd name="connsiteY8" fmla="*/ 3578087 h 7156174"/>
              <a:gd name="connsiteX9" fmla="*/ 3578087 w 7156174"/>
              <a:gd name="connsiteY9" fmla="*/ 0 h 7156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56174" h="7156174">
                <a:moveTo>
                  <a:pt x="3578087" y="1271581"/>
                </a:moveTo>
                <a:cubicBezTo>
                  <a:pt x="2304239" y="1271581"/>
                  <a:pt x="1271581" y="2304239"/>
                  <a:pt x="1271581" y="3578087"/>
                </a:cubicBezTo>
                <a:cubicBezTo>
                  <a:pt x="1271581" y="4851935"/>
                  <a:pt x="2304239" y="5884593"/>
                  <a:pt x="3578087" y="5884593"/>
                </a:cubicBezTo>
                <a:cubicBezTo>
                  <a:pt x="4851935" y="5884593"/>
                  <a:pt x="5884593" y="4851935"/>
                  <a:pt x="5884593" y="3578087"/>
                </a:cubicBezTo>
                <a:cubicBezTo>
                  <a:pt x="5884593" y="2304239"/>
                  <a:pt x="4851935" y="1271581"/>
                  <a:pt x="3578087" y="1271581"/>
                </a:cubicBezTo>
                <a:close/>
                <a:moveTo>
                  <a:pt x="3578087" y="0"/>
                </a:moveTo>
                <a:cubicBezTo>
                  <a:pt x="5554210" y="0"/>
                  <a:pt x="7156174" y="1601964"/>
                  <a:pt x="7156174" y="3578087"/>
                </a:cubicBezTo>
                <a:cubicBezTo>
                  <a:pt x="7156174" y="5554210"/>
                  <a:pt x="5554210" y="7156174"/>
                  <a:pt x="3578087" y="7156174"/>
                </a:cubicBezTo>
                <a:cubicBezTo>
                  <a:pt x="1601964" y="7156174"/>
                  <a:pt x="0" y="5554210"/>
                  <a:pt x="0" y="3578087"/>
                </a:cubicBezTo>
                <a:cubicBezTo>
                  <a:pt x="0" y="1601964"/>
                  <a:pt x="1601964" y="0"/>
                  <a:pt x="3578087" y="0"/>
                </a:cubicBezTo>
                <a:close/>
              </a:path>
            </a:pathLst>
          </a:custGeom>
          <a:gradFill>
            <a:gsLst>
              <a:gs pos="0">
                <a:schemeClr val="tx1">
                  <a:alpha val="20000"/>
                </a:schemeClr>
              </a:gs>
              <a:gs pos="98000">
                <a:schemeClr val="tx1">
                  <a:alpha val="1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17" name="Picture Placeholder 16"/>
          <p:cNvSpPr>
            <a:spLocks noGrp="1"/>
          </p:cNvSpPr>
          <p:nvPr>
            <p:ph type="pic" sz="quarter" idx="14"/>
          </p:nvPr>
        </p:nvSpPr>
        <p:spPr>
          <a:xfrm>
            <a:off x="7273073" y="-1"/>
            <a:ext cx="4918927" cy="4863549"/>
          </a:xfrm>
          <a:custGeom>
            <a:avLst/>
            <a:gdLst>
              <a:gd name="connsiteX0" fmla="*/ 28468 w 4918927"/>
              <a:gd name="connsiteY0" fmla="*/ 0 h 4863549"/>
              <a:gd name="connsiteX1" fmla="*/ 1598971 w 4918927"/>
              <a:gd name="connsiteY1" fmla="*/ 0 h 4863549"/>
              <a:gd name="connsiteX2" fmla="*/ 1567645 w 4918927"/>
              <a:gd name="connsiteY2" fmla="*/ 205261 h 4863549"/>
              <a:gd name="connsiteX3" fmla="*/ 1553100 w 4918927"/>
              <a:gd name="connsiteY3" fmla="*/ 493298 h 4863549"/>
              <a:gd name="connsiteX4" fmla="*/ 4370251 w 4918927"/>
              <a:gd name="connsiteY4" fmla="*/ 3310449 h 4863549"/>
              <a:gd name="connsiteX5" fmla="*/ 4658288 w 4918927"/>
              <a:gd name="connsiteY5" fmla="*/ 3295904 h 4863549"/>
              <a:gd name="connsiteX6" fmla="*/ 4918927 w 4918927"/>
              <a:gd name="connsiteY6" fmla="*/ 3256126 h 4863549"/>
              <a:gd name="connsiteX7" fmla="*/ 4918927 w 4918927"/>
              <a:gd name="connsiteY7" fmla="*/ 4828045 h 4863549"/>
              <a:gd name="connsiteX8" fmla="*/ 4817084 w 4918927"/>
              <a:gd name="connsiteY8" fmla="*/ 4840986 h 4863549"/>
              <a:gd name="connsiteX9" fmla="*/ 4370251 w 4918927"/>
              <a:gd name="connsiteY9" fmla="*/ 4863549 h 4863549"/>
              <a:gd name="connsiteX10" fmla="*/ 0 w 4918927"/>
              <a:gd name="connsiteY10" fmla="*/ 493298 h 4863549"/>
              <a:gd name="connsiteX11" fmla="*/ 22563 w 4918927"/>
              <a:gd name="connsiteY11" fmla="*/ 46465 h 4863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18927" h="4863549">
                <a:moveTo>
                  <a:pt x="28468" y="0"/>
                </a:moveTo>
                <a:lnTo>
                  <a:pt x="1598971" y="0"/>
                </a:lnTo>
                <a:lnTo>
                  <a:pt x="1567645" y="205261"/>
                </a:lnTo>
                <a:cubicBezTo>
                  <a:pt x="1558027" y="299965"/>
                  <a:pt x="1553100" y="396056"/>
                  <a:pt x="1553100" y="493298"/>
                </a:cubicBezTo>
                <a:cubicBezTo>
                  <a:pt x="1553100" y="2049167"/>
                  <a:pt x="2814382" y="3310449"/>
                  <a:pt x="4370251" y="3310449"/>
                </a:cubicBezTo>
                <a:cubicBezTo>
                  <a:pt x="4467493" y="3310449"/>
                  <a:pt x="4563584" y="3305522"/>
                  <a:pt x="4658288" y="3295904"/>
                </a:cubicBezTo>
                <a:lnTo>
                  <a:pt x="4918927" y="3256126"/>
                </a:lnTo>
                <a:lnTo>
                  <a:pt x="4918927" y="4828045"/>
                </a:lnTo>
                <a:lnTo>
                  <a:pt x="4817084" y="4840986"/>
                </a:lnTo>
                <a:cubicBezTo>
                  <a:pt x="4670169" y="4855906"/>
                  <a:pt x="4521102" y="4863549"/>
                  <a:pt x="4370251" y="4863549"/>
                </a:cubicBezTo>
                <a:cubicBezTo>
                  <a:pt x="1956628" y="4863549"/>
                  <a:pt x="0" y="2906921"/>
                  <a:pt x="0" y="493298"/>
                </a:cubicBezTo>
                <a:cubicBezTo>
                  <a:pt x="0" y="342447"/>
                  <a:pt x="7644" y="193380"/>
                  <a:pt x="22563" y="46465"/>
                </a:cubicBezTo>
                <a:close/>
              </a:path>
            </a:pathLst>
          </a:custGeom>
          <a:gradFill>
            <a:gsLst>
              <a:gs pos="0">
                <a:schemeClr val="tx1">
                  <a:alpha val="20000"/>
                </a:schemeClr>
              </a:gs>
              <a:gs pos="98000">
                <a:schemeClr val="tx1">
                  <a:alpha val="1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7" name="Title 9"/>
          <p:cNvSpPr>
            <a:spLocks noGrp="1"/>
          </p:cNvSpPr>
          <p:nvPr>
            <p:ph type="title"/>
          </p:nvPr>
        </p:nvSpPr>
        <p:spPr>
          <a:xfrm>
            <a:off x="1724526" y="504316"/>
            <a:ext cx="3891083" cy="2358197"/>
          </a:xfrm>
        </p:spPr>
        <p:txBody>
          <a:bodyPr anchor="t">
            <a:normAutofit/>
          </a:bodyPr>
          <a:lstStyle>
            <a:lvl1pPr>
              <a:defRPr sz="3800" b="1" i="0">
                <a:solidFill>
                  <a:srgbClr val="FFFFFF"/>
                </a:solidFill>
                <a:latin typeface="Source Sans Pro" charset="0"/>
                <a:ea typeface="Source Sans Pro" charset="0"/>
                <a:cs typeface="Source Sans Pro" charset="0"/>
              </a:defRPr>
            </a:lvl1pPr>
          </a:lstStyle>
          <a:p>
            <a:r>
              <a:rPr lang="en-US"/>
              <a:t>Click to edit Master title style</a:t>
            </a:r>
          </a:p>
        </p:txBody>
      </p:sp>
      <p:sp>
        <p:nvSpPr>
          <p:cNvPr id="8" name="Freeform 7"/>
          <p:cNvSpPr/>
          <p:nvPr userDrawn="1"/>
        </p:nvSpPr>
        <p:spPr>
          <a:xfrm>
            <a:off x="-114300" y="-139700"/>
            <a:ext cx="12407900" cy="7137400"/>
          </a:xfrm>
          <a:custGeom>
            <a:avLst/>
            <a:gdLst>
              <a:gd name="connsiteX0" fmla="*/ 658522 w 12407900"/>
              <a:gd name="connsiteY0" fmla="*/ 0 h 7137400"/>
              <a:gd name="connsiteX1" fmla="*/ 11911775 w 12407900"/>
              <a:gd name="connsiteY1" fmla="*/ 0 h 7137400"/>
              <a:gd name="connsiteX2" fmla="*/ 11995325 w 12407900"/>
              <a:gd name="connsiteY2" fmla="*/ 75959 h 7137400"/>
              <a:gd name="connsiteX3" fmla="*/ 12211517 w 12407900"/>
              <a:gd name="connsiteY3" fmla="*/ 294981 h 7137400"/>
              <a:gd name="connsiteX4" fmla="*/ 12407900 w 12407900"/>
              <a:gd name="connsiteY4" fmla="*/ 516916 h 7137400"/>
              <a:gd name="connsiteX5" fmla="*/ 12407900 w 12407900"/>
              <a:gd name="connsiteY5" fmla="*/ 7137400 h 7137400"/>
              <a:gd name="connsiteX6" fmla="*/ 0 w 12407900"/>
              <a:gd name="connsiteY6" fmla="*/ 7137400 h 7137400"/>
              <a:gd name="connsiteX7" fmla="*/ 0 w 12407900"/>
              <a:gd name="connsiteY7" fmla="*/ 528784 h 7137400"/>
              <a:gd name="connsiteX8" fmla="*/ 34696 w 12407900"/>
              <a:gd name="connsiteY8" fmla="*/ 496355 h 7137400"/>
              <a:gd name="connsiteX9" fmla="*/ 527063 w 12407900"/>
              <a:gd name="connsiteY9" fmla="*/ 94059 h 713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407900" h="7137400">
                <a:moveTo>
                  <a:pt x="658522" y="0"/>
                </a:moveTo>
                <a:lnTo>
                  <a:pt x="11911775" y="0"/>
                </a:lnTo>
                <a:lnTo>
                  <a:pt x="11995325" y="75959"/>
                </a:lnTo>
                <a:cubicBezTo>
                  <a:pt x="12069628" y="147265"/>
                  <a:pt x="12141703" y="220292"/>
                  <a:pt x="12211517" y="294981"/>
                </a:cubicBezTo>
                <a:lnTo>
                  <a:pt x="12407900" y="516916"/>
                </a:lnTo>
                <a:lnTo>
                  <a:pt x="12407900" y="7137400"/>
                </a:lnTo>
                <a:lnTo>
                  <a:pt x="0" y="7137400"/>
                </a:lnTo>
                <a:lnTo>
                  <a:pt x="0" y="528784"/>
                </a:lnTo>
                <a:lnTo>
                  <a:pt x="34696" y="496355"/>
                </a:lnTo>
                <a:cubicBezTo>
                  <a:pt x="190692" y="356990"/>
                  <a:pt x="354945" y="222777"/>
                  <a:pt x="527063" y="94059"/>
                </a:cubicBezTo>
                <a:close/>
              </a:path>
            </a:pathLst>
          </a:custGeom>
          <a:noFill/>
          <a:ln w="6350">
            <a:solidFill>
              <a:srgbClr val="FFFFFF">
                <a:alpha val="20000"/>
              </a:srgb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
        <p:nvSpPr>
          <p:cNvPr id="9" name="Freeform 8"/>
          <p:cNvSpPr/>
          <p:nvPr userDrawn="1"/>
        </p:nvSpPr>
        <p:spPr>
          <a:xfrm>
            <a:off x="-114300" y="-139700"/>
            <a:ext cx="12407900" cy="7137400"/>
          </a:xfrm>
          <a:custGeom>
            <a:avLst/>
            <a:gdLst>
              <a:gd name="connsiteX0" fmla="*/ 1272925 w 12407900"/>
              <a:gd name="connsiteY0" fmla="*/ 0 h 7137400"/>
              <a:gd name="connsiteX1" fmla="*/ 10937726 w 12407900"/>
              <a:gd name="connsiteY1" fmla="*/ 0 h 7137400"/>
              <a:gd name="connsiteX2" fmla="*/ 10963608 w 12407900"/>
              <a:gd name="connsiteY2" fmla="*/ 14979 h 7137400"/>
              <a:gd name="connsiteX3" fmla="*/ 12322394 w 12407900"/>
              <a:gd name="connsiteY3" fmla="*/ 1369901 h 7137400"/>
              <a:gd name="connsiteX4" fmla="*/ 12407900 w 12407900"/>
              <a:gd name="connsiteY4" fmla="*/ 1534095 h 7137400"/>
              <a:gd name="connsiteX5" fmla="*/ 12407900 w 12407900"/>
              <a:gd name="connsiteY5" fmla="*/ 5377854 h 7137400"/>
              <a:gd name="connsiteX6" fmla="*/ 12378438 w 12407900"/>
              <a:gd name="connsiteY6" fmla="*/ 5451150 h 7137400"/>
              <a:gd name="connsiteX7" fmla="*/ 11169762 w 12407900"/>
              <a:gd name="connsiteY7" fmla="*/ 7126105 h 7137400"/>
              <a:gd name="connsiteX8" fmla="*/ 11156476 w 12407900"/>
              <a:gd name="connsiteY8" fmla="*/ 7137400 h 7137400"/>
              <a:gd name="connsiteX9" fmla="*/ 1914992 w 12407900"/>
              <a:gd name="connsiteY9" fmla="*/ 7137400 h 7137400"/>
              <a:gd name="connsiteX10" fmla="*/ 1859553 w 12407900"/>
              <a:gd name="connsiteY10" fmla="*/ 7096884 h 7137400"/>
              <a:gd name="connsiteX11" fmla="*/ 11346 w 12407900"/>
              <a:gd name="connsiteY11" fmla="*/ 4439115 h 7137400"/>
              <a:gd name="connsiteX12" fmla="*/ 0 w 12407900"/>
              <a:gd name="connsiteY12" fmla="*/ 4392155 h 7137400"/>
              <a:gd name="connsiteX13" fmla="*/ 0 w 12407900"/>
              <a:gd name="connsiteY13" fmla="*/ 2026681 h 7137400"/>
              <a:gd name="connsiteX14" fmla="*/ 2778 w 12407900"/>
              <a:gd name="connsiteY14" fmla="*/ 2015010 h 7137400"/>
              <a:gd name="connsiteX15" fmla="*/ 1245599 w 12407900"/>
              <a:gd name="connsiteY15" fmla="*/ 22791 h 713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407900" h="7137400">
                <a:moveTo>
                  <a:pt x="1272925" y="0"/>
                </a:moveTo>
                <a:lnTo>
                  <a:pt x="10937726" y="0"/>
                </a:lnTo>
                <a:lnTo>
                  <a:pt x="10963608" y="14979"/>
                </a:lnTo>
                <a:cubicBezTo>
                  <a:pt x="11553437" y="376200"/>
                  <a:pt x="12011461" y="821317"/>
                  <a:pt x="12322394" y="1369901"/>
                </a:cubicBezTo>
                <a:lnTo>
                  <a:pt x="12407900" y="1534095"/>
                </a:lnTo>
                <a:lnTo>
                  <a:pt x="12407900" y="5377854"/>
                </a:lnTo>
                <a:lnTo>
                  <a:pt x="12378438" y="5451150"/>
                </a:lnTo>
                <a:cubicBezTo>
                  <a:pt x="12103005" y="6086896"/>
                  <a:pt x="11696132" y="6653946"/>
                  <a:pt x="11169762" y="7126105"/>
                </a:cubicBezTo>
                <a:lnTo>
                  <a:pt x="11156476" y="7137400"/>
                </a:lnTo>
                <a:lnTo>
                  <a:pt x="1914992" y="7137400"/>
                </a:lnTo>
                <a:lnTo>
                  <a:pt x="1859553" y="7096884"/>
                </a:lnTo>
                <a:cubicBezTo>
                  <a:pt x="941226" y="6394410"/>
                  <a:pt x="294190" y="5483064"/>
                  <a:pt x="11346" y="4439115"/>
                </a:cubicBezTo>
                <a:lnTo>
                  <a:pt x="0" y="4392155"/>
                </a:lnTo>
                <a:lnTo>
                  <a:pt x="0" y="2026681"/>
                </a:lnTo>
                <a:lnTo>
                  <a:pt x="2778" y="2015010"/>
                </a:lnTo>
                <a:cubicBezTo>
                  <a:pt x="214624" y="1236503"/>
                  <a:pt x="640538" y="559617"/>
                  <a:pt x="1245599" y="22791"/>
                </a:cubicBezTo>
                <a:close/>
              </a:path>
            </a:pathLst>
          </a:custGeom>
          <a:noFill/>
          <a:ln w="6350">
            <a:solidFill>
              <a:srgbClr val="FFFFFF">
                <a:alpha val="20000"/>
              </a:srgb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
        <p:nvSpPr>
          <p:cNvPr id="10" name="Freeform 9"/>
          <p:cNvSpPr/>
          <p:nvPr userDrawn="1"/>
        </p:nvSpPr>
        <p:spPr>
          <a:xfrm>
            <a:off x="1248451" y="-139700"/>
            <a:ext cx="10691536" cy="7137400"/>
          </a:xfrm>
          <a:custGeom>
            <a:avLst/>
            <a:gdLst>
              <a:gd name="connsiteX0" fmla="*/ 3498263 w 10691536"/>
              <a:gd name="connsiteY0" fmla="*/ 0 h 7137400"/>
              <a:gd name="connsiteX1" fmla="*/ 8018177 w 10691536"/>
              <a:gd name="connsiteY1" fmla="*/ 0 h 7137400"/>
              <a:gd name="connsiteX2" fmla="*/ 8217560 w 10691536"/>
              <a:gd name="connsiteY2" fmla="*/ 86879 h 7137400"/>
              <a:gd name="connsiteX3" fmla="*/ 10666820 w 10691536"/>
              <a:gd name="connsiteY3" fmla="*/ 3622961 h 7137400"/>
              <a:gd name="connsiteX4" fmla="*/ 9134482 w 10691536"/>
              <a:gd name="connsiteY4" fmla="*/ 6951792 h 7137400"/>
              <a:gd name="connsiteX5" fmla="*/ 8814648 w 10691536"/>
              <a:gd name="connsiteY5" fmla="*/ 7137400 h 7137400"/>
              <a:gd name="connsiteX6" fmla="*/ 1155951 w 10691536"/>
              <a:gd name="connsiteY6" fmla="*/ 7137400 h 7137400"/>
              <a:gd name="connsiteX7" fmla="*/ 1126176 w 10691536"/>
              <a:gd name="connsiteY7" fmla="*/ 7111013 h 7137400"/>
              <a:gd name="connsiteX8" fmla="*/ 4710 w 10691536"/>
              <a:gd name="connsiteY8" fmla="*/ 4160005 h 7137400"/>
              <a:gd name="connsiteX9" fmla="*/ 3317369 w 10691536"/>
              <a:gd name="connsiteY9" fmla="*/ 63951 h 713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91536" h="7137400">
                <a:moveTo>
                  <a:pt x="3498263" y="0"/>
                </a:moveTo>
                <a:lnTo>
                  <a:pt x="8018177" y="0"/>
                </a:lnTo>
                <a:lnTo>
                  <a:pt x="8217560" y="86879"/>
                </a:lnTo>
                <a:cubicBezTo>
                  <a:pt x="9638876" y="749857"/>
                  <a:pt x="10512287" y="2042779"/>
                  <a:pt x="10666820" y="3622961"/>
                </a:cubicBezTo>
                <a:cubicBezTo>
                  <a:pt x="10819722" y="5180475"/>
                  <a:pt x="10257678" y="6228769"/>
                  <a:pt x="9134482" y="6951792"/>
                </a:cubicBezTo>
                <a:lnTo>
                  <a:pt x="8814648" y="7137400"/>
                </a:lnTo>
                <a:lnTo>
                  <a:pt x="1155951" y="7137400"/>
                </a:lnTo>
                <a:lnTo>
                  <a:pt x="1126176" y="7111013"/>
                </a:lnTo>
                <a:cubicBezTo>
                  <a:pt x="362866" y="6390651"/>
                  <a:pt x="-49265" y="5367400"/>
                  <a:pt x="4710" y="4160005"/>
                </a:cubicBezTo>
                <a:cubicBezTo>
                  <a:pt x="86695" y="2326109"/>
                  <a:pt x="1365039" y="795786"/>
                  <a:pt x="3317369" y="63951"/>
                </a:cubicBezTo>
                <a:close/>
              </a:path>
            </a:pathLst>
          </a:custGeom>
          <a:noFill/>
          <a:ln w="6350">
            <a:solidFill>
              <a:srgbClr val="FFFFFF">
                <a:alpha val="20000"/>
              </a:srgb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Tree>
    <p:extLst>
      <p:ext uri="{BB962C8B-B14F-4D97-AF65-F5344CB8AC3E}">
        <p14:creationId xmlns:p14="http://schemas.microsoft.com/office/powerpoint/2010/main" val="182944901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userDrawn="1">
  <p:cSld name="28_Custom Layout">
    <p:bg>
      <p:bgPr>
        <a:gradFill>
          <a:gsLst>
            <a:gs pos="0">
              <a:schemeClr val="bg2"/>
            </a:gs>
            <a:gs pos="98000">
              <a:schemeClr val="tx2"/>
            </a:gs>
          </a:gsLst>
          <a:lin ang="2700000" scaled="0"/>
        </a:gradFill>
        <a:effectLst/>
      </p:bgPr>
    </p:bg>
    <p:spTree>
      <p:nvGrpSpPr>
        <p:cNvPr id="1" name=""/>
        <p:cNvGrpSpPr/>
        <p:nvPr/>
      </p:nvGrpSpPr>
      <p:grpSpPr>
        <a:xfrm>
          <a:off x="0" y="0"/>
          <a:ext cx="0" cy="0"/>
          <a:chOff x="0" y="0"/>
          <a:chExt cx="0" cy="0"/>
        </a:xfrm>
      </p:grpSpPr>
      <p:sp>
        <p:nvSpPr>
          <p:cNvPr id="4" name="Picture Placeholder 3"/>
          <p:cNvSpPr>
            <a:spLocks noGrp="1"/>
          </p:cNvSpPr>
          <p:nvPr>
            <p:ph type="pic" sz="quarter" idx="12"/>
          </p:nvPr>
        </p:nvSpPr>
        <p:spPr>
          <a:xfrm>
            <a:off x="2822713" y="-3260035"/>
            <a:ext cx="6520070" cy="6520070"/>
          </a:xfrm>
          <a:custGeom>
            <a:avLst/>
            <a:gdLst>
              <a:gd name="connsiteX0" fmla="*/ 3578087 w 7156174"/>
              <a:gd name="connsiteY0" fmla="*/ 1271581 h 7156174"/>
              <a:gd name="connsiteX1" fmla="*/ 1271581 w 7156174"/>
              <a:gd name="connsiteY1" fmla="*/ 3578087 h 7156174"/>
              <a:gd name="connsiteX2" fmla="*/ 3578087 w 7156174"/>
              <a:gd name="connsiteY2" fmla="*/ 5884593 h 7156174"/>
              <a:gd name="connsiteX3" fmla="*/ 5884593 w 7156174"/>
              <a:gd name="connsiteY3" fmla="*/ 3578087 h 7156174"/>
              <a:gd name="connsiteX4" fmla="*/ 3578087 w 7156174"/>
              <a:gd name="connsiteY4" fmla="*/ 1271581 h 7156174"/>
              <a:gd name="connsiteX5" fmla="*/ 3578087 w 7156174"/>
              <a:gd name="connsiteY5" fmla="*/ 0 h 7156174"/>
              <a:gd name="connsiteX6" fmla="*/ 7156174 w 7156174"/>
              <a:gd name="connsiteY6" fmla="*/ 3578087 h 7156174"/>
              <a:gd name="connsiteX7" fmla="*/ 3578087 w 7156174"/>
              <a:gd name="connsiteY7" fmla="*/ 7156174 h 7156174"/>
              <a:gd name="connsiteX8" fmla="*/ 0 w 7156174"/>
              <a:gd name="connsiteY8" fmla="*/ 3578087 h 7156174"/>
              <a:gd name="connsiteX9" fmla="*/ 3578087 w 7156174"/>
              <a:gd name="connsiteY9" fmla="*/ 0 h 7156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56174" h="7156174">
                <a:moveTo>
                  <a:pt x="3578087" y="1271581"/>
                </a:moveTo>
                <a:cubicBezTo>
                  <a:pt x="2304239" y="1271581"/>
                  <a:pt x="1271581" y="2304239"/>
                  <a:pt x="1271581" y="3578087"/>
                </a:cubicBezTo>
                <a:cubicBezTo>
                  <a:pt x="1271581" y="4851935"/>
                  <a:pt x="2304239" y="5884593"/>
                  <a:pt x="3578087" y="5884593"/>
                </a:cubicBezTo>
                <a:cubicBezTo>
                  <a:pt x="4851935" y="5884593"/>
                  <a:pt x="5884593" y="4851935"/>
                  <a:pt x="5884593" y="3578087"/>
                </a:cubicBezTo>
                <a:cubicBezTo>
                  <a:pt x="5884593" y="2304239"/>
                  <a:pt x="4851935" y="1271581"/>
                  <a:pt x="3578087" y="1271581"/>
                </a:cubicBezTo>
                <a:close/>
                <a:moveTo>
                  <a:pt x="3578087" y="0"/>
                </a:moveTo>
                <a:cubicBezTo>
                  <a:pt x="5554210" y="0"/>
                  <a:pt x="7156174" y="1601964"/>
                  <a:pt x="7156174" y="3578087"/>
                </a:cubicBezTo>
                <a:cubicBezTo>
                  <a:pt x="7156174" y="5554210"/>
                  <a:pt x="5554210" y="7156174"/>
                  <a:pt x="3578087" y="7156174"/>
                </a:cubicBezTo>
                <a:cubicBezTo>
                  <a:pt x="1601964" y="7156174"/>
                  <a:pt x="0" y="5554210"/>
                  <a:pt x="0" y="3578087"/>
                </a:cubicBezTo>
                <a:cubicBezTo>
                  <a:pt x="0" y="1601964"/>
                  <a:pt x="1601964" y="0"/>
                  <a:pt x="3578087" y="0"/>
                </a:cubicBezTo>
                <a:close/>
              </a:path>
            </a:pathLst>
          </a:custGeom>
          <a:gradFill>
            <a:gsLst>
              <a:gs pos="0">
                <a:schemeClr val="tx1">
                  <a:alpha val="20000"/>
                </a:schemeClr>
              </a:gs>
              <a:gs pos="98000">
                <a:schemeClr val="tx1">
                  <a:alpha val="1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9" name="Picture Placeholder 8"/>
          <p:cNvSpPr>
            <a:spLocks noGrp="1"/>
          </p:cNvSpPr>
          <p:nvPr>
            <p:ph type="pic" sz="quarter" idx="13"/>
          </p:nvPr>
        </p:nvSpPr>
        <p:spPr>
          <a:xfrm>
            <a:off x="2822713" y="3597965"/>
            <a:ext cx="6520070" cy="6520070"/>
          </a:xfrm>
          <a:custGeom>
            <a:avLst/>
            <a:gdLst>
              <a:gd name="connsiteX0" fmla="*/ 3578087 w 7156174"/>
              <a:gd name="connsiteY0" fmla="*/ 1271581 h 7156174"/>
              <a:gd name="connsiteX1" fmla="*/ 1271581 w 7156174"/>
              <a:gd name="connsiteY1" fmla="*/ 3578087 h 7156174"/>
              <a:gd name="connsiteX2" fmla="*/ 3578087 w 7156174"/>
              <a:gd name="connsiteY2" fmla="*/ 5884593 h 7156174"/>
              <a:gd name="connsiteX3" fmla="*/ 5884593 w 7156174"/>
              <a:gd name="connsiteY3" fmla="*/ 3578087 h 7156174"/>
              <a:gd name="connsiteX4" fmla="*/ 3578087 w 7156174"/>
              <a:gd name="connsiteY4" fmla="*/ 1271581 h 7156174"/>
              <a:gd name="connsiteX5" fmla="*/ 3578087 w 7156174"/>
              <a:gd name="connsiteY5" fmla="*/ 0 h 7156174"/>
              <a:gd name="connsiteX6" fmla="*/ 7156174 w 7156174"/>
              <a:gd name="connsiteY6" fmla="*/ 3578087 h 7156174"/>
              <a:gd name="connsiteX7" fmla="*/ 3578087 w 7156174"/>
              <a:gd name="connsiteY7" fmla="*/ 7156174 h 7156174"/>
              <a:gd name="connsiteX8" fmla="*/ 0 w 7156174"/>
              <a:gd name="connsiteY8" fmla="*/ 3578087 h 7156174"/>
              <a:gd name="connsiteX9" fmla="*/ 3578087 w 7156174"/>
              <a:gd name="connsiteY9" fmla="*/ 0 h 7156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56174" h="7156174">
                <a:moveTo>
                  <a:pt x="3578087" y="1271581"/>
                </a:moveTo>
                <a:cubicBezTo>
                  <a:pt x="2304239" y="1271581"/>
                  <a:pt x="1271581" y="2304239"/>
                  <a:pt x="1271581" y="3578087"/>
                </a:cubicBezTo>
                <a:cubicBezTo>
                  <a:pt x="1271581" y="4851935"/>
                  <a:pt x="2304239" y="5884593"/>
                  <a:pt x="3578087" y="5884593"/>
                </a:cubicBezTo>
                <a:cubicBezTo>
                  <a:pt x="4851935" y="5884593"/>
                  <a:pt x="5884593" y="4851935"/>
                  <a:pt x="5884593" y="3578087"/>
                </a:cubicBezTo>
                <a:cubicBezTo>
                  <a:pt x="5884593" y="2304239"/>
                  <a:pt x="4851935" y="1271581"/>
                  <a:pt x="3578087" y="1271581"/>
                </a:cubicBezTo>
                <a:close/>
                <a:moveTo>
                  <a:pt x="3578087" y="0"/>
                </a:moveTo>
                <a:cubicBezTo>
                  <a:pt x="5554210" y="0"/>
                  <a:pt x="7156174" y="1601964"/>
                  <a:pt x="7156174" y="3578087"/>
                </a:cubicBezTo>
                <a:cubicBezTo>
                  <a:pt x="7156174" y="5554210"/>
                  <a:pt x="5554210" y="7156174"/>
                  <a:pt x="3578087" y="7156174"/>
                </a:cubicBezTo>
                <a:cubicBezTo>
                  <a:pt x="1601964" y="7156174"/>
                  <a:pt x="0" y="5554210"/>
                  <a:pt x="0" y="3578087"/>
                </a:cubicBezTo>
                <a:cubicBezTo>
                  <a:pt x="0" y="1601964"/>
                  <a:pt x="1601964" y="0"/>
                  <a:pt x="3578087" y="0"/>
                </a:cubicBezTo>
                <a:close/>
              </a:path>
            </a:pathLst>
          </a:custGeom>
          <a:gradFill>
            <a:gsLst>
              <a:gs pos="0">
                <a:schemeClr val="tx1">
                  <a:alpha val="20000"/>
                </a:schemeClr>
              </a:gs>
              <a:gs pos="98000">
                <a:schemeClr val="tx1">
                  <a:alpha val="1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8" name="Freeform 7"/>
          <p:cNvSpPr/>
          <p:nvPr userDrawn="1"/>
        </p:nvSpPr>
        <p:spPr>
          <a:xfrm>
            <a:off x="-114300" y="-139700"/>
            <a:ext cx="12407900" cy="7137400"/>
          </a:xfrm>
          <a:custGeom>
            <a:avLst/>
            <a:gdLst>
              <a:gd name="connsiteX0" fmla="*/ 658522 w 12407900"/>
              <a:gd name="connsiteY0" fmla="*/ 0 h 7137400"/>
              <a:gd name="connsiteX1" fmla="*/ 11911775 w 12407900"/>
              <a:gd name="connsiteY1" fmla="*/ 0 h 7137400"/>
              <a:gd name="connsiteX2" fmla="*/ 11995325 w 12407900"/>
              <a:gd name="connsiteY2" fmla="*/ 75959 h 7137400"/>
              <a:gd name="connsiteX3" fmla="*/ 12211517 w 12407900"/>
              <a:gd name="connsiteY3" fmla="*/ 294981 h 7137400"/>
              <a:gd name="connsiteX4" fmla="*/ 12407900 w 12407900"/>
              <a:gd name="connsiteY4" fmla="*/ 516916 h 7137400"/>
              <a:gd name="connsiteX5" fmla="*/ 12407900 w 12407900"/>
              <a:gd name="connsiteY5" fmla="*/ 7137400 h 7137400"/>
              <a:gd name="connsiteX6" fmla="*/ 0 w 12407900"/>
              <a:gd name="connsiteY6" fmla="*/ 7137400 h 7137400"/>
              <a:gd name="connsiteX7" fmla="*/ 0 w 12407900"/>
              <a:gd name="connsiteY7" fmla="*/ 528784 h 7137400"/>
              <a:gd name="connsiteX8" fmla="*/ 34696 w 12407900"/>
              <a:gd name="connsiteY8" fmla="*/ 496355 h 7137400"/>
              <a:gd name="connsiteX9" fmla="*/ 527063 w 12407900"/>
              <a:gd name="connsiteY9" fmla="*/ 94059 h 713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407900" h="7137400">
                <a:moveTo>
                  <a:pt x="658522" y="0"/>
                </a:moveTo>
                <a:lnTo>
                  <a:pt x="11911775" y="0"/>
                </a:lnTo>
                <a:lnTo>
                  <a:pt x="11995325" y="75959"/>
                </a:lnTo>
                <a:cubicBezTo>
                  <a:pt x="12069628" y="147265"/>
                  <a:pt x="12141703" y="220292"/>
                  <a:pt x="12211517" y="294981"/>
                </a:cubicBezTo>
                <a:lnTo>
                  <a:pt x="12407900" y="516916"/>
                </a:lnTo>
                <a:lnTo>
                  <a:pt x="12407900" y="7137400"/>
                </a:lnTo>
                <a:lnTo>
                  <a:pt x="0" y="7137400"/>
                </a:lnTo>
                <a:lnTo>
                  <a:pt x="0" y="528784"/>
                </a:lnTo>
                <a:lnTo>
                  <a:pt x="34696" y="496355"/>
                </a:lnTo>
                <a:cubicBezTo>
                  <a:pt x="190692" y="356990"/>
                  <a:pt x="354945" y="222777"/>
                  <a:pt x="527063" y="94059"/>
                </a:cubicBezTo>
                <a:close/>
              </a:path>
            </a:pathLst>
          </a:custGeom>
          <a:noFill/>
          <a:ln w="6350">
            <a:solidFill>
              <a:srgbClr val="FFFFFF">
                <a:alpha val="20000"/>
              </a:srgb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
        <p:nvSpPr>
          <p:cNvPr id="10" name="Freeform 9"/>
          <p:cNvSpPr/>
          <p:nvPr userDrawn="1"/>
        </p:nvSpPr>
        <p:spPr>
          <a:xfrm>
            <a:off x="-114300" y="-139700"/>
            <a:ext cx="12407900" cy="7137400"/>
          </a:xfrm>
          <a:custGeom>
            <a:avLst/>
            <a:gdLst>
              <a:gd name="connsiteX0" fmla="*/ 1272925 w 12407900"/>
              <a:gd name="connsiteY0" fmla="*/ 0 h 7137400"/>
              <a:gd name="connsiteX1" fmla="*/ 10937726 w 12407900"/>
              <a:gd name="connsiteY1" fmla="*/ 0 h 7137400"/>
              <a:gd name="connsiteX2" fmla="*/ 10963608 w 12407900"/>
              <a:gd name="connsiteY2" fmla="*/ 14979 h 7137400"/>
              <a:gd name="connsiteX3" fmla="*/ 12322394 w 12407900"/>
              <a:gd name="connsiteY3" fmla="*/ 1369901 h 7137400"/>
              <a:gd name="connsiteX4" fmla="*/ 12407900 w 12407900"/>
              <a:gd name="connsiteY4" fmla="*/ 1534095 h 7137400"/>
              <a:gd name="connsiteX5" fmla="*/ 12407900 w 12407900"/>
              <a:gd name="connsiteY5" fmla="*/ 5377854 h 7137400"/>
              <a:gd name="connsiteX6" fmla="*/ 12378438 w 12407900"/>
              <a:gd name="connsiteY6" fmla="*/ 5451150 h 7137400"/>
              <a:gd name="connsiteX7" fmla="*/ 11169762 w 12407900"/>
              <a:gd name="connsiteY7" fmla="*/ 7126105 h 7137400"/>
              <a:gd name="connsiteX8" fmla="*/ 11156476 w 12407900"/>
              <a:gd name="connsiteY8" fmla="*/ 7137400 h 7137400"/>
              <a:gd name="connsiteX9" fmla="*/ 1914992 w 12407900"/>
              <a:gd name="connsiteY9" fmla="*/ 7137400 h 7137400"/>
              <a:gd name="connsiteX10" fmla="*/ 1859553 w 12407900"/>
              <a:gd name="connsiteY10" fmla="*/ 7096884 h 7137400"/>
              <a:gd name="connsiteX11" fmla="*/ 11346 w 12407900"/>
              <a:gd name="connsiteY11" fmla="*/ 4439115 h 7137400"/>
              <a:gd name="connsiteX12" fmla="*/ 0 w 12407900"/>
              <a:gd name="connsiteY12" fmla="*/ 4392155 h 7137400"/>
              <a:gd name="connsiteX13" fmla="*/ 0 w 12407900"/>
              <a:gd name="connsiteY13" fmla="*/ 2026681 h 7137400"/>
              <a:gd name="connsiteX14" fmla="*/ 2778 w 12407900"/>
              <a:gd name="connsiteY14" fmla="*/ 2015010 h 7137400"/>
              <a:gd name="connsiteX15" fmla="*/ 1245599 w 12407900"/>
              <a:gd name="connsiteY15" fmla="*/ 22791 h 713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407900" h="7137400">
                <a:moveTo>
                  <a:pt x="1272925" y="0"/>
                </a:moveTo>
                <a:lnTo>
                  <a:pt x="10937726" y="0"/>
                </a:lnTo>
                <a:lnTo>
                  <a:pt x="10963608" y="14979"/>
                </a:lnTo>
                <a:cubicBezTo>
                  <a:pt x="11553437" y="376200"/>
                  <a:pt x="12011461" y="821317"/>
                  <a:pt x="12322394" y="1369901"/>
                </a:cubicBezTo>
                <a:lnTo>
                  <a:pt x="12407900" y="1534095"/>
                </a:lnTo>
                <a:lnTo>
                  <a:pt x="12407900" y="5377854"/>
                </a:lnTo>
                <a:lnTo>
                  <a:pt x="12378438" y="5451150"/>
                </a:lnTo>
                <a:cubicBezTo>
                  <a:pt x="12103005" y="6086896"/>
                  <a:pt x="11696132" y="6653946"/>
                  <a:pt x="11169762" y="7126105"/>
                </a:cubicBezTo>
                <a:lnTo>
                  <a:pt x="11156476" y="7137400"/>
                </a:lnTo>
                <a:lnTo>
                  <a:pt x="1914992" y="7137400"/>
                </a:lnTo>
                <a:lnTo>
                  <a:pt x="1859553" y="7096884"/>
                </a:lnTo>
                <a:cubicBezTo>
                  <a:pt x="941226" y="6394410"/>
                  <a:pt x="294190" y="5483064"/>
                  <a:pt x="11346" y="4439115"/>
                </a:cubicBezTo>
                <a:lnTo>
                  <a:pt x="0" y="4392155"/>
                </a:lnTo>
                <a:lnTo>
                  <a:pt x="0" y="2026681"/>
                </a:lnTo>
                <a:lnTo>
                  <a:pt x="2778" y="2015010"/>
                </a:lnTo>
                <a:cubicBezTo>
                  <a:pt x="214624" y="1236503"/>
                  <a:pt x="640538" y="559617"/>
                  <a:pt x="1245599" y="22791"/>
                </a:cubicBezTo>
                <a:close/>
              </a:path>
            </a:pathLst>
          </a:custGeom>
          <a:noFill/>
          <a:ln w="6350">
            <a:solidFill>
              <a:srgbClr val="FFFFFF">
                <a:alpha val="20000"/>
              </a:srgb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
        <p:nvSpPr>
          <p:cNvPr id="11" name="Freeform 10"/>
          <p:cNvSpPr/>
          <p:nvPr userDrawn="1"/>
        </p:nvSpPr>
        <p:spPr>
          <a:xfrm>
            <a:off x="1248451" y="-139700"/>
            <a:ext cx="10691536" cy="7137400"/>
          </a:xfrm>
          <a:custGeom>
            <a:avLst/>
            <a:gdLst>
              <a:gd name="connsiteX0" fmla="*/ 3498263 w 10691536"/>
              <a:gd name="connsiteY0" fmla="*/ 0 h 7137400"/>
              <a:gd name="connsiteX1" fmla="*/ 8018177 w 10691536"/>
              <a:gd name="connsiteY1" fmla="*/ 0 h 7137400"/>
              <a:gd name="connsiteX2" fmla="*/ 8217560 w 10691536"/>
              <a:gd name="connsiteY2" fmla="*/ 86879 h 7137400"/>
              <a:gd name="connsiteX3" fmla="*/ 10666820 w 10691536"/>
              <a:gd name="connsiteY3" fmla="*/ 3622961 h 7137400"/>
              <a:gd name="connsiteX4" fmla="*/ 9134482 w 10691536"/>
              <a:gd name="connsiteY4" fmla="*/ 6951792 h 7137400"/>
              <a:gd name="connsiteX5" fmla="*/ 8814648 w 10691536"/>
              <a:gd name="connsiteY5" fmla="*/ 7137400 h 7137400"/>
              <a:gd name="connsiteX6" fmla="*/ 1155951 w 10691536"/>
              <a:gd name="connsiteY6" fmla="*/ 7137400 h 7137400"/>
              <a:gd name="connsiteX7" fmla="*/ 1126176 w 10691536"/>
              <a:gd name="connsiteY7" fmla="*/ 7111013 h 7137400"/>
              <a:gd name="connsiteX8" fmla="*/ 4710 w 10691536"/>
              <a:gd name="connsiteY8" fmla="*/ 4160005 h 7137400"/>
              <a:gd name="connsiteX9" fmla="*/ 3317369 w 10691536"/>
              <a:gd name="connsiteY9" fmla="*/ 63951 h 713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91536" h="7137400">
                <a:moveTo>
                  <a:pt x="3498263" y="0"/>
                </a:moveTo>
                <a:lnTo>
                  <a:pt x="8018177" y="0"/>
                </a:lnTo>
                <a:lnTo>
                  <a:pt x="8217560" y="86879"/>
                </a:lnTo>
                <a:cubicBezTo>
                  <a:pt x="9638876" y="749857"/>
                  <a:pt x="10512287" y="2042779"/>
                  <a:pt x="10666820" y="3622961"/>
                </a:cubicBezTo>
                <a:cubicBezTo>
                  <a:pt x="10819722" y="5180475"/>
                  <a:pt x="10257678" y="6228769"/>
                  <a:pt x="9134482" y="6951792"/>
                </a:cubicBezTo>
                <a:lnTo>
                  <a:pt x="8814648" y="7137400"/>
                </a:lnTo>
                <a:lnTo>
                  <a:pt x="1155951" y="7137400"/>
                </a:lnTo>
                <a:lnTo>
                  <a:pt x="1126176" y="7111013"/>
                </a:lnTo>
                <a:cubicBezTo>
                  <a:pt x="362866" y="6390651"/>
                  <a:pt x="-49265" y="5367400"/>
                  <a:pt x="4710" y="4160005"/>
                </a:cubicBezTo>
                <a:cubicBezTo>
                  <a:pt x="86695" y="2326109"/>
                  <a:pt x="1365039" y="795786"/>
                  <a:pt x="3317369" y="63951"/>
                </a:cubicBezTo>
                <a:close/>
              </a:path>
            </a:pathLst>
          </a:custGeom>
          <a:noFill/>
          <a:ln w="6350">
            <a:solidFill>
              <a:srgbClr val="FFFFFF">
                <a:alpha val="20000"/>
              </a:srgb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Tree>
    <p:extLst>
      <p:ext uri="{BB962C8B-B14F-4D97-AF65-F5344CB8AC3E}">
        <p14:creationId xmlns:p14="http://schemas.microsoft.com/office/powerpoint/2010/main" val="190944563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userDrawn="1">
  <p:cSld name="29_Custom Layout">
    <p:bg>
      <p:bgPr>
        <a:gradFill>
          <a:gsLst>
            <a:gs pos="0">
              <a:schemeClr val="bg2"/>
            </a:gs>
            <a:gs pos="98000">
              <a:schemeClr val="tx2"/>
            </a:gs>
          </a:gsLst>
          <a:lin ang="2700000" scaled="0"/>
        </a:gradFill>
        <a:effectLst/>
      </p:bgPr>
    </p:bg>
    <p:spTree>
      <p:nvGrpSpPr>
        <p:cNvPr id="1" name=""/>
        <p:cNvGrpSpPr/>
        <p:nvPr/>
      </p:nvGrpSpPr>
      <p:grpSpPr>
        <a:xfrm>
          <a:off x="0" y="0"/>
          <a:ext cx="0" cy="0"/>
          <a:chOff x="0" y="0"/>
          <a:chExt cx="0" cy="0"/>
        </a:xfrm>
      </p:grpSpPr>
      <p:sp>
        <p:nvSpPr>
          <p:cNvPr id="4" name="Picture Placeholder 3"/>
          <p:cNvSpPr>
            <a:spLocks noGrp="1"/>
          </p:cNvSpPr>
          <p:nvPr>
            <p:ph type="pic" sz="quarter" idx="12"/>
          </p:nvPr>
        </p:nvSpPr>
        <p:spPr>
          <a:xfrm>
            <a:off x="2822713" y="-3260035"/>
            <a:ext cx="6520070" cy="6520070"/>
          </a:xfrm>
          <a:custGeom>
            <a:avLst/>
            <a:gdLst>
              <a:gd name="connsiteX0" fmla="*/ 3578087 w 7156174"/>
              <a:gd name="connsiteY0" fmla="*/ 1271581 h 7156174"/>
              <a:gd name="connsiteX1" fmla="*/ 1271581 w 7156174"/>
              <a:gd name="connsiteY1" fmla="*/ 3578087 h 7156174"/>
              <a:gd name="connsiteX2" fmla="*/ 3578087 w 7156174"/>
              <a:gd name="connsiteY2" fmla="*/ 5884593 h 7156174"/>
              <a:gd name="connsiteX3" fmla="*/ 5884593 w 7156174"/>
              <a:gd name="connsiteY3" fmla="*/ 3578087 h 7156174"/>
              <a:gd name="connsiteX4" fmla="*/ 3578087 w 7156174"/>
              <a:gd name="connsiteY4" fmla="*/ 1271581 h 7156174"/>
              <a:gd name="connsiteX5" fmla="*/ 3578087 w 7156174"/>
              <a:gd name="connsiteY5" fmla="*/ 0 h 7156174"/>
              <a:gd name="connsiteX6" fmla="*/ 7156174 w 7156174"/>
              <a:gd name="connsiteY6" fmla="*/ 3578087 h 7156174"/>
              <a:gd name="connsiteX7" fmla="*/ 3578087 w 7156174"/>
              <a:gd name="connsiteY7" fmla="*/ 7156174 h 7156174"/>
              <a:gd name="connsiteX8" fmla="*/ 0 w 7156174"/>
              <a:gd name="connsiteY8" fmla="*/ 3578087 h 7156174"/>
              <a:gd name="connsiteX9" fmla="*/ 3578087 w 7156174"/>
              <a:gd name="connsiteY9" fmla="*/ 0 h 7156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56174" h="7156174">
                <a:moveTo>
                  <a:pt x="3578087" y="1271581"/>
                </a:moveTo>
                <a:cubicBezTo>
                  <a:pt x="2304239" y="1271581"/>
                  <a:pt x="1271581" y="2304239"/>
                  <a:pt x="1271581" y="3578087"/>
                </a:cubicBezTo>
                <a:cubicBezTo>
                  <a:pt x="1271581" y="4851935"/>
                  <a:pt x="2304239" y="5884593"/>
                  <a:pt x="3578087" y="5884593"/>
                </a:cubicBezTo>
                <a:cubicBezTo>
                  <a:pt x="4851935" y="5884593"/>
                  <a:pt x="5884593" y="4851935"/>
                  <a:pt x="5884593" y="3578087"/>
                </a:cubicBezTo>
                <a:cubicBezTo>
                  <a:pt x="5884593" y="2304239"/>
                  <a:pt x="4851935" y="1271581"/>
                  <a:pt x="3578087" y="1271581"/>
                </a:cubicBezTo>
                <a:close/>
                <a:moveTo>
                  <a:pt x="3578087" y="0"/>
                </a:moveTo>
                <a:cubicBezTo>
                  <a:pt x="5554210" y="0"/>
                  <a:pt x="7156174" y="1601964"/>
                  <a:pt x="7156174" y="3578087"/>
                </a:cubicBezTo>
                <a:cubicBezTo>
                  <a:pt x="7156174" y="5554210"/>
                  <a:pt x="5554210" y="7156174"/>
                  <a:pt x="3578087" y="7156174"/>
                </a:cubicBezTo>
                <a:cubicBezTo>
                  <a:pt x="1601964" y="7156174"/>
                  <a:pt x="0" y="5554210"/>
                  <a:pt x="0" y="3578087"/>
                </a:cubicBezTo>
                <a:cubicBezTo>
                  <a:pt x="0" y="1601964"/>
                  <a:pt x="1601964" y="0"/>
                  <a:pt x="3578087" y="0"/>
                </a:cubicBezTo>
                <a:close/>
              </a:path>
            </a:pathLst>
          </a:custGeom>
          <a:gradFill>
            <a:gsLst>
              <a:gs pos="0">
                <a:schemeClr val="tx1">
                  <a:alpha val="20000"/>
                </a:schemeClr>
              </a:gs>
              <a:gs pos="98000">
                <a:schemeClr val="tx1">
                  <a:alpha val="1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5" name="Freeform 4"/>
          <p:cNvSpPr/>
          <p:nvPr userDrawn="1"/>
        </p:nvSpPr>
        <p:spPr>
          <a:xfrm>
            <a:off x="-114300" y="-139700"/>
            <a:ext cx="12407900" cy="7137400"/>
          </a:xfrm>
          <a:custGeom>
            <a:avLst/>
            <a:gdLst>
              <a:gd name="connsiteX0" fmla="*/ 658522 w 12407900"/>
              <a:gd name="connsiteY0" fmla="*/ 0 h 7137400"/>
              <a:gd name="connsiteX1" fmla="*/ 11911775 w 12407900"/>
              <a:gd name="connsiteY1" fmla="*/ 0 h 7137400"/>
              <a:gd name="connsiteX2" fmla="*/ 11995325 w 12407900"/>
              <a:gd name="connsiteY2" fmla="*/ 75959 h 7137400"/>
              <a:gd name="connsiteX3" fmla="*/ 12211517 w 12407900"/>
              <a:gd name="connsiteY3" fmla="*/ 294981 h 7137400"/>
              <a:gd name="connsiteX4" fmla="*/ 12407900 w 12407900"/>
              <a:gd name="connsiteY4" fmla="*/ 516916 h 7137400"/>
              <a:gd name="connsiteX5" fmla="*/ 12407900 w 12407900"/>
              <a:gd name="connsiteY5" fmla="*/ 7137400 h 7137400"/>
              <a:gd name="connsiteX6" fmla="*/ 0 w 12407900"/>
              <a:gd name="connsiteY6" fmla="*/ 7137400 h 7137400"/>
              <a:gd name="connsiteX7" fmla="*/ 0 w 12407900"/>
              <a:gd name="connsiteY7" fmla="*/ 528784 h 7137400"/>
              <a:gd name="connsiteX8" fmla="*/ 34696 w 12407900"/>
              <a:gd name="connsiteY8" fmla="*/ 496355 h 7137400"/>
              <a:gd name="connsiteX9" fmla="*/ 527063 w 12407900"/>
              <a:gd name="connsiteY9" fmla="*/ 94059 h 713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407900" h="7137400">
                <a:moveTo>
                  <a:pt x="658522" y="0"/>
                </a:moveTo>
                <a:lnTo>
                  <a:pt x="11911775" y="0"/>
                </a:lnTo>
                <a:lnTo>
                  <a:pt x="11995325" y="75959"/>
                </a:lnTo>
                <a:cubicBezTo>
                  <a:pt x="12069628" y="147265"/>
                  <a:pt x="12141703" y="220292"/>
                  <a:pt x="12211517" y="294981"/>
                </a:cubicBezTo>
                <a:lnTo>
                  <a:pt x="12407900" y="516916"/>
                </a:lnTo>
                <a:lnTo>
                  <a:pt x="12407900" y="7137400"/>
                </a:lnTo>
                <a:lnTo>
                  <a:pt x="0" y="7137400"/>
                </a:lnTo>
                <a:lnTo>
                  <a:pt x="0" y="528784"/>
                </a:lnTo>
                <a:lnTo>
                  <a:pt x="34696" y="496355"/>
                </a:lnTo>
                <a:cubicBezTo>
                  <a:pt x="190692" y="356990"/>
                  <a:pt x="354945" y="222777"/>
                  <a:pt x="527063" y="94059"/>
                </a:cubicBezTo>
                <a:close/>
              </a:path>
            </a:pathLst>
          </a:custGeom>
          <a:noFill/>
          <a:ln w="6350">
            <a:solidFill>
              <a:srgbClr val="FFFFFF">
                <a:alpha val="20000"/>
              </a:srgb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
        <p:nvSpPr>
          <p:cNvPr id="6" name="Freeform 5"/>
          <p:cNvSpPr/>
          <p:nvPr userDrawn="1"/>
        </p:nvSpPr>
        <p:spPr>
          <a:xfrm>
            <a:off x="-114300" y="-139700"/>
            <a:ext cx="12407900" cy="7137400"/>
          </a:xfrm>
          <a:custGeom>
            <a:avLst/>
            <a:gdLst>
              <a:gd name="connsiteX0" fmla="*/ 1272925 w 12407900"/>
              <a:gd name="connsiteY0" fmla="*/ 0 h 7137400"/>
              <a:gd name="connsiteX1" fmla="*/ 10937726 w 12407900"/>
              <a:gd name="connsiteY1" fmla="*/ 0 h 7137400"/>
              <a:gd name="connsiteX2" fmla="*/ 10963608 w 12407900"/>
              <a:gd name="connsiteY2" fmla="*/ 14979 h 7137400"/>
              <a:gd name="connsiteX3" fmla="*/ 12322394 w 12407900"/>
              <a:gd name="connsiteY3" fmla="*/ 1369901 h 7137400"/>
              <a:gd name="connsiteX4" fmla="*/ 12407900 w 12407900"/>
              <a:gd name="connsiteY4" fmla="*/ 1534095 h 7137400"/>
              <a:gd name="connsiteX5" fmla="*/ 12407900 w 12407900"/>
              <a:gd name="connsiteY5" fmla="*/ 5377854 h 7137400"/>
              <a:gd name="connsiteX6" fmla="*/ 12378438 w 12407900"/>
              <a:gd name="connsiteY6" fmla="*/ 5451150 h 7137400"/>
              <a:gd name="connsiteX7" fmla="*/ 11169762 w 12407900"/>
              <a:gd name="connsiteY7" fmla="*/ 7126105 h 7137400"/>
              <a:gd name="connsiteX8" fmla="*/ 11156476 w 12407900"/>
              <a:gd name="connsiteY8" fmla="*/ 7137400 h 7137400"/>
              <a:gd name="connsiteX9" fmla="*/ 1914992 w 12407900"/>
              <a:gd name="connsiteY9" fmla="*/ 7137400 h 7137400"/>
              <a:gd name="connsiteX10" fmla="*/ 1859553 w 12407900"/>
              <a:gd name="connsiteY10" fmla="*/ 7096884 h 7137400"/>
              <a:gd name="connsiteX11" fmla="*/ 11346 w 12407900"/>
              <a:gd name="connsiteY11" fmla="*/ 4439115 h 7137400"/>
              <a:gd name="connsiteX12" fmla="*/ 0 w 12407900"/>
              <a:gd name="connsiteY12" fmla="*/ 4392155 h 7137400"/>
              <a:gd name="connsiteX13" fmla="*/ 0 w 12407900"/>
              <a:gd name="connsiteY13" fmla="*/ 2026681 h 7137400"/>
              <a:gd name="connsiteX14" fmla="*/ 2778 w 12407900"/>
              <a:gd name="connsiteY14" fmla="*/ 2015010 h 7137400"/>
              <a:gd name="connsiteX15" fmla="*/ 1245599 w 12407900"/>
              <a:gd name="connsiteY15" fmla="*/ 22791 h 713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407900" h="7137400">
                <a:moveTo>
                  <a:pt x="1272925" y="0"/>
                </a:moveTo>
                <a:lnTo>
                  <a:pt x="10937726" y="0"/>
                </a:lnTo>
                <a:lnTo>
                  <a:pt x="10963608" y="14979"/>
                </a:lnTo>
                <a:cubicBezTo>
                  <a:pt x="11553437" y="376200"/>
                  <a:pt x="12011461" y="821317"/>
                  <a:pt x="12322394" y="1369901"/>
                </a:cubicBezTo>
                <a:lnTo>
                  <a:pt x="12407900" y="1534095"/>
                </a:lnTo>
                <a:lnTo>
                  <a:pt x="12407900" y="5377854"/>
                </a:lnTo>
                <a:lnTo>
                  <a:pt x="12378438" y="5451150"/>
                </a:lnTo>
                <a:cubicBezTo>
                  <a:pt x="12103005" y="6086896"/>
                  <a:pt x="11696132" y="6653946"/>
                  <a:pt x="11169762" y="7126105"/>
                </a:cubicBezTo>
                <a:lnTo>
                  <a:pt x="11156476" y="7137400"/>
                </a:lnTo>
                <a:lnTo>
                  <a:pt x="1914992" y="7137400"/>
                </a:lnTo>
                <a:lnTo>
                  <a:pt x="1859553" y="7096884"/>
                </a:lnTo>
                <a:cubicBezTo>
                  <a:pt x="941226" y="6394410"/>
                  <a:pt x="294190" y="5483064"/>
                  <a:pt x="11346" y="4439115"/>
                </a:cubicBezTo>
                <a:lnTo>
                  <a:pt x="0" y="4392155"/>
                </a:lnTo>
                <a:lnTo>
                  <a:pt x="0" y="2026681"/>
                </a:lnTo>
                <a:lnTo>
                  <a:pt x="2778" y="2015010"/>
                </a:lnTo>
                <a:cubicBezTo>
                  <a:pt x="214624" y="1236503"/>
                  <a:pt x="640538" y="559617"/>
                  <a:pt x="1245599" y="22791"/>
                </a:cubicBezTo>
                <a:close/>
              </a:path>
            </a:pathLst>
          </a:custGeom>
          <a:noFill/>
          <a:ln w="6350">
            <a:solidFill>
              <a:srgbClr val="FFFFFF">
                <a:alpha val="20000"/>
              </a:srgb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
        <p:nvSpPr>
          <p:cNvPr id="7" name="Freeform 6"/>
          <p:cNvSpPr/>
          <p:nvPr userDrawn="1"/>
        </p:nvSpPr>
        <p:spPr>
          <a:xfrm>
            <a:off x="1248451" y="-139700"/>
            <a:ext cx="10691536" cy="7137400"/>
          </a:xfrm>
          <a:custGeom>
            <a:avLst/>
            <a:gdLst>
              <a:gd name="connsiteX0" fmla="*/ 3498263 w 10691536"/>
              <a:gd name="connsiteY0" fmla="*/ 0 h 7137400"/>
              <a:gd name="connsiteX1" fmla="*/ 8018177 w 10691536"/>
              <a:gd name="connsiteY1" fmla="*/ 0 h 7137400"/>
              <a:gd name="connsiteX2" fmla="*/ 8217560 w 10691536"/>
              <a:gd name="connsiteY2" fmla="*/ 86879 h 7137400"/>
              <a:gd name="connsiteX3" fmla="*/ 10666820 w 10691536"/>
              <a:gd name="connsiteY3" fmla="*/ 3622961 h 7137400"/>
              <a:gd name="connsiteX4" fmla="*/ 9134482 w 10691536"/>
              <a:gd name="connsiteY4" fmla="*/ 6951792 h 7137400"/>
              <a:gd name="connsiteX5" fmla="*/ 8814648 w 10691536"/>
              <a:gd name="connsiteY5" fmla="*/ 7137400 h 7137400"/>
              <a:gd name="connsiteX6" fmla="*/ 1155951 w 10691536"/>
              <a:gd name="connsiteY6" fmla="*/ 7137400 h 7137400"/>
              <a:gd name="connsiteX7" fmla="*/ 1126176 w 10691536"/>
              <a:gd name="connsiteY7" fmla="*/ 7111013 h 7137400"/>
              <a:gd name="connsiteX8" fmla="*/ 4710 w 10691536"/>
              <a:gd name="connsiteY8" fmla="*/ 4160005 h 7137400"/>
              <a:gd name="connsiteX9" fmla="*/ 3317369 w 10691536"/>
              <a:gd name="connsiteY9" fmla="*/ 63951 h 713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91536" h="7137400">
                <a:moveTo>
                  <a:pt x="3498263" y="0"/>
                </a:moveTo>
                <a:lnTo>
                  <a:pt x="8018177" y="0"/>
                </a:lnTo>
                <a:lnTo>
                  <a:pt x="8217560" y="86879"/>
                </a:lnTo>
                <a:cubicBezTo>
                  <a:pt x="9638876" y="749857"/>
                  <a:pt x="10512287" y="2042779"/>
                  <a:pt x="10666820" y="3622961"/>
                </a:cubicBezTo>
                <a:cubicBezTo>
                  <a:pt x="10819722" y="5180475"/>
                  <a:pt x="10257678" y="6228769"/>
                  <a:pt x="9134482" y="6951792"/>
                </a:cubicBezTo>
                <a:lnTo>
                  <a:pt x="8814648" y="7137400"/>
                </a:lnTo>
                <a:lnTo>
                  <a:pt x="1155951" y="7137400"/>
                </a:lnTo>
                <a:lnTo>
                  <a:pt x="1126176" y="7111013"/>
                </a:lnTo>
                <a:cubicBezTo>
                  <a:pt x="362866" y="6390651"/>
                  <a:pt x="-49265" y="5367400"/>
                  <a:pt x="4710" y="4160005"/>
                </a:cubicBezTo>
                <a:cubicBezTo>
                  <a:pt x="86695" y="2326109"/>
                  <a:pt x="1365039" y="795786"/>
                  <a:pt x="3317369" y="63951"/>
                </a:cubicBezTo>
                <a:close/>
              </a:path>
            </a:pathLst>
          </a:custGeom>
          <a:noFill/>
          <a:ln w="6350">
            <a:solidFill>
              <a:srgbClr val="FFFFFF">
                <a:alpha val="20000"/>
              </a:srgb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Tree>
    <p:extLst>
      <p:ext uri="{BB962C8B-B14F-4D97-AF65-F5344CB8AC3E}">
        <p14:creationId xmlns:p14="http://schemas.microsoft.com/office/powerpoint/2010/main" val="225254719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userDrawn="1">
  <p:cSld name="30_Custom Layout">
    <p:spTree>
      <p:nvGrpSpPr>
        <p:cNvPr id="1" name=""/>
        <p:cNvGrpSpPr/>
        <p:nvPr/>
      </p:nvGrpSpPr>
      <p:grpSpPr>
        <a:xfrm>
          <a:off x="0" y="0"/>
          <a:ext cx="0" cy="0"/>
          <a:chOff x="0" y="0"/>
          <a:chExt cx="0" cy="0"/>
        </a:xfrm>
      </p:grpSpPr>
      <p:sp>
        <p:nvSpPr>
          <p:cNvPr id="6" name="Picture Placeholder 7"/>
          <p:cNvSpPr>
            <a:spLocks noGrp="1"/>
          </p:cNvSpPr>
          <p:nvPr>
            <p:ph type="pic" sz="quarter" idx="13"/>
          </p:nvPr>
        </p:nvSpPr>
        <p:spPr>
          <a:xfrm>
            <a:off x="5001154" y="-110877"/>
            <a:ext cx="2273064" cy="2273064"/>
          </a:xfrm>
          <a:prstGeom prst="ellipse">
            <a:avLst/>
          </a:prstGeom>
          <a:gradFill>
            <a:gsLst>
              <a:gs pos="0">
                <a:schemeClr val="tx1">
                  <a:alpha val="20000"/>
                </a:schemeClr>
              </a:gs>
              <a:gs pos="98000">
                <a:schemeClr val="tx1">
                  <a:alpha val="10000"/>
                </a:schemeClr>
              </a:gs>
            </a:gsLst>
            <a:lin ang="5400000" scaled="1"/>
          </a:gradFill>
          <a:ln>
            <a:noFill/>
          </a:ln>
        </p:spPr>
        <p:txBody>
          <a:bodyPr anchor="ctr">
            <a:normAutofit/>
          </a:bodyPr>
          <a:lstStyle>
            <a:lvl1pPr algn="ctr">
              <a:defRPr sz="1200">
                <a:solidFill>
                  <a:schemeClr val="tx1"/>
                </a:solidFill>
              </a:defRPr>
            </a:lvl1pPr>
          </a:lstStyle>
          <a:p>
            <a:endParaRPr lang="en-US"/>
          </a:p>
        </p:txBody>
      </p:sp>
      <p:sp>
        <p:nvSpPr>
          <p:cNvPr id="11" name="Picture Placeholder 7"/>
          <p:cNvSpPr>
            <a:spLocks noGrp="1"/>
          </p:cNvSpPr>
          <p:nvPr>
            <p:ph type="pic" sz="quarter" idx="14"/>
          </p:nvPr>
        </p:nvSpPr>
        <p:spPr>
          <a:xfrm>
            <a:off x="4993755" y="2323500"/>
            <a:ext cx="2273064" cy="2273064"/>
          </a:xfrm>
          <a:prstGeom prst="ellipse">
            <a:avLst/>
          </a:prstGeom>
          <a:gradFill>
            <a:gsLst>
              <a:gs pos="0">
                <a:schemeClr val="tx1">
                  <a:alpha val="20000"/>
                </a:schemeClr>
              </a:gs>
              <a:gs pos="98000">
                <a:schemeClr val="tx1">
                  <a:alpha val="10000"/>
                </a:schemeClr>
              </a:gs>
            </a:gsLst>
            <a:lin ang="5400000" scaled="1"/>
          </a:gradFill>
          <a:ln>
            <a:noFill/>
          </a:ln>
        </p:spPr>
        <p:txBody>
          <a:bodyPr anchor="ctr">
            <a:normAutofit/>
          </a:bodyPr>
          <a:lstStyle>
            <a:lvl1pPr algn="ctr">
              <a:defRPr sz="1200">
                <a:solidFill>
                  <a:schemeClr val="tx1"/>
                </a:solidFill>
              </a:defRPr>
            </a:lvl1pPr>
          </a:lstStyle>
          <a:p>
            <a:endParaRPr lang="en-US"/>
          </a:p>
        </p:txBody>
      </p:sp>
      <p:sp>
        <p:nvSpPr>
          <p:cNvPr id="12" name="Picture Placeholder 7"/>
          <p:cNvSpPr>
            <a:spLocks noGrp="1"/>
          </p:cNvSpPr>
          <p:nvPr>
            <p:ph type="pic" sz="quarter" idx="15"/>
          </p:nvPr>
        </p:nvSpPr>
        <p:spPr>
          <a:xfrm>
            <a:off x="7456345" y="2323500"/>
            <a:ext cx="2273064" cy="2273064"/>
          </a:xfrm>
          <a:prstGeom prst="ellipse">
            <a:avLst/>
          </a:prstGeom>
          <a:gradFill>
            <a:gsLst>
              <a:gs pos="0">
                <a:schemeClr val="tx1">
                  <a:alpha val="20000"/>
                </a:schemeClr>
              </a:gs>
              <a:gs pos="98000">
                <a:schemeClr val="tx1">
                  <a:alpha val="10000"/>
                </a:schemeClr>
              </a:gs>
            </a:gsLst>
            <a:lin ang="5400000" scaled="1"/>
          </a:gradFill>
          <a:ln>
            <a:noFill/>
          </a:ln>
        </p:spPr>
        <p:txBody>
          <a:bodyPr anchor="ctr">
            <a:normAutofit/>
          </a:bodyPr>
          <a:lstStyle>
            <a:lvl1pPr algn="ctr">
              <a:defRPr sz="1200">
                <a:solidFill>
                  <a:schemeClr val="tx1"/>
                </a:solidFill>
              </a:defRPr>
            </a:lvl1pPr>
          </a:lstStyle>
          <a:p>
            <a:endParaRPr lang="en-US"/>
          </a:p>
        </p:txBody>
      </p:sp>
      <p:sp>
        <p:nvSpPr>
          <p:cNvPr id="9" name="Picture Placeholder 7"/>
          <p:cNvSpPr>
            <a:spLocks noGrp="1"/>
          </p:cNvSpPr>
          <p:nvPr>
            <p:ph type="pic" sz="quarter" idx="16"/>
          </p:nvPr>
        </p:nvSpPr>
        <p:spPr>
          <a:xfrm>
            <a:off x="5001154" y="4795781"/>
            <a:ext cx="2273064" cy="2273064"/>
          </a:xfrm>
          <a:prstGeom prst="ellipse">
            <a:avLst/>
          </a:prstGeom>
          <a:gradFill>
            <a:gsLst>
              <a:gs pos="0">
                <a:schemeClr val="tx1">
                  <a:alpha val="20000"/>
                </a:schemeClr>
              </a:gs>
              <a:gs pos="98000">
                <a:schemeClr val="tx1">
                  <a:alpha val="10000"/>
                </a:schemeClr>
              </a:gs>
            </a:gsLst>
            <a:lin ang="5400000" scaled="1"/>
          </a:gradFill>
          <a:ln>
            <a:noFill/>
          </a:ln>
        </p:spPr>
        <p:txBody>
          <a:bodyPr anchor="ctr">
            <a:normAutofit/>
          </a:bodyPr>
          <a:lstStyle>
            <a:lvl1pPr algn="ctr">
              <a:defRPr sz="1200">
                <a:solidFill>
                  <a:schemeClr val="tx1"/>
                </a:solidFill>
              </a:defRPr>
            </a:lvl1pPr>
          </a:lstStyle>
          <a:p>
            <a:endParaRPr lang="en-US"/>
          </a:p>
        </p:txBody>
      </p:sp>
      <p:sp>
        <p:nvSpPr>
          <p:cNvPr id="10" name="Picture Placeholder 9"/>
          <p:cNvSpPr>
            <a:spLocks noGrp="1"/>
          </p:cNvSpPr>
          <p:nvPr>
            <p:ph type="pic" sz="quarter" idx="12"/>
          </p:nvPr>
        </p:nvSpPr>
        <p:spPr>
          <a:xfrm>
            <a:off x="2542263" y="4795781"/>
            <a:ext cx="2273064" cy="2273064"/>
          </a:xfrm>
          <a:custGeom>
            <a:avLst/>
            <a:gdLst>
              <a:gd name="connsiteX0" fmla="*/ 3578087 w 7156174"/>
              <a:gd name="connsiteY0" fmla="*/ 1271581 h 7156174"/>
              <a:gd name="connsiteX1" fmla="*/ 1271581 w 7156174"/>
              <a:gd name="connsiteY1" fmla="*/ 3578087 h 7156174"/>
              <a:gd name="connsiteX2" fmla="*/ 3578087 w 7156174"/>
              <a:gd name="connsiteY2" fmla="*/ 5884593 h 7156174"/>
              <a:gd name="connsiteX3" fmla="*/ 5884593 w 7156174"/>
              <a:gd name="connsiteY3" fmla="*/ 3578087 h 7156174"/>
              <a:gd name="connsiteX4" fmla="*/ 3578087 w 7156174"/>
              <a:gd name="connsiteY4" fmla="*/ 1271581 h 7156174"/>
              <a:gd name="connsiteX5" fmla="*/ 3578087 w 7156174"/>
              <a:gd name="connsiteY5" fmla="*/ 0 h 7156174"/>
              <a:gd name="connsiteX6" fmla="*/ 7156174 w 7156174"/>
              <a:gd name="connsiteY6" fmla="*/ 3578087 h 7156174"/>
              <a:gd name="connsiteX7" fmla="*/ 3578087 w 7156174"/>
              <a:gd name="connsiteY7" fmla="*/ 7156174 h 7156174"/>
              <a:gd name="connsiteX8" fmla="*/ 0 w 7156174"/>
              <a:gd name="connsiteY8" fmla="*/ 3578087 h 7156174"/>
              <a:gd name="connsiteX9" fmla="*/ 3578087 w 7156174"/>
              <a:gd name="connsiteY9" fmla="*/ 0 h 7156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56174" h="7156174">
                <a:moveTo>
                  <a:pt x="3578087" y="1271581"/>
                </a:moveTo>
                <a:cubicBezTo>
                  <a:pt x="2304239" y="1271581"/>
                  <a:pt x="1271581" y="2304239"/>
                  <a:pt x="1271581" y="3578087"/>
                </a:cubicBezTo>
                <a:cubicBezTo>
                  <a:pt x="1271581" y="4851935"/>
                  <a:pt x="2304239" y="5884593"/>
                  <a:pt x="3578087" y="5884593"/>
                </a:cubicBezTo>
                <a:cubicBezTo>
                  <a:pt x="4851935" y="5884593"/>
                  <a:pt x="5884593" y="4851935"/>
                  <a:pt x="5884593" y="3578087"/>
                </a:cubicBezTo>
                <a:cubicBezTo>
                  <a:pt x="5884593" y="2304239"/>
                  <a:pt x="4851935" y="1271581"/>
                  <a:pt x="3578087" y="1271581"/>
                </a:cubicBezTo>
                <a:close/>
                <a:moveTo>
                  <a:pt x="3578087" y="0"/>
                </a:moveTo>
                <a:cubicBezTo>
                  <a:pt x="5554210" y="0"/>
                  <a:pt x="7156174" y="1601964"/>
                  <a:pt x="7156174" y="3578087"/>
                </a:cubicBezTo>
                <a:cubicBezTo>
                  <a:pt x="7156174" y="5554210"/>
                  <a:pt x="5554210" y="7156174"/>
                  <a:pt x="3578087" y="7156174"/>
                </a:cubicBezTo>
                <a:cubicBezTo>
                  <a:pt x="1601964" y="7156174"/>
                  <a:pt x="0" y="5554210"/>
                  <a:pt x="0" y="3578087"/>
                </a:cubicBezTo>
                <a:cubicBezTo>
                  <a:pt x="0" y="1601964"/>
                  <a:pt x="1601964" y="0"/>
                  <a:pt x="3578087" y="0"/>
                </a:cubicBezTo>
                <a:close/>
              </a:path>
            </a:pathLst>
          </a:custGeom>
          <a:gradFill>
            <a:gsLst>
              <a:gs pos="0">
                <a:schemeClr val="tx1">
                  <a:alpha val="20000"/>
                </a:schemeClr>
              </a:gs>
              <a:gs pos="98000">
                <a:schemeClr val="tx1">
                  <a:alpha val="1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13" name="Picture Placeholder 12"/>
          <p:cNvSpPr>
            <a:spLocks noGrp="1"/>
          </p:cNvSpPr>
          <p:nvPr>
            <p:ph type="pic" sz="quarter" idx="17"/>
          </p:nvPr>
        </p:nvSpPr>
        <p:spPr>
          <a:xfrm>
            <a:off x="83372" y="4795781"/>
            <a:ext cx="2273064" cy="2273064"/>
          </a:xfrm>
          <a:custGeom>
            <a:avLst/>
            <a:gdLst>
              <a:gd name="connsiteX0" fmla="*/ 3578087 w 7156174"/>
              <a:gd name="connsiteY0" fmla="*/ 1271581 h 7156174"/>
              <a:gd name="connsiteX1" fmla="*/ 1271581 w 7156174"/>
              <a:gd name="connsiteY1" fmla="*/ 3578087 h 7156174"/>
              <a:gd name="connsiteX2" fmla="*/ 3578087 w 7156174"/>
              <a:gd name="connsiteY2" fmla="*/ 5884593 h 7156174"/>
              <a:gd name="connsiteX3" fmla="*/ 5884593 w 7156174"/>
              <a:gd name="connsiteY3" fmla="*/ 3578087 h 7156174"/>
              <a:gd name="connsiteX4" fmla="*/ 3578087 w 7156174"/>
              <a:gd name="connsiteY4" fmla="*/ 1271581 h 7156174"/>
              <a:gd name="connsiteX5" fmla="*/ 3578087 w 7156174"/>
              <a:gd name="connsiteY5" fmla="*/ 0 h 7156174"/>
              <a:gd name="connsiteX6" fmla="*/ 7156174 w 7156174"/>
              <a:gd name="connsiteY6" fmla="*/ 3578087 h 7156174"/>
              <a:gd name="connsiteX7" fmla="*/ 3578087 w 7156174"/>
              <a:gd name="connsiteY7" fmla="*/ 7156174 h 7156174"/>
              <a:gd name="connsiteX8" fmla="*/ 0 w 7156174"/>
              <a:gd name="connsiteY8" fmla="*/ 3578087 h 7156174"/>
              <a:gd name="connsiteX9" fmla="*/ 3578087 w 7156174"/>
              <a:gd name="connsiteY9" fmla="*/ 0 h 7156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56174" h="7156174">
                <a:moveTo>
                  <a:pt x="3578087" y="1271581"/>
                </a:moveTo>
                <a:cubicBezTo>
                  <a:pt x="2304239" y="1271581"/>
                  <a:pt x="1271581" y="2304239"/>
                  <a:pt x="1271581" y="3578087"/>
                </a:cubicBezTo>
                <a:cubicBezTo>
                  <a:pt x="1271581" y="4851935"/>
                  <a:pt x="2304239" y="5884593"/>
                  <a:pt x="3578087" y="5884593"/>
                </a:cubicBezTo>
                <a:cubicBezTo>
                  <a:pt x="4851935" y="5884593"/>
                  <a:pt x="5884593" y="4851935"/>
                  <a:pt x="5884593" y="3578087"/>
                </a:cubicBezTo>
                <a:cubicBezTo>
                  <a:pt x="5884593" y="2304239"/>
                  <a:pt x="4851935" y="1271581"/>
                  <a:pt x="3578087" y="1271581"/>
                </a:cubicBezTo>
                <a:close/>
                <a:moveTo>
                  <a:pt x="3578087" y="0"/>
                </a:moveTo>
                <a:cubicBezTo>
                  <a:pt x="5554210" y="0"/>
                  <a:pt x="7156174" y="1601964"/>
                  <a:pt x="7156174" y="3578087"/>
                </a:cubicBezTo>
                <a:cubicBezTo>
                  <a:pt x="7156174" y="5554210"/>
                  <a:pt x="5554210" y="7156174"/>
                  <a:pt x="3578087" y="7156174"/>
                </a:cubicBezTo>
                <a:cubicBezTo>
                  <a:pt x="1601964" y="7156174"/>
                  <a:pt x="0" y="5554210"/>
                  <a:pt x="0" y="3578087"/>
                </a:cubicBezTo>
                <a:cubicBezTo>
                  <a:pt x="0" y="1601964"/>
                  <a:pt x="1601964" y="0"/>
                  <a:pt x="3578087" y="0"/>
                </a:cubicBezTo>
                <a:close/>
              </a:path>
            </a:pathLst>
          </a:custGeom>
          <a:gradFill>
            <a:gsLst>
              <a:gs pos="0">
                <a:schemeClr val="tx1">
                  <a:alpha val="20000"/>
                </a:schemeClr>
              </a:gs>
              <a:gs pos="98000">
                <a:schemeClr val="tx1">
                  <a:alpha val="1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14" name="Picture Placeholder 13"/>
          <p:cNvSpPr>
            <a:spLocks noGrp="1"/>
          </p:cNvSpPr>
          <p:nvPr>
            <p:ph type="pic" sz="quarter" idx="18"/>
          </p:nvPr>
        </p:nvSpPr>
        <p:spPr>
          <a:xfrm>
            <a:off x="2531165" y="2323500"/>
            <a:ext cx="2273064" cy="2273064"/>
          </a:xfrm>
          <a:custGeom>
            <a:avLst/>
            <a:gdLst>
              <a:gd name="connsiteX0" fmla="*/ 3578087 w 7156174"/>
              <a:gd name="connsiteY0" fmla="*/ 1271581 h 7156174"/>
              <a:gd name="connsiteX1" fmla="*/ 1271581 w 7156174"/>
              <a:gd name="connsiteY1" fmla="*/ 3578087 h 7156174"/>
              <a:gd name="connsiteX2" fmla="*/ 3578087 w 7156174"/>
              <a:gd name="connsiteY2" fmla="*/ 5884593 h 7156174"/>
              <a:gd name="connsiteX3" fmla="*/ 5884593 w 7156174"/>
              <a:gd name="connsiteY3" fmla="*/ 3578087 h 7156174"/>
              <a:gd name="connsiteX4" fmla="*/ 3578087 w 7156174"/>
              <a:gd name="connsiteY4" fmla="*/ 1271581 h 7156174"/>
              <a:gd name="connsiteX5" fmla="*/ 3578087 w 7156174"/>
              <a:gd name="connsiteY5" fmla="*/ 0 h 7156174"/>
              <a:gd name="connsiteX6" fmla="*/ 7156174 w 7156174"/>
              <a:gd name="connsiteY6" fmla="*/ 3578087 h 7156174"/>
              <a:gd name="connsiteX7" fmla="*/ 3578087 w 7156174"/>
              <a:gd name="connsiteY7" fmla="*/ 7156174 h 7156174"/>
              <a:gd name="connsiteX8" fmla="*/ 0 w 7156174"/>
              <a:gd name="connsiteY8" fmla="*/ 3578087 h 7156174"/>
              <a:gd name="connsiteX9" fmla="*/ 3578087 w 7156174"/>
              <a:gd name="connsiteY9" fmla="*/ 0 h 7156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56174" h="7156174">
                <a:moveTo>
                  <a:pt x="3578087" y="1271581"/>
                </a:moveTo>
                <a:cubicBezTo>
                  <a:pt x="2304239" y="1271581"/>
                  <a:pt x="1271581" y="2304239"/>
                  <a:pt x="1271581" y="3578087"/>
                </a:cubicBezTo>
                <a:cubicBezTo>
                  <a:pt x="1271581" y="4851935"/>
                  <a:pt x="2304239" y="5884593"/>
                  <a:pt x="3578087" y="5884593"/>
                </a:cubicBezTo>
                <a:cubicBezTo>
                  <a:pt x="4851935" y="5884593"/>
                  <a:pt x="5884593" y="4851935"/>
                  <a:pt x="5884593" y="3578087"/>
                </a:cubicBezTo>
                <a:cubicBezTo>
                  <a:pt x="5884593" y="2304239"/>
                  <a:pt x="4851935" y="1271581"/>
                  <a:pt x="3578087" y="1271581"/>
                </a:cubicBezTo>
                <a:close/>
                <a:moveTo>
                  <a:pt x="3578087" y="0"/>
                </a:moveTo>
                <a:cubicBezTo>
                  <a:pt x="5554210" y="0"/>
                  <a:pt x="7156174" y="1601964"/>
                  <a:pt x="7156174" y="3578087"/>
                </a:cubicBezTo>
                <a:cubicBezTo>
                  <a:pt x="7156174" y="5554210"/>
                  <a:pt x="5554210" y="7156174"/>
                  <a:pt x="3578087" y="7156174"/>
                </a:cubicBezTo>
                <a:cubicBezTo>
                  <a:pt x="1601964" y="7156174"/>
                  <a:pt x="0" y="5554210"/>
                  <a:pt x="0" y="3578087"/>
                </a:cubicBezTo>
                <a:cubicBezTo>
                  <a:pt x="0" y="1601964"/>
                  <a:pt x="1601964" y="0"/>
                  <a:pt x="3578087" y="0"/>
                </a:cubicBezTo>
                <a:close/>
              </a:path>
            </a:pathLst>
          </a:custGeom>
          <a:gradFill>
            <a:gsLst>
              <a:gs pos="0">
                <a:schemeClr val="tx1">
                  <a:alpha val="20000"/>
                </a:schemeClr>
              </a:gs>
              <a:gs pos="98000">
                <a:schemeClr val="tx1">
                  <a:alpha val="1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15" name="Picture Placeholder 14"/>
          <p:cNvSpPr>
            <a:spLocks noGrp="1"/>
          </p:cNvSpPr>
          <p:nvPr>
            <p:ph type="pic" sz="quarter" idx="19"/>
          </p:nvPr>
        </p:nvSpPr>
        <p:spPr>
          <a:xfrm>
            <a:off x="9918936" y="2323500"/>
            <a:ext cx="2273064" cy="2273064"/>
          </a:xfrm>
          <a:custGeom>
            <a:avLst/>
            <a:gdLst>
              <a:gd name="connsiteX0" fmla="*/ 3578087 w 7156174"/>
              <a:gd name="connsiteY0" fmla="*/ 1271581 h 7156174"/>
              <a:gd name="connsiteX1" fmla="*/ 1271581 w 7156174"/>
              <a:gd name="connsiteY1" fmla="*/ 3578087 h 7156174"/>
              <a:gd name="connsiteX2" fmla="*/ 3578087 w 7156174"/>
              <a:gd name="connsiteY2" fmla="*/ 5884593 h 7156174"/>
              <a:gd name="connsiteX3" fmla="*/ 5884593 w 7156174"/>
              <a:gd name="connsiteY3" fmla="*/ 3578087 h 7156174"/>
              <a:gd name="connsiteX4" fmla="*/ 3578087 w 7156174"/>
              <a:gd name="connsiteY4" fmla="*/ 1271581 h 7156174"/>
              <a:gd name="connsiteX5" fmla="*/ 3578087 w 7156174"/>
              <a:gd name="connsiteY5" fmla="*/ 0 h 7156174"/>
              <a:gd name="connsiteX6" fmla="*/ 7156174 w 7156174"/>
              <a:gd name="connsiteY6" fmla="*/ 3578087 h 7156174"/>
              <a:gd name="connsiteX7" fmla="*/ 3578087 w 7156174"/>
              <a:gd name="connsiteY7" fmla="*/ 7156174 h 7156174"/>
              <a:gd name="connsiteX8" fmla="*/ 0 w 7156174"/>
              <a:gd name="connsiteY8" fmla="*/ 3578087 h 7156174"/>
              <a:gd name="connsiteX9" fmla="*/ 3578087 w 7156174"/>
              <a:gd name="connsiteY9" fmla="*/ 0 h 7156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56174" h="7156174">
                <a:moveTo>
                  <a:pt x="3578087" y="1271581"/>
                </a:moveTo>
                <a:cubicBezTo>
                  <a:pt x="2304239" y="1271581"/>
                  <a:pt x="1271581" y="2304239"/>
                  <a:pt x="1271581" y="3578087"/>
                </a:cubicBezTo>
                <a:cubicBezTo>
                  <a:pt x="1271581" y="4851935"/>
                  <a:pt x="2304239" y="5884593"/>
                  <a:pt x="3578087" y="5884593"/>
                </a:cubicBezTo>
                <a:cubicBezTo>
                  <a:pt x="4851935" y="5884593"/>
                  <a:pt x="5884593" y="4851935"/>
                  <a:pt x="5884593" y="3578087"/>
                </a:cubicBezTo>
                <a:cubicBezTo>
                  <a:pt x="5884593" y="2304239"/>
                  <a:pt x="4851935" y="1271581"/>
                  <a:pt x="3578087" y="1271581"/>
                </a:cubicBezTo>
                <a:close/>
                <a:moveTo>
                  <a:pt x="3578087" y="0"/>
                </a:moveTo>
                <a:cubicBezTo>
                  <a:pt x="5554210" y="0"/>
                  <a:pt x="7156174" y="1601964"/>
                  <a:pt x="7156174" y="3578087"/>
                </a:cubicBezTo>
                <a:cubicBezTo>
                  <a:pt x="7156174" y="5554210"/>
                  <a:pt x="5554210" y="7156174"/>
                  <a:pt x="3578087" y="7156174"/>
                </a:cubicBezTo>
                <a:cubicBezTo>
                  <a:pt x="1601964" y="7156174"/>
                  <a:pt x="0" y="5554210"/>
                  <a:pt x="0" y="3578087"/>
                </a:cubicBezTo>
                <a:cubicBezTo>
                  <a:pt x="0" y="1601964"/>
                  <a:pt x="1601964" y="0"/>
                  <a:pt x="3578087" y="0"/>
                </a:cubicBezTo>
                <a:close/>
              </a:path>
            </a:pathLst>
          </a:custGeom>
          <a:gradFill>
            <a:gsLst>
              <a:gs pos="0">
                <a:schemeClr val="tx1">
                  <a:alpha val="20000"/>
                </a:schemeClr>
              </a:gs>
              <a:gs pos="98000">
                <a:schemeClr val="tx1">
                  <a:alpha val="1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16" name="Picture Placeholder 15"/>
          <p:cNvSpPr>
            <a:spLocks noGrp="1"/>
          </p:cNvSpPr>
          <p:nvPr>
            <p:ph type="pic" sz="quarter" idx="20"/>
          </p:nvPr>
        </p:nvSpPr>
        <p:spPr>
          <a:xfrm>
            <a:off x="7479636" y="-110877"/>
            <a:ext cx="2273064" cy="2273064"/>
          </a:xfrm>
          <a:custGeom>
            <a:avLst/>
            <a:gdLst>
              <a:gd name="connsiteX0" fmla="*/ 3578087 w 7156174"/>
              <a:gd name="connsiteY0" fmla="*/ 1271581 h 7156174"/>
              <a:gd name="connsiteX1" fmla="*/ 1271581 w 7156174"/>
              <a:gd name="connsiteY1" fmla="*/ 3578087 h 7156174"/>
              <a:gd name="connsiteX2" fmla="*/ 3578087 w 7156174"/>
              <a:gd name="connsiteY2" fmla="*/ 5884593 h 7156174"/>
              <a:gd name="connsiteX3" fmla="*/ 5884593 w 7156174"/>
              <a:gd name="connsiteY3" fmla="*/ 3578087 h 7156174"/>
              <a:gd name="connsiteX4" fmla="*/ 3578087 w 7156174"/>
              <a:gd name="connsiteY4" fmla="*/ 1271581 h 7156174"/>
              <a:gd name="connsiteX5" fmla="*/ 3578087 w 7156174"/>
              <a:gd name="connsiteY5" fmla="*/ 0 h 7156174"/>
              <a:gd name="connsiteX6" fmla="*/ 7156174 w 7156174"/>
              <a:gd name="connsiteY6" fmla="*/ 3578087 h 7156174"/>
              <a:gd name="connsiteX7" fmla="*/ 3578087 w 7156174"/>
              <a:gd name="connsiteY7" fmla="*/ 7156174 h 7156174"/>
              <a:gd name="connsiteX8" fmla="*/ 0 w 7156174"/>
              <a:gd name="connsiteY8" fmla="*/ 3578087 h 7156174"/>
              <a:gd name="connsiteX9" fmla="*/ 3578087 w 7156174"/>
              <a:gd name="connsiteY9" fmla="*/ 0 h 7156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56174" h="7156174">
                <a:moveTo>
                  <a:pt x="3578087" y="1271581"/>
                </a:moveTo>
                <a:cubicBezTo>
                  <a:pt x="2304239" y="1271581"/>
                  <a:pt x="1271581" y="2304239"/>
                  <a:pt x="1271581" y="3578087"/>
                </a:cubicBezTo>
                <a:cubicBezTo>
                  <a:pt x="1271581" y="4851935"/>
                  <a:pt x="2304239" y="5884593"/>
                  <a:pt x="3578087" y="5884593"/>
                </a:cubicBezTo>
                <a:cubicBezTo>
                  <a:pt x="4851935" y="5884593"/>
                  <a:pt x="5884593" y="4851935"/>
                  <a:pt x="5884593" y="3578087"/>
                </a:cubicBezTo>
                <a:cubicBezTo>
                  <a:pt x="5884593" y="2304239"/>
                  <a:pt x="4851935" y="1271581"/>
                  <a:pt x="3578087" y="1271581"/>
                </a:cubicBezTo>
                <a:close/>
                <a:moveTo>
                  <a:pt x="3578087" y="0"/>
                </a:moveTo>
                <a:cubicBezTo>
                  <a:pt x="5554210" y="0"/>
                  <a:pt x="7156174" y="1601964"/>
                  <a:pt x="7156174" y="3578087"/>
                </a:cubicBezTo>
                <a:cubicBezTo>
                  <a:pt x="7156174" y="5554210"/>
                  <a:pt x="5554210" y="7156174"/>
                  <a:pt x="3578087" y="7156174"/>
                </a:cubicBezTo>
                <a:cubicBezTo>
                  <a:pt x="1601964" y="7156174"/>
                  <a:pt x="0" y="5554210"/>
                  <a:pt x="0" y="3578087"/>
                </a:cubicBezTo>
                <a:cubicBezTo>
                  <a:pt x="0" y="1601964"/>
                  <a:pt x="1601964" y="0"/>
                  <a:pt x="3578087" y="0"/>
                </a:cubicBezTo>
                <a:close/>
              </a:path>
            </a:pathLst>
          </a:custGeom>
          <a:gradFill>
            <a:gsLst>
              <a:gs pos="0">
                <a:schemeClr val="tx1">
                  <a:alpha val="20000"/>
                </a:schemeClr>
              </a:gs>
              <a:gs pos="98000">
                <a:schemeClr val="tx1">
                  <a:alpha val="1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17" name="Picture Placeholder 16"/>
          <p:cNvSpPr>
            <a:spLocks noGrp="1"/>
          </p:cNvSpPr>
          <p:nvPr>
            <p:ph type="pic" sz="quarter" idx="21"/>
          </p:nvPr>
        </p:nvSpPr>
        <p:spPr>
          <a:xfrm>
            <a:off x="9958117" y="-110877"/>
            <a:ext cx="2273064" cy="2273064"/>
          </a:xfrm>
          <a:custGeom>
            <a:avLst/>
            <a:gdLst>
              <a:gd name="connsiteX0" fmla="*/ 3578087 w 7156174"/>
              <a:gd name="connsiteY0" fmla="*/ 1271581 h 7156174"/>
              <a:gd name="connsiteX1" fmla="*/ 1271581 w 7156174"/>
              <a:gd name="connsiteY1" fmla="*/ 3578087 h 7156174"/>
              <a:gd name="connsiteX2" fmla="*/ 3578087 w 7156174"/>
              <a:gd name="connsiteY2" fmla="*/ 5884593 h 7156174"/>
              <a:gd name="connsiteX3" fmla="*/ 5884593 w 7156174"/>
              <a:gd name="connsiteY3" fmla="*/ 3578087 h 7156174"/>
              <a:gd name="connsiteX4" fmla="*/ 3578087 w 7156174"/>
              <a:gd name="connsiteY4" fmla="*/ 1271581 h 7156174"/>
              <a:gd name="connsiteX5" fmla="*/ 3578087 w 7156174"/>
              <a:gd name="connsiteY5" fmla="*/ 0 h 7156174"/>
              <a:gd name="connsiteX6" fmla="*/ 7156174 w 7156174"/>
              <a:gd name="connsiteY6" fmla="*/ 3578087 h 7156174"/>
              <a:gd name="connsiteX7" fmla="*/ 3578087 w 7156174"/>
              <a:gd name="connsiteY7" fmla="*/ 7156174 h 7156174"/>
              <a:gd name="connsiteX8" fmla="*/ 0 w 7156174"/>
              <a:gd name="connsiteY8" fmla="*/ 3578087 h 7156174"/>
              <a:gd name="connsiteX9" fmla="*/ 3578087 w 7156174"/>
              <a:gd name="connsiteY9" fmla="*/ 0 h 7156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56174" h="7156174">
                <a:moveTo>
                  <a:pt x="3578087" y="1271581"/>
                </a:moveTo>
                <a:cubicBezTo>
                  <a:pt x="2304239" y="1271581"/>
                  <a:pt x="1271581" y="2304239"/>
                  <a:pt x="1271581" y="3578087"/>
                </a:cubicBezTo>
                <a:cubicBezTo>
                  <a:pt x="1271581" y="4851935"/>
                  <a:pt x="2304239" y="5884593"/>
                  <a:pt x="3578087" y="5884593"/>
                </a:cubicBezTo>
                <a:cubicBezTo>
                  <a:pt x="4851935" y="5884593"/>
                  <a:pt x="5884593" y="4851935"/>
                  <a:pt x="5884593" y="3578087"/>
                </a:cubicBezTo>
                <a:cubicBezTo>
                  <a:pt x="5884593" y="2304239"/>
                  <a:pt x="4851935" y="1271581"/>
                  <a:pt x="3578087" y="1271581"/>
                </a:cubicBezTo>
                <a:close/>
                <a:moveTo>
                  <a:pt x="3578087" y="0"/>
                </a:moveTo>
                <a:cubicBezTo>
                  <a:pt x="5554210" y="0"/>
                  <a:pt x="7156174" y="1601964"/>
                  <a:pt x="7156174" y="3578087"/>
                </a:cubicBezTo>
                <a:cubicBezTo>
                  <a:pt x="7156174" y="5554210"/>
                  <a:pt x="5554210" y="7156174"/>
                  <a:pt x="3578087" y="7156174"/>
                </a:cubicBezTo>
                <a:cubicBezTo>
                  <a:pt x="1601964" y="7156174"/>
                  <a:pt x="0" y="5554210"/>
                  <a:pt x="0" y="3578087"/>
                </a:cubicBezTo>
                <a:cubicBezTo>
                  <a:pt x="0" y="1601964"/>
                  <a:pt x="1601964" y="0"/>
                  <a:pt x="3578087" y="0"/>
                </a:cubicBezTo>
                <a:close/>
              </a:path>
            </a:pathLst>
          </a:custGeom>
          <a:gradFill>
            <a:gsLst>
              <a:gs pos="0">
                <a:schemeClr val="tx1">
                  <a:alpha val="20000"/>
                </a:schemeClr>
              </a:gs>
              <a:gs pos="98000">
                <a:schemeClr val="tx1">
                  <a:alpha val="1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18" name="Title 9"/>
          <p:cNvSpPr>
            <a:spLocks noGrp="1"/>
          </p:cNvSpPr>
          <p:nvPr>
            <p:ph type="title"/>
          </p:nvPr>
        </p:nvSpPr>
        <p:spPr>
          <a:xfrm>
            <a:off x="1724526" y="504316"/>
            <a:ext cx="3891083" cy="2358197"/>
          </a:xfrm>
        </p:spPr>
        <p:txBody>
          <a:bodyPr anchor="t">
            <a:normAutofit/>
          </a:bodyPr>
          <a:lstStyle>
            <a:lvl1pPr>
              <a:defRPr sz="3800" b="1" i="0">
                <a:latin typeface="Source Sans Pro" charset="0"/>
                <a:ea typeface="Source Sans Pro" charset="0"/>
                <a:cs typeface="Source Sans Pro" charset="0"/>
              </a:defRPr>
            </a:lvl1pPr>
          </a:lstStyle>
          <a:p>
            <a:r>
              <a:rPr lang="en-US"/>
              <a:t>Click to edit Master title style</a:t>
            </a:r>
          </a:p>
        </p:txBody>
      </p:sp>
    </p:spTree>
    <p:extLst>
      <p:ext uri="{BB962C8B-B14F-4D97-AF65-F5344CB8AC3E}">
        <p14:creationId xmlns:p14="http://schemas.microsoft.com/office/powerpoint/2010/main" val="214706847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35_Custom Layout">
    <p:spTree>
      <p:nvGrpSpPr>
        <p:cNvPr id="1" name=""/>
        <p:cNvGrpSpPr/>
        <p:nvPr/>
      </p:nvGrpSpPr>
      <p:grpSpPr>
        <a:xfrm>
          <a:off x="0" y="0"/>
          <a:ext cx="0" cy="0"/>
          <a:chOff x="0" y="0"/>
          <a:chExt cx="0" cy="0"/>
        </a:xfrm>
      </p:grpSpPr>
      <p:sp>
        <p:nvSpPr>
          <p:cNvPr id="7" name="Picture Placeholder 7"/>
          <p:cNvSpPr>
            <a:spLocks noGrp="1"/>
          </p:cNvSpPr>
          <p:nvPr>
            <p:ph type="pic" sz="quarter" idx="14"/>
          </p:nvPr>
        </p:nvSpPr>
        <p:spPr>
          <a:xfrm>
            <a:off x="6096000" y="524535"/>
            <a:ext cx="1722783" cy="1722781"/>
          </a:xfrm>
          <a:prstGeom prst="ellipse">
            <a:avLst/>
          </a:prstGeom>
          <a:gradFill>
            <a:gsLst>
              <a:gs pos="0">
                <a:schemeClr val="tx1">
                  <a:alpha val="20000"/>
                </a:schemeClr>
              </a:gs>
              <a:gs pos="99000">
                <a:schemeClr val="tx1">
                  <a:alpha val="10000"/>
                </a:schemeClr>
              </a:gs>
            </a:gsLst>
            <a:lin ang="5400000" scaled="1"/>
          </a:gradFill>
          <a:ln>
            <a:noFill/>
          </a:ln>
        </p:spPr>
        <p:txBody>
          <a:bodyPr anchor="ctr">
            <a:normAutofit/>
          </a:bodyPr>
          <a:lstStyle>
            <a:lvl1pPr algn="ctr">
              <a:defRPr sz="1200">
                <a:solidFill>
                  <a:schemeClr val="tx1"/>
                </a:solidFill>
              </a:defRPr>
            </a:lvl1pPr>
          </a:lstStyle>
          <a:p>
            <a:endParaRPr lang="en-US"/>
          </a:p>
        </p:txBody>
      </p:sp>
      <p:sp>
        <p:nvSpPr>
          <p:cNvPr id="8" name="Picture Placeholder 7"/>
          <p:cNvSpPr>
            <a:spLocks noGrp="1"/>
          </p:cNvSpPr>
          <p:nvPr>
            <p:ph type="pic" sz="quarter" idx="15"/>
          </p:nvPr>
        </p:nvSpPr>
        <p:spPr>
          <a:xfrm>
            <a:off x="6096000" y="2553237"/>
            <a:ext cx="1722783" cy="1722781"/>
          </a:xfrm>
          <a:prstGeom prst="ellipse">
            <a:avLst/>
          </a:prstGeom>
          <a:gradFill>
            <a:gsLst>
              <a:gs pos="0">
                <a:schemeClr val="tx1">
                  <a:alpha val="20000"/>
                </a:schemeClr>
              </a:gs>
              <a:gs pos="99000">
                <a:schemeClr val="tx1">
                  <a:alpha val="10000"/>
                </a:schemeClr>
              </a:gs>
            </a:gsLst>
            <a:lin ang="5400000" scaled="1"/>
          </a:gradFill>
          <a:ln>
            <a:noFill/>
          </a:ln>
        </p:spPr>
        <p:txBody>
          <a:bodyPr anchor="ctr">
            <a:normAutofit/>
          </a:bodyPr>
          <a:lstStyle>
            <a:lvl1pPr algn="ctr">
              <a:defRPr sz="1200">
                <a:solidFill>
                  <a:schemeClr val="tx1"/>
                </a:solidFill>
              </a:defRPr>
            </a:lvl1pPr>
          </a:lstStyle>
          <a:p>
            <a:endParaRPr lang="en-US"/>
          </a:p>
        </p:txBody>
      </p:sp>
      <p:sp>
        <p:nvSpPr>
          <p:cNvPr id="10" name="Picture Placeholder 7"/>
          <p:cNvSpPr>
            <a:spLocks noGrp="1"/>
          </p:cNvSpPr>
          <p:nvPr>
            <p:ph type="pic" sz="quarter" idx="16"/>
          </p:nvPr>
        </p:nvSpPr>
        <p:spPr>
          <a:xfrm>
            <a:off x="6096000" y="4581940"/>
            <a:ext cx="1722783" cy="1722781"/>
          </a:xfrm>
          <a:prstGeom prst="ellipse">
            <a:avLst/>
          </a:prstGeom>
          <a:gradFill>
            <a:gsLst>
              <a:gs pos="0">
                <a:schemeClr val="tx1">
                  <a:alpha val="20000"/>
                </a:schemeClr>
              </a:gs>
              <a:gs pos="99000">
                <a:schemeClr val="tx1">
                  <a:alpha val="10000"/>
                </a:schemeClr>
              </a:gs>
            </a:gsLst>
            <a:lin ang="5400000" scaled="1"/>
          </a:gradFill>
          <a:ln>
            <a:noFill/>
          </a:ln>
        </p:spPr>
        <p:txBody>
          <a:bodyPr anchor="ctr">
            <a:normAutofit/>
          </a:bodyPr>
          <a:lstStyle>
            <a:lvl1pPr algn="ctr">
              <a:defRPr sz="1200">
                <a:solidFill>
                  <a:schemeClr val="tx1"/>
                </a:solidFill>
              </a:defRPr>
            </a:lvl1pPr>
          </a:lstStyle>
          <a:p>
            <a:endParaRPr lang="en-US"/>
          </a:p>
        </p:txBody>
      </p:sp>
      <p:sp>
        <p:nvSpPr>
          <p:cNvPr id="9" name="Title 9"/>
          <p:cNvSpPr>
            <a:spLocks noGrp="1"/>
          </p:cNvSpPr>
          <p:nvPr>
            <p:ph type="title"/>
          </p:nvPr>
        </p:nvSpPr>
        <p:spPr>
          <a:xfrm>
            <a:off x="1724526" y="504316"/>
            <a:ext cx="3891083" cy="2358197"/>
          </a:xfrm>
        </p:spPr>
        <p:txBody>
          <a:bodyPr anchor="t">
            <a:normAutofit/>
          </a:bodyPr>
          <a:lstStyle>
            <a:lvl1pPr>
              <a:defRPr sz="3800" b="1" i="0">
                <a:latin typeface="Source Sans Pro" charset="0"/>
                <a:ea typeface="Source Sans Pro" charset="0"/>
                <a:cs typeface="Source Sans Pro" charset="0"/>
              </a:defRPr>
            </a:lvl1pPr>
          </a:lstStyle>
          <a:p>
            <a:r>
              <a:rPr lang="en-US"/>
              <a:t>Click to edit Master title style</a:t>
            </a:r>
          </a:p>
        </p:txBody>
      </p:sp>
      <p:sp>
        <p:nvSpPr>
          <p:cNvPr id="11" name="Slide Number Placeholder 5"/>
          <p:cNvSpPr txBox="1">
            <a:spLocks/>
          </p:cNvSpPr>
          <p:nvPr userDrawn="1"/>
        </p:nvSpPr>
        <p:spPr>
          <a:xfrm>
            <a:off x="11386269" y="235611"/>
            <a:ext cx="647753" cy="328295"/>
          </a:xfrm>
          <a:prstGeom prst="rect">
            <a:avLst/>
          </a:prstGeom>
        </p:spPr>
        <p:txBody>
          <a:bodyPr vert="horz" wrap="none"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A290D8D-6BA0-418D-AFED-C65293F70DA0}" type="slidenum">
              <a:rPr lang="en-US" sz="1200" b="1" i="0" smtClean="0">
                <a:solidFill>
                  <a:schemeClr val="tx1"/>
                </a:solidFill>
                <a:latin typeface="Source Sans Pro" charset="0"/>
                <a:ea typeface="Source Sans Pro" charset="0"/>
                <a:cs typeface="Source Sans Pro" charset="0"/>
              </a:rPr>
              <a:pPr algn="ctr"/>
              <a:t>‹#›</a:t>
            </a:fld>
            <a:endParaRPr lang="en-US" sz="1200" b="1" i="0" dirty="0">
              <a:solidFill>
                <a:schemeClr val="tx1"/>
              </a:solidFill>
              <a:latin typeface="Source Sans Pro" charset="0"/>
              <a:ea typeface="Source Sans Pro" charset="0"/>
              <a:cs typeface="Source Sans Pro" charset="0"/>
            </a:endParaRPr>
          </a:p>
        </p:txBody>
      </p:sp>
      <p:sp>
        <p:nvSpPr>
          <p:cNvPr id="12" name="Picture Placeholder 11"/>
          <p:cNvSpPr>
            <a:spLocks noGrp="1"/>
          </p:cNvSpPr>
          <p:nvPr>
            <p:ph type="pic" sz="quarter" idx="12"/>
          </p:nvPr>
        </p:nvSpPr>
        <p:spPr>
          <a:xfrm>
            <a:off x="-2" y="1878180"/>
            <a:ext cx="5393658" cy="4979821"/>
          </a:xfrm>
          <a:custGeom>
            <a:avLst/>
            <a:gdLst>
              <a:gd name="connsiteX0" fmla="*/ 1616816 w 5393658"/>
              <a:gd name="connsiteY0" fmla="*/ 1825 h 4979821"/>
              <a:gd name="connsiteX1" fmla="*/ 2077432 w 5393658"/>
              <a:gd name="connsiteY1" fmla="*/ 128156 h 4979821"/>
              <a:gd name="connsiteX2" fmla="*/ 3070401 w 5393658"/>
              <a:gd name="connsiteY2" fmla="*/ 3145486 h 4979821"/>
              <a:gd name="connsiteX3" fmla="*/ 5275527 w 5393658"/>
              <a:gd name="connsiteY3" fmla="*/ 4880558 h 4979821"/>
              <a:gd name="connsiteX4" fmla="*/ 5191574 w 5393658"/>
              <a:gd name="connsiteY4" fmla="*/ 4979821 h 4979821"/>
              <a:gd name="connsiteX5" fmla="*/ 350181 w 5393658"/>
              <a:gd name="connsiteY5" fmla="*/ 4979821 h 4979821"/>
              <a:gd name="connsiteX6" fmla="*/ 331903 w 5393658"/>
              <a:gd name="connsiteY6" fmla="*/ 4964867 h 4979821"/>
              <a:gd name="connsiteX7" fmla="*/ 89317 w 5393658"/>
              <a:gd name="connsiteY7" fmla="*/ 4723929 h 4979821"/>
              <a:gd name="connsiteX8" fmla="*/ 0 w 5393658"/>
              <a:gd name="connsiteY8" fmla="*/ 4615588 h 4979821"/>
              <a:gd name="connsiteX9" fmla="*/ 0 w 5393658"/>
              <a:gd name="connsiteY9" fmla="*/ 1148844 h 4979821"/>
              <a:gd name="connsiteX10" fmla="*/ 26216 w 5393658"/>
              <a:gd name="connsiteY10" fmla="*/ 1103490 h 4979821"/>
              <a:gd name="connsiteX11" fmla="*/ 1616816 w 5393658"/>
              <a:gd name="connsiteY11" fmla="*/ 1825 h 49798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393658" h="4979821">
                <a:moveTo>
                  <a:pt x="1616816" y="1825"/>
                </a:moveTo>
                <a:cubicBezTo>
                  <a:pt x="1768956" y="10576"/>
                  <a:pt x="1923194" y="51043"/>
                  <a:pt x="2077432" y="128156"/>
                </a:cubicBezTo>
                <a:cubicBezTo>
                  <a:pt x="3070401" y="624709"/>
                  <a:pt x="2528450" y="2516385"/>
                  <a:pt x="3070401" y="3145486"/>
                </a:cubicBezTo>
                <a:cubicBezTo>
                  <a:pt x="3544608" y="3699482"/>
                  <a:pt x="5948917" y="3974787"/>
                  <a:pt x="5275527" y="4880558"/>
                </a:cubicBezTo>
                <a:lnTo>
                  <a:pt x="5191574" y="4979821"/>
                </a:lnTo>
                <a:lnTo>
                  <a:pt x="350181" y="4979821"/>
                </a:lnTo>
                <a:lnTo>
                  <a:pt x="331903" y="4964867"/>
                </a:lnTo>
                <a:cubicBezTo>
                  <a:pt x="246763" y="4888132"/>
                  <a:pt x="165754" y="4807702"/>
                  <a:pt x="89317" y="4723929"/>
                </a:cubicBezTo>
                <a:lnTo>
                  <a:pt x="0" y="4615588"/>
                </a:lnTo>
                <a:lnTo>
                  <a:pt x="0" y="1148844"/>
                </a:lnTo>
                <a:lnTo>
                  <a:pt x="26216" y="1103490"/>
                </a:lnTo>
                <a:cubicBezTo>
                  <a:pt x="433283" y="439248"/>
                  <a:pt x="1008259" y="-33183"/>
                  <a:pt x="1616816" y="1825"/>
                </a:cubicBezTo>
                <a:close/>
              </a:path>
            </a:pathLst>
          </a:custGeom>
          <a:gradFill>
            <a:gsLst>
              <a:gs pos="0">
                <a:schemeClr val="tx1">
                  <a:alpha val="20000"/>
                </a:schemeClr>
              </a:gs>
              <a:gs pos="98000">
                <a:schemeClr val="tx1">
                  <a:alpha val="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13" name="Freeform 12"/>
          <p:cNvSpPr/>
          <p:nvPr userDrawn="1"/>
        </p:nvSpPr>
        <p:spPr>
          <a:xfrm rot="10800000">
            <a:off x="-152401" y="-814983"/>
            <a:ext cx="6785675" cy="7893116"/>
          </a:xfrm>
          <a:custGeom>
            <a:avLst/>
            <a:gdLst>
              <a:gd name="connsiteX0" fmla="*/ 4422154 w 5851794"/>
              <a:gd name="connsiteY0" fmla="*/ 6806415 h 6806823"/>
              <a:gd name="connsiteX1" fmla="*/ 3499577 w 5851794"/>
              <a:gd name="connsiteY1" fmla="*/ 4951121 h 6806823"/>
              <a:gd name="connsiteX2" fmla="*/ 146257 w 5851794"/>
              <a:gd name="connsiteY2" fmla="*/ 303570 h 6806823"/>
              <a:gd name="connsiteX3" fmla="*/ 61147 w 5851794"/>
              <a:gd name="connsiteY3" fmla="*/ 146715 h 6806823"/>
              <a:gd name="connsiteX4" fmla="*/ 0 w 5851794"/>
              <a:gd name="connsiteY4" fmla="*/ 0 h 6806823"/>
              <a:gd name="connsiteX5" fmla="*/ 5851794 w 5851794"/>
              <a:gd name="connsiteY5" fmla="*/ 0 h 6806823"/>
              <a:gd name="connsiteX6" fmla="*/ 5851794 w 5851794"/>
              <a:gd name="connsiteY6" fmla="*/ 5986960 h 6806823"/>
              <a:gd name="connsiteX7" fmla="*/ 5774540 w 5851794"/>
              <a:gd name="connsiteY7" fmla="*/ 6069852 h 6806823"/>
              <a:gd name="connsiteX8" fmla="*/ 4422154 w 5851794"/>
              <a:gd name="connsiteY8" fmla="*/ 6806415 h 6806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851794" h="6806823">
                <a:moveTo>
                  <a:pt x="4422154" y="6806415"/>
                </a:moveTo>
                <a:cubicBezTo>
                  <a:pt x="3649072" y="6827773"/>
                  <a:pt x="3202520" y="6009625"/>
                  <a:pt x="3499577" y="4951121"/>
                </a:cubicBezTo>
                <a:cubicBezTo>
                  <a:pt x="4034430" y="3069954"/>
                  <a:pt x="1149408" y="1953998"/>
                  <a:pt x="146257" y="303570"/>
                </a:cubicBezTo>
                <a:cubicBezTo>
                  <a:pt x="114894" y="252207"/>
                  <a:pt x="86554" y="199889"/>
                  <a:pt x="61147" y="146715"/>
                </a:cubicBezTo>
                <a:lnTo>
                  <a:pt x="0" y="0"/>
                </a:lnTo>
                <a:lnTo>
                  <a:pt x="5851794" y="0"/>
                </a:lnTo>
                <a:lnTo>
                  <a:pt x="5851794" y="5986960"/>
                </a:lnTo>
                <a:lnTo>
                  <a:pt x="5774540" y="6069852"/>
                </a:lnTo>
                <a:cubicBezTo>
                  <a:pt x="5276868" y="6575179"/>
                  <a:pt x="4808695" y="6795735"/>
                  <a:pt x="4422154" y="6806415"/>
                </a:cubicBezTo>
                <a:close/>
              </a:path>
            </a:pathLst>
          </a:custGeom>
          <a:noFill/>
          <a:ln w="6350" cap="flat">
            <a:solidFill>
              <a:schemeClr val="tx1">
                <a:alpha val="15000"/>
              </a:schemeClr>
            </a:solidFill>
            <a:miter lim="400000"/>
          </a:ln>
          <a:effectLst/>
        </p:spPr>
        <p:txBody>
          <a:bodyPr wrap="square" lIns="38100" tIns="38100" rIns="38100" bIns="38100" numCol="1" anchor="ctr">
            <a:noAutofit/>
          </a:bodyPr>
          <a:lstStyle/>
          <a:p>
            <a:pPr>
              <a:defRPr>
                <a:effectLst>
                  <a:outerShdw blurRad="38100" dist="12700" dir="5400000" rotWithShape="0">
                    <a:srgbClr val="000000">
                      <a:alpha val="50000"/>
                    </a:srgbClr>
                  </a:outerShdw>
                </a:effectLst>
              </a:defRPr>
            </a:pPr>
            <a:endParaRPr/>
          </a:p>
        </p:txBody>
      </p:sp>
    </p:spTree>
    <p:extLst>
      <p:ext uri="{BB962C8B-B14F-4D97-AF65-F5344CB8AC3E}">
        <p14:creationId xmlns:p14="http://schemas.microsoft.com/office/powerpoint/2010/main" val="50447601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46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a:xfrm>
            <a:off x="11386457" y="379715"/>
            <a:ext cx="513735" cy="227164"/>
          </a:xfrm>
          <a:prstGeom prst="rect">
            <a:avLst/>
          </a:prstGeom>
        </p:spPr>
        <p:txBody>
          <a:bodyPr/>
          <a:lstStyle/>
          <a:p>
            <a:fld id="{D8D877B3-D348-4611-9BDB-C5374591D951}" type="slidenum">
              <a:rPr lang="en-US" smtClean="0"/>
              <a:pPr/>
              <a:t>‹#›</a:t>
            </a:fld>
            <a:endParaRPr lang="en-US" dirty="0"/>
          </a:p>
        </p:txBody>
      </p:sp>
      <p:sp>
        <p:nvSpPr>
          <p:cNvPr id="5" name="Picture Placeholder 4"/>
          <p:cNvSpPr>
            <a:spLocks noGrp="1"/>
          </p:cNvSpPr>
          <p:nvPr>
            <p:ph type="pic" sz="quarter" idx="14"/>
          </p:nvPr>
        </p:nvSpPr>
        <p:spPr>
          <a:xfrm>
            <a:off x="-1" y="0"/>
            <a:ext cx="6134793" cy="6858000"/>
          </a:xfrm>
          <a:prstGeom prst="rect">
            <a:avLst/>
          </a:prstGeom>
          <a:gradFill>
            <a:gsLst>
              <a:gs pos="0">
                <a:schemeClr val="tx1">
                  <a:alpha val="20000"/>
                </a:schemeClr>
              </a:gs>
              <a:gs pos="98000">
                <a:schemeClr val="tx1">
                  <a:alpha val="1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6" name="Picture Placeholder 4"/>
          <p:cNvSpPr>
            <a:spLocks noGrp="1"/>
          </p:cNvSpPr>
          <p:nvPr>
            <p:ph type="pic" sz="quarter" idx="15"/>
          </p:nvPr>
        </p:nvSpPr>
        <p:spPr>
          <a:xfrm>
            <a:off x="6057207" y="0"/>
            <a:ext cx="6134793" cy="6858000"/>
          </a:xfrm>
          <a:prstGeom prst="rect">
            <a:avLst/>
          </a:prstGeom>
          <a:gradFill>
            <a:gsLst>
              <a:gs pos="0">
                <a:schemeClr val="tx1">
                  <a:alpha val="20000"/>
                </a:schemeClr>
              </a:gs>
              <a:gs pos="98000">
                <a:schemeClr val="tx1">
                  <a:alpha val="1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Tree>
    <p:extLst>
      <p:ext uri="{BB962C8B-B14F-4D97-AF65-F5344CB8AC3E}">
        <p14:creationId xmlns:p14="http://schemas.microsoft.com/office/powerpoint/2010/main" val="424729714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39_Custom Layout">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alphaModFix amt="35000"/>
            <a:extLst>
              <a:ext uri="{28A0092B-C50C-407E-A947-70E740481C1C}">
                <a14:useLocalDpi xmlns:a14="http://schemas.microsoft.com/office/drawing/2010/main" val="0"/>
              </a:ext>
            </a:extLst>
          </a:blip>
          <a:stretch>
            <a:fillRect/>
          </a:stretch>
        </p:blipFill>
        <p:spPr>
          <a:xfrm>
            <a:off x="4365763" y="1070658"/>
            <a:ext cx="8426174" cy="4840680"/>
          </a:xfrm>
          <a:prstGeom prst="rect">
            <a:avLst/>
          </a:prstGeom>
        </p:spPr>
      </p:pic>
      <p:sp>
        <p:nvSpPr>
          <p:cNvPr id="11" name="Picture Placeholder 4"/>
          <p:cNvSpPr>
            <a:spLocks noGrp="1"/>
          </p:cNvSpPr>
          <p:nvPr>
            <p:ph type="pic" sz="quarter" idx="14"/>
          </p:nvPr>
        </p:nvSpPr>
        <p:spPr>
          <a:xfrm>
            <a:off x="5533937" y="1507980"/>
            <a:ext cx="6088986" cy="3809281"/>
          </a:xfrm>
          <a:prstGeom prst="rect">
            <a:avLst/>
          </a:prstGeom>
          <a:gradFill>
            <a:gsLst>
              <a:gs pos="0">
                <a:schemeClr val="tx1">
                  <a:alpha val="20000"/>
                </a:schemeClr>
              </a:gs>
              <a:gs pos="98000">
                <a:schemeClr val="tx1">
                  <a:alpha val="1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12" name="Slide Number Placeholder 5"/>
          <p:cNvSpPr txBox="1">
            <a:spLocks/>
          </p:cNvSpPr>
          <p:nvPr userDrawn="1"/>
        </p:nvSpPr>
        <p:spPr>
          <a:xfrm>
            <a:off x="11386269" y="235611"/>
            <a:ext cx="647753" cy="328295"/>
          </a:xfrm>
          <a:prstGeom prst="rect">
            <a:avLst/>
          </a:prstGeom>
        </p:spPr>
        <p:txBody>
          <a:bodyPr vert="horz" wrap="none"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A290D8D-6BA0-418D-AFED-C65293F70DA0}" type="slidenum">
              <a:rPr lang="en-US" sz="1200" b="1" i="0" smtClean="0">
                <a:solidFill>
                  <a:schemeClr val="tx1"/>
                </a:solidFill>
                <a:latin typeface="Source Sans Pro" charset="0"/>
                <a:ea typeface="Source Sans Pro" charset="0"/>
                <a:cs typeface="Source Sans Pro" charset="0"/>
              </a:rPr>
              <a:pPr algn="ctr"/>
              <a:t>‹#›</a:t>
            </a:fld>
            <a:endParaRPr lang="en-US" sz="1200" b="1" i="0" dirty="0">
              <a:solidFill>
                <a:schemeClr val="tx1"/>
              </a:solidFill>
              <a:latin typeface="Source Sans Pro" charset="0"/>
              <a:ea typeface="Source Sans Pro" charset="0"/>
              <a:cs typeface="Source Sans Pro" charset="0"/>
            </a:endParaRPr>
          </a:p>
        </p:txBody>
      </p:sp>
      <p:sp>
        <p:nvSpPr>
          <p:cNvPr id="6" name="Title 9"/>
          <p:cNvSpPr>
            <a:spLocks noGrp="1"/>
          </p:cNvSpPr>
          <p:nvPr>
            <p:ph type="title"/>
          </p:nvPr>
        </p:nvSpPr>
        <p:spPr>
          <a:xfrm>
            <a:off x="1724526" y="504316"/>
            <a:ext cx="3891083" cy="2358197"/>
          </a:xfrm>
        </p:spPr>
        <p:txBody>
          <a:bodyPr anchor="t">
            <a:normAutofit/>
          </a:bodyPr>
          <a:lstStyle>
            <a:lvl1pPr>
              <a:defRPr sz="3800" b="1" i="0">
                <a:latin typeface="Source Sans Pro" charset="0"/>
                <a:ea typeface="Source Sans Pro" charset="0"/>
                <a:cs typeface="Source Sans Pro" charset="0"/>
              </a:defRPr>
            </a:lvl1pPr>
          </a:lstStyle>
          <a:p>
            <a:r>
              <a:rPr lang="en-US"/>
              <a:t>Click to edit Master title style</a:t>
            </a:r>
          </a:p>
        </p:txBody>
      </p:sp>
    </p:spTree>
    <p:extLst>
      <p:ext uri="{BB962C8B-B14F-4D97-AF65-F5344CB8AC3E}">
        <p14:creationId xmlns:p14="http://schemas.microsoft.com/office/powerpoint/2010/main" val="60858043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40_Custom Layout">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alphaModFix amt="35000"/>
            <a:extLst>
              <a:ext uri="{28A0092B-C50C-407E-A947-70E740481C1C}">
                <a14:useLocalDpi xmlns:a14="http://schemas.microsoft.com/office/drawing/2010/main" val="0"/>
              </a:ext>
            </a:extLst>
          </a:blip>
          <a:stretch>
            <a:fillRect/>
          </a:stretch>
        </p:blipFill>
        <p:spPr>
          <a:xfrm>
            <a:off x="6096000" y="1110627"/>
            <a:ext cx="4903345" cy="6858000"/>
          </a:xfrm>
          <a:prstGeom prst="rect">
            <a:avLst/>
          </a:prstGeom>
        </p:spPr>
      </p:pic>
      <p:sp>
        <p:nvSpPr>
          <p:cNvPr id="11" name="Picture Placeholder 4"/>
          <p:cNvSpPr>
            <a:spLocks noGrp="1"/>
          </p:cNvSpPr>
          <p:nvPr>
            <p:ph type="pic" sz="quarter" idx="14"/>
          </p:nvPr>
        </p:nvSpPr>
        <p:spPr>
          <a:xfrm>
            <a:off x="6408823" y="1684890"/>
            <a:ext cx="4266571" cy="5697766"/>
          </a:xfrm>
          <a:prstGeom prst="rect">
            <a:avLst/>
          </a:prstGeom>
          <a:gradFill>
            <a:gsLst>
              <a:gs pos="0">
                <a:schemeClr val="bg1">
                  <a:lumMod val="85000"/>
                </a:schemeClr>
              </a:gs>
              <a:gs pos="99000">
                <a:schemeClr val="bg1">
                  <a:lumMod val="7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7" name="Slide Number Placeholder 5"/>
          <p:cNvSpPr txBox="1">
            <a:spLocks/>
          </p:cNvSpPr>
          <p:nvPr userDrawn="1"/>
        </p:nvSpPr>
        <p:spPr>
          <a:xfrm>
            <a:off x="11386269" y="235611"/>
            <a:ext cx="647753" cy="328295"/>
          </a:xfrm>
          <a:prstGeom prst="rect">
            <a:avLst/>
          </a:prstGeom>
        </p:spPr>
        <p:txBody>
          <a:bodyPr vert="horz" wrap="none"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A290D8D-6BA0-418D-AFED-C65293F70DA0}" type="slidenum">
              <a:rPr lang="en-US" sz="1200" b="1" i="0" smtClean="0">
                <a:solidFill>
                  <a:schemeClr val="tx1"/>
                </a:solidFill>
                <a:latin typeface="Source Sans Pro" charset="0"/>
                <a:ea typeface="Source Sans Pro" charset="0"/>
                <a:cs typeface="Source Sans Pro" charset="0"/>
              </a:rPr>
              <a:pPr algn="ctr"/>
              <a:t>‹#›</a:t>
            </a:fld>
            <a:endParaRPr lang="en-US" sz="1200" b="1" i="0" dirty="0">
              <a:solidFill>
                <a:schemeClr val="tx1"/>
              </a:solidFill>
              <a:latin typeface="Source Sans Pro" charset="0"/>
              <a:ea typeface="Source Sans Pro" charset="0"/>
              <a:cs typeface="Source Sans Pro" charset="0"/>
            </a:endParaRPr>
          </a:p>
        </p:txBody>
      </p:sp>
      <p:sp>
        <p:nvSpPr>
          <p:cNvPr id="8" name="Title 9"/>
          <p:cNvSpPr>
            <a:spLocks noGrp="1"/>
          </p:cNvSpPr>
          <p:nvPr>
            <p:ph type="title"/>
          </p:nvPr>
        </p:nvSpPr>
        <p:spPr>
          <a:xfrm>
            <a:off x="1724526" y="504316"/>
            <a:ext cx="3891083" cy="2358197"/>
          </a:xfrm>
        </p:spPr>
        <p:txBody>
          <a:bodyPr anchor="t">
            <a:normAutofit/>
          </a:bodyPr>
          <a:lstStyle>
            <a:lvl1pPr>
              <a:defRPr sz="3800" b="1" i="0">
                <a:latin typeface="Source Sans Pro" charset="0"/>
                <a:ea typeface="Source Sans Pro" charset="0"/>
                <a:cs typeface="Source Sans Pro" charset="0"/>
              </a:defRPr>
            </a:lvl1pPr>
          </a:lstStyle>
          <a:p>
            <a:r>
              <a:rPr lang="en-US"/>
              <a:t>Click to edit Master title style</a:t>
            </a:r>
          </a:p>
        </p:txBody>
      </p:sp>
    </p:spTree>
    <p:extLst>
      <p:ext uri="{BB962C8B-B14F-4D97-AF65-F5344CB8AC3E}">
        <p14:creationId xmlns:p14="http://schemas.microsoft.com/office/powerpoint/2010/main" val="160206540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41_Custom Layout">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alphaModFix amt="35000"/>
            <a:extLst>
              <a:ext uri="{28A0092B-C50C-407E-A947-70E740481C1C}">
                <a14:useLocalDpi xmlns:a14="http://schemas.microsoft.com/office/drawing/2010/main" val="0"/>
              </a:ext>
            </a:extLst>
          </a:blip>
          <a:stretch>
            <a:fillRect/>
          </a:stretch>
        </p:blipFill>
        <p:spPr>
          <a:xfrm>
            <a:off x="5098854" y="1172668"/>
            <a:ext cx="2529176" cy="5136776"/>
          </a:xfrm>
          <a:prstGeom prst="rect">
            <a:avLst/>
          </a:prstGeom>
        </p:spPr>
      </p:pic>
      <p:pic>
        <p:nvPicPr>
          <p:cNvPr id="14" name="Picture 13"/>
          <p:cNvPicPr>
            <a:picLocks noChangeAspect="1"/>
          </p:cNvPicPr>
          <p:nvPr userDrawn="1"/>
        </p:nvPicPr>
        <p:blipFill>
          <a:blip r:embed="rId2">
            <a:alphaModFix amt="35000"/>
            <a:extLst>
              <a:ext uri="{28A0092B-C50C-407E-A947-70E740481C1C}">
                <a14:useLocalDpi xmlns:a14="http://schemas.microsoft.com/office/drawing/2010/main" val="0"/>
              </a:ext>
            </a:extLst>
          </a:blip>
          <a:stretch>
            <a:fillRect/>
          </a:stretch>
        </p:blipFill>
        <p:spPr>
          <a:xfrm>
            <a:off x="7628030" y="1172668"/>
            <a:ext cx="2529176" cy="5136776"/>
          </a:xfrm>
          <a:prstGeom prst="rect">
            <a:avLst/>
          </a:prstGeom>
        </p:spPr>
      </p:pic>
      <p:pic>
        <p:nvPicPr>
          <p:cNvPr id="15" name="Picture 14"/>
          <p:cNvPicPr>
            <a:picLocks noChangeAspect="1"/>
          </p:cNvPicPr>
          <p:nvPr userDrawn="1"/>
        </p:nvPicPr>
        <p:blipFill>
          <a:blip r:embed="rId2">
            <a:alphaModFix amt="35000"/>
            <a:extLst>
              <a:ext uri="{28A0092B-C50C-407E-A947-70E740481C1C}">
                <a14:useLocalDpi xmlns:a14="http://schemas.microsoft.com/office/drawing/2010/main" val="0"/>
              </a:ext>
            </a:extLst>
          </a:blip>
          <a:stretch>
            <a:fillRect/>
          </a:stretch>
        </p:blipFill>
        <p:spPr>
          <a:xfrm>
            <a:off x="10157206" y="1172668"/>
            <a:ext cx="2529176" cy="5136776"/>
          </a:xfrm>
          <a:prstGeom prst="rect">
            <a:avLst/>
          </a:prstGeom>
        </p:spPr>
      </p:pic>
      <p:sp>
        <p:nvSpPr>
          <p:cNvPr id="11" name="Picture Placeholder 4"/>
          <p:cNvSpPr>
            <a:spLocks noGrp="1"/>
          </p:cNvSpPr>
          <p:nvPr>
            <p:ph type="pic" sz="quarter" idx="14"/>
          </p:nvPr>
        </p:nvSpPr>
        <p:spPr>
          <a:xfrm>
            <a:off x="5312707" y="1874037"/>
            <a:ext cx="2098358" cy="3737723"/>
          </a:xfrm>
          <a:prstGeom prst="rect">
            <a:avLst/>
          </a:prstGeom>
          <a:gradFill>
            <a:gsLst>
              <a:gs pos="0">
                <a:schemeClr val="bg1">
                  <a:lumMod val="85000"/>
                </a:schemeClr>
              </a:gs>
              <a:gs pos="99000">
                <a:schemeClr val="bg1">
                  <a:lumMod val="7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16" name="Picture Placeholder 4"/>
          <p:cNvSpPr>
            <a:spLocks noGrp="1"/>
          </p:cNvSpPr>
          <p:nvPr>
            <p:ph type="pic" sz="quarter" idx="15"/>
          </p:nvPr>
        </p:nvSpPr>
        <p:spPr>
          <a:xfrm>
            <a:off x="7849430" y="1874037"/>
            <a:ext cx="2098358" cy="3737723"/>
          </a:xfrm>
          <a:prstGeom prst="rect">
            <a:avLst/>
          </a:prstGeom>
          <a:gradFill>
            <a:gsLst>
              <a:gs pos="0">
                <a:schemeClr val="bg1">
                  <a:lumMod val="85000"/>
                </a:schemeClr>
              </a:gs>
              <a:gs pos="99000">
                <a:schemeClr val="bg1">
                  <a:lumMod val="7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17" name="Picture Placeholder 4"/>
          <p:cNvSpPr>
            <a:spLocks noGrp="1"/>
          </p:cNvSpPr>
          <p:nvPr>
            <p:ph type="pic" sz="quarter" idx="16"/>
          </p:nvPr>
        </p:nvSpPr>
        <p:spPr>
          <a:xfrm>
            <a:off x="10374171" y="1874037"/>
            <a:ext cx="2098358" cy="3737723"/>
          </a:xfrm>
          <a:prstGeom prst="rect">
            <a:avLst/>
          </a:prstGeom>
          <a:gradFill>
            <a:gsLst>
              <a:gs pos="0">
                <a:schemeClr val="bg1">
                  <a:lumMod val="85000"/>
                </a:schemeClr>
              </a:gs>
              <a:gs pos="99000">
                <a:schemeClr val="bg1">
                  <a:lumMod val="7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13" name="Slide Number Placeholder 5"/>
          <p:cNvSpPr txBox="1">
            <a:spLocks/>
          </p:cNvSpPr>
          <p:nvPr userDrawn="1"/>
        </p:nvSpPr>
        <p:spPr>
          <a:xfrm>
            <a:off x="11386269" y="235611"/>
            <a:ext cx="647753" cy="328295"/>
          </a:xfrm>
          <a:prstGeom prst="rect">
            <a:avLst/>
          </a:prstGeom>
        </p:spPr>
        <p:txBody>
          <a:bodyPr vert="horz" wrap="none"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A290D8D-6BA0-418D-AFED-C65293F70DA0}" type="slidenum">
              <a:rPr lang="en-US" sz="1200" b="1" i="0" smtClean="0">
                <a:solidFill>
                  <a:schemeClr val="tx1"/>
                </a:solidFill>
                <a:latin typeface="Source Sans Pro" charset="0"/>
                <a:ea typeface="Source Sans Pro" charset="0"/>
                <a:cs typeface="Source Sans Pro" charset="0"/>
              </a:rPr>
              <a:pPr algn="ctr"/>
              <a:t>‹#›</a:t>
            </a:fld>
            <a:endParaRPr lang="en-US" sz="1200" b="1" i="0" dirty="0">
              <a:solidFill>
                <a:schemeClr val="tx1"/>
              </a:solidFill>
              <a:latin typeface="Source Sans Pro" charset="0"/>
              <a:ea typeface="Source Sans Pro" charset="0"/>
              <a:cs typeface="Source Sans Pro" charset="0"/>
            </a:endParaRPr>
          </a:p>
        </p:txBody>
      </p:sp>
      <p:sp>
        <p:nvSpPr>
          <p:cNvPr id="10" name="Title 9"/>
          <p:cNvSpPr>
            <a:spLocks noGrp="1"/>
          </p:cNvSpPr>
          <p:nvPr>
            <p:ph type="title"/>
          </p:nvPr>
        </p:nvSpPr>
        <p:spPr>
          <a:xfrm>
            <a:off x="1724526" y="504316"/>
            <a:ext cx="3891083" cy="2358197"/>
          </a:xfrm>
        </p:spPr>
        <p:txBody>
          <a:bodyPr anchor="t">
            <a:normAutofit/>
          </a:bodyPr>
          <a:lstStyle>
            <a:lvl1pPr>
              <a:defRPr sz="3800" b="1" i="0">
                <a:latin typeface="Source Sans Pro" charset="0"/>
                <a:ea typeface="Source Sans Pro" charset="0"/>
                <a:cs typeface="Source Sans Pro" charset="0"/>
              </a:defRPr>
            </a:lvl1pPr>
          </a:lstStyle>
          <a:p>
            <a:r>
              <a:rPr lang="en-US"/>
              <a:t>Click to edit Master title style</a:t>
            </a:r>
          </a:p>
        </p:txBody>
      </p:sp>
    </p:spTree>
    <p:extLst>
      <p:ext uri="{BB962C8B-B14F-4D97-AF65-F5344CB8AC3E}">
        <p14:creationId xmlns:p14="http://schemas.microsoft.com/office/powerpoint/2010/main" val="411733566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43_Custom Layout">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alphaModFix amt="35000"/>
            <a:extLst>
              <a:ext uri="{28A0092B-C50C-407E-A947-70E740481C1C}">
                <a14:useLocalDpi xmlns:a14="http://schemas.microsoft.com/office/drawing/2010/main" val="0"/>
              </a:ext>
            </a:extLst>
          </a:blip>
          <a:stretch>
            <a:fillRect/>
          </a:stretch>
        </p:blipFill>
        <p:spPr>
          <a:xfrm>
            <a:off x="5868574" y="1020268"/>
            <a:ext cx="2529176" cy="5136776"/>
          </a:xfrm>
          <a:prstGeom prst="rect">
            <a:avLst/>
          </a:prstGeom>
        </p:spPr>
      </p:pic>
      <p:pic>
        <p:nvPicPr>
          <p:cNvPr id="11" name="Picture 10"/>
          <p:cNvPicPr>
            <a:picLocks noChangeAspect="1"/>
          </p:cNvPicPr>
          <p:nvPr userDrawn="1"/>
        </p:nvPicPr>
        <p:blipFill>
          <a:blip r:embed="rId2">
            <a:alphaModFix amt="35000"/>
            <a:extLst>
              <a:ext uri="{28A0092B-C50C-407E-A947-70E740481C1C}">
                <a14:useLocalDpi xmlns:a14="http://schemas.microsoft.com/office/drawing/2010/main" val="0"/>
              </a:ext>
            </a:extLst>
          </a:blip>
          <a:stretch>
            <a:fillRect/>
          </a:stretch>
        </p:blipFill>
        <p:spPr>
          <a:xfrm>
            <a:off x="8397750" y="1020268"/>
            <a:ext cx="2529176" cy="5136776"/>
          </a:xfrm>
          <a:prstGeom prst="rect">
            <a:avLst/>
          </a:prstGeom>
        </p:spPr>
      </p:pic>
      <p:sp>
        <p:nvSpPr>
          <p:cNvPr id="12" name="Picture Placeholder 4"/>
          <p:cNvSpPr>
            <a:spLocks noGrp="1"/>
          </p:cNvSpPr>
          <p:nvPr>
            <p:ph type="pic" sz="quarter" idx="14"/>
          </p:nvPr>
        </p:nvSpPr>
        <p:spPr>
          <a:xfrm>
            <a:off x="6082427" y="1721637"/>
            <a:ext cx="2098358" cy="3737723"/>
          </a:xfrm>
          <a:prstGeom prst="rect">
            <a:avLst/>
          </a:prstGeom>
          <a:gradFill>
            <a:gsLst>
              <a:gs pos="0">
                <a:schemeClr val="bg1">
                  <a:lumMod val="85000"/>
                </a:schemeClr>
              </a:gs>
              <a:gs pos="99000">
                <a:schemeClr val="bg1">
                  <a:lumMod val="7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13" name="Picture Placeholder 4"/>
          <p:cNvSpPr>
            <a:spLocks noGrp="1"/>
          </p:cNvSpPr>
          <p:nvPr>
            <p:ph type="pic" sz="quarter" idx="15"/>
          </p:nvPr>
        </p:nvSpPr>
        <p:spPr>
          <a:xfrm>
            <a:off x="8619150" y="1721637"/>
            <a:ext cx="2098358" cy="3737723"/>
          </a:xfrm>
          <a:prstGeom prst="rect">
            <a:avLst/>
          </a:prstGeom>
          <a:gradFill>
            <a:gsLst>
              <a:gs pos="0">
                <a:schemeClr val="bg1">
                  <a:lumMod val="85000"/>
                </a:schemeClr>
              </a:gs>
              <a:gs pos="99000">
                <a:schemeClr val="bg1">
                  <a:lumMod val="75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14" name="Slide Number Placeholder 5"/>
          <p:cNvSpPr txBox="1">
            <a:spLocks/>
          </p:cNvSpPr>
          <p:nvPr userDrawn="1"/>
        </p:nvSpPr>
        <p:spPr>
          <a:xfrm>
            <a:off x="11386269" y="235611"/>
            <a:ext cx="647753" cy="328295"/>
          </a:xfrm>
          <a:prstGeom prst="rect">
            <a:avLst/>
          </a:prstGeom>
        </p:spPr>
        <p:txBody>
          <a:bodyPr vert="horz" wrap="none"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A290D8D-6BA0-418D-AFED-C65293F70DA0}" type="slidenum">
              <a:rPr lang="en-US" sz="1200" b="1" i="0" smtClean="0">
                <a:solidFill>
                  <a:schemeClr val="tx1"/>
                </a:solidFill>
                <a:latin typeface="Source Sans Pro" charset="0"/>
                <a:ea typeface="Source Sans Pro" charset="0"/>
                <a:cs typeface="Source Sans Pro" charset="0"/>
              </a:rPr>
              <a:pPr algn="ctr"/>
              <a:t>‹#›</a:t>
            </a:fld>
            <a:endParaRPr lang="en-US" sz="1200" b="1" i="0" dirty="0">
              <a:solidFill>
                <a:schemeClr val="tx1"/>
              </a:solidFill>
              <a:latin typeface="Source Sans Pro" charset="0"/>
              <a:ea typeface="Source Sans Pro" charset="0"/>
              <a:cs typeface="Source Sans Pro" charset="0"/>
            </a:endParaRPr>
          </a:p>
        </p:txBody>
      </p:sp>
      <p:sp>
        <p:nvSpPr>
          <p:cNvPr id="8" name="Title 9"/>
          <p:cNvSpPr>
            <a:spLocks noGrp="1"/>
          </p:cNvSpPr>
          <p:nvPr>
            <p:ph type="title"/>
          </p:nvPr>
        </p:nvSpPr>
        <p:spPr>
          <a:xfrm>
            <a:off x="1724526" y="504316"/>
            <a:ext cx="3891083" cy="2358197"/>
          </a:xfrm>
        </p:spPr>
        <p:txBody>
          <a:bodyPr anchor="t">
            <a:normAutofit/>
          </a:bodyPr>
          <a:lstStyle>
            <a:lvl1pPr>
              <a:defRPr sz="3800" b="1" i="0">
                <a:latin typeface="Source Sans Pro" charset="0"/>
                <a:ea typeface="Source Sans Pro" charset="0"/>
                <a:cs typeface="Source Sans Pro" charset="0"/>
              </a:defRPr>
            </a:lvl1pPr>
          </a:lstStyle>
          <a:p>
            <a:r>
              <a:rPr lang="en-US"/>
              <a:t>Click to edit Master title style</a:t>
            </a:r>
          </a:p>
        </p:txBody>
      </p:sp>
    </p:spTree>
    <p:extLst>
      <p:ext uri="{BB962C8B-B14F-4D97-AF65-F5344CB8AC3E}">
        <p14:creationId xmlns:p14="http://schemas.microsoft.com/office/powerpoint/2010/main" val="3802356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B4949-E60F-DD43-A7E6-FBE43155F7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73E98E5-A270-0245-A260-197C24B977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DFA92DC-E5C4-7F4B-976E-946620DD092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49B9C91-304A-A24B-85A1-6A4CB698CF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4951B2-7938-144B-BC74-08DB56AC262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ACA0416-E2A2-4D4E-9791-31F28096FFA1}"/>
              </a:ext>
            </a:extLst>
          </p:cNvPr>
          <p:cNvSpPr>
            <a:spLocks noGrp="1"/>
          </p:cNvSpPr>
          <p:nvPr>
            <p:ph type="dt" sz="half" idx="10"/>
          </p:nvPr>
        </p:nvSpPr>
        <p:spPr/>
        <p:txBody>
          <a:bodyPr/>
          <a:lstStyle/>
          <a:p>
            <a:fld id="{519B4FF5-670B-334B-815D-78F52B073842}" type="datetimeFigureOut">
              <a:rPr lang="en-US" smtClean="0"/>
              <a:t>6/19/2024</a:t>
            </a:fld>
            <a:endParaRPr lang="en-US" dirty="0"/>
          </a:p>
        </p:txBody>
      </p:sp>
      <p:sp>
        <p:nvSpPr>
          <p:cNvPr id="8" name="Footer Placeholder 7">
            <a:extLst>
              <a:ext uri="{FF2B5EF4-FFF2-40B4-BE49-F238E27FC236}">
                <a16:creationId xmlns:a16="http://schemas.microsoft.com/office/drawing/2014/main" id="{5FBF105F-5B50-0642-AF7B-5EC35D50DBC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E8800F6-7EC3-C349-92A7-E74FE8E3C4E0}"/>
              </a:ext>
            </a:extLst>
          </p:cNvPr>
          <p:cNvSpPr>
            <a:spLocks noGrp="1"/>
          </p:cNvSpPr>
          <p:nvPr>
            <p:ph type="sldNum" sz="quarter" idx="12"/>
          </p:nvPr>
        </p:nvSpPr>
        <p:spPr/>
        <p:txBody>
          <a:bodyPr/>
          <a:lstStyle/>
          <a:p>
            <a:fld id="{9E62D8E3-A239-2E41-BBF5-47BE233547AA}" type="slidenum">
              <a:rPr lang="en-US" smtClean="0"/>
              <a:t>‹#›</a:t>
            </a:fld>
            <a:endParaRPr lang="en-US" dirty="0"/>
          </a:p>
        </p:txBody>
      </p:sp>
    </p:spTree>
    <p:extLst>
      <p:ext uri="{BB962C8B-B14F-4D97-AF65-F5344CB8AC3E}">
        <p14:creationId xmlns:p14="http://schemas.microsoft.com/office/powerpoint/2010/main" val="84959749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42_Custom Layout">
    <p:spTree>
      <p:nvGrpSpPr>
        <p:cNvPr id="1" name=""/>
        <p:cNvGrpSpPr/>
        <p:nvPr/>
      </p:nvGrpSpPr>
      <p:grpSpPr>
        <a:xfrm>
          <a:off x="0" y="0"/>
          <a:ext cx="0" cy="0"/>
          <a:chOff x="0" y="0"/>
          <a:chExt cx="0" cy="0"/>
        </a:xfrm>
      </p:grpSpPr>
      <p:sp>
        <p:nvSpPr>
          <p:cNvPr id="15" name="Picture Placeholder 4"/>
          <p:cNvSpPr>
            <a:spLocks noGrp="1"/>
          </p:cNvSpPr>
          <p:nvPr>
            <p:ph type="pic" sz="quarter" idx="15"/>
          </p:nvPr>
        </p:nvSpPr>
        <p:spPr>
          <a:xfrm>
            <a:off x="5544619" y="3316697"/>
            <a:ext cx="2114746" cy="3719288"/>
          </a:xfrm>
          <a:prstGeom prst="rect">
            <a:avLst/>
          </a:prstGeom>
          <a:gradFill>
            <a:gsLst>
              <a:gs pos="0">
                <a:schemeClr val="bg1">
                  <a:lumMod val="85000"/>
                </a:schemeClr>
              </a:gs>
              <a:gs pos="99000">
                <a:schemeClr val="bg1">
                  <a:lumMod val="75000"/>
                </a:schemeClr>
              </a:gs>
            </a:gsLst>
            <a:lin ang="5400000" scaled="1"/>
          </a:gradFill>
          <a:ln>
            <a:noFill/>
          </a:ln>
          <a:effectLst>
            <a:outerShdw blurRad="38100" dist="152400" dir="8100000" algn="tr" rotWithShape="0">
              <a:prstClr val="black">
                <a:alpha val="10000"/>
              </a:prstClr>
            </a:outerShdw>
          </a:effectLst>
          <a:scene3d>
            <a:camera prst="isometricTopUp"/>
            <a:lightRig rig="threePt" dir="t"/>
          </a:scene3d>
        </p:spPr>
        <p:txBody>
          <a:bodyPr wrap="square" anchor="ctr">
            <a:noAutofit/>
          </a:bodyPr>
          <a:lstStyle>
            <a:lvl1pPr algn="ctr">
              <a:defRPr sz="1200">
                <a:solidFill>
                  <a:schemeClr val="tx1"/>
                </a:solidFill>
              </a:defRPr>
            </a:lvl1pPr>
          </a:lstStyle>
          <a:p>
            <a:endParaRPr lang="en-US"/>
          </a:p>
        </p:txBody>
      </p:sp>
      <p:sp>
        <p:nvSpPr>
          <p:cNvPr id="16" name="Picture Placeholder 4"/>
          <p:cNvSpPr>
            <a:spLocks noGrp="1"/>
          </p:cNvSpPr>
          <p:nvPr>
            <p:ph type="pic" sz="quarter" idx="16"/>
          </p:nvPr>
        </p:nvSpPr>
        <p:spPr>
          <a:xfrm>
            <a:off x="7195619" y="2313211"/>
            <a:ext cx="2114746" cy="3719288"/>
          </a:xfrm>
          <a:prstGeom prst="rect">
            <a:avLst/>
          </a:prstGeom>
          <a:gradFill>
            <a:gsLst>
              <a:gs pos="0">
                <a:schemeClr val="bg1">
                  <a:lumMod val="85000"/>
                </a:schemeClr>
              </a:gs>
              <a:gs pos="99000">
                <a:schemeClr val="bg1">
                  <a:lumMod val="75000"/>
                </a:schemeClr>
              </a:gs>
            </a:gsLst>
            <a:lin ang="5400000" scaled="1"/>
          </a:gradFill>
          <a:ln>
            <a:noFill/>
          </a:ln>
          <a:effectLst>
            <a:outerShdw blurRad="38100" dist="152400" dir="8100000" algn="tr" rotWithShape="0">
              <a:prstClr val="black">
                <a:alpha val="10000"/>
              </a:prstClr>
            </a:outerShdw>
          </a:effectLst>
          <a:scene3d>
            <a:camera prst="isometricTopUp"/>
            <a:lightRig rig="threePt" dir="t"/>
          </a:scene3d>
        </p:spPr>
        <p:txBody>
          <a:bodyPr wrap="square" anchor="ctr">
            <a:noAutofit/>
          </a:bodyPr>
          <a:lstStyle>
            <a:lvl1pPr algn="ctr">
              <a:defRPr sz="1200">
                <a:solidFill>
                  <a:schemeClr val="tx1"/>
                </a:solidFill>
              </a:defRPr>
            </a:lvl1pPr>
          </a:lstStyle>
          <a:p>
            <a:endParaRPr lang="en-US"/>
          </a:p>
        </p:txBody>
      </p:sp>
      <p:sp>
        <p:nvSpPr>
          <p:cNvPr id="17" name="Picture Placeholder 4"/>
          <p:cNvSpPr>
            <a:spLocks noGrp="1"/>
          </p:cNvSpPr>
          <p:nvPr>
            <p:ph type="pic" sz="quarter" idx="17"/>
          </p:nvPr>
        </p:nvSpPr>
        <p:spPr>
          <a:xfrm>
            <a:off x="8833919" y="1360525"/>
            <a:ext cx="2114746" cy="3719288"/>
          </a:xfrm>
          <a:prstGeom prst="rect">
            <a:avLst/>
          </a:prstGeom>
          <a:gradFill>
            <a:gsLst>
              <a:gs pos="0">
                <a:schemeClr val="bg1">
                  <a:lumMod val="85000"/>
                </a:schemeClr>
              </a:gs>
              <a:gs pos="99000">
                <a:schemeClr val="bg1">
                  <a:lumMod val="75000"/>
                </a:schemeClr>
              </a:gs>
            </a:gsLst>
            <a:lin ang="5400000" scaled="1"/>
          </a:gradFill>
          <a:ln>
            <a:noFill/>
          </a:ln>
          <a:effectLst>
            <a:outerShdw blurRad="38100" dist="152400" dir="8100000" algn="tr" rotWithShape="0">
              <a:prstClr val="black">
                <a:alpha val="10000"/>
              </a:prstClr>
            </a:outerShdw>
          </a:effectLst>
          <a:scene3d>
            <a:camera prst="isometricTopUp"/>
            <a:lightRig rig="threePt" dir="t"/>
          </a:scene3d>
        </p:spPr>
        <p:txBody>
          <a:bodyPr wrap="square" anchor="ctr">
            <a:noAutofit/>
          </a:bodyPr>
          <a:lstStyle>
            <a:lvl1pPr algn="ctr">
              <a:defRPr sz="1200">
                <a:solidFill>
                  <a:schemeClr val="tx1"/>
                </a:solidFill>
              </a:defRPr>
            </a:lvl1pPr>
          </a:lstStyle>
          <a:p>
            <a:endParaRPr lang="en-US"/>
          </a:p>
        </p:txBody>
      </p:sp>
      <p:sp>
        <p:nvSpPr>
          <p:cNvPr id="18" name="Picture Placeholder 4"/>
          <p:cNvSpPr>
            <a:spLocks noGrp="1"/>
          </p:cNvSpPr>
          <p:nvPr>
            <p:ph type="pic" sz="quarter" idx="18"/>
          </p:nvPr>
        </p:nvSpPr>
        <p:spPr>
          <a:xfrm>
            <a:off x="10473840" y="405115"/>
            <a:ext cx="2114746" cy="3719288"/>
          </a:xfrm>
          <a:prstGeom prst="rect">
            <a:avLst/>
          </a:prstGeom>
          <a:gradFill>
            <a:gsLst>
              <a:gs pos="0">
                <a:schemeClr val="bg1">
                  <a:lumMod val="85000"/>
                </a:schemeClr>
              </a:gs>
              <a:gs pos="99000">
                <a:schemeClr val="bg1">
                  <a:lumMod val="75000"/>
                </a:schemeClr>
              </a:gs>
            </a:gsLst>
            <a:lin ang="5400000" scaled="1"/>
          </a:gradFill>
          <a:ln>
            <a:noFill/>
          </a:ln>
          <a:effectLst>
            <a:outerShdw blurRad="38100" dist="152400" dir="8100000" algn="tr" rotWithShape="0">
              <a:prstClr val="black">
                <a:alpha val="10000"/>
              </a:prstClr>
            </a:outerShdw>
          </a:effectLst>
          <a:scene3d>
            <a:camera prst="isometricTopUp"/>
            <a:lightRig rig="threePt" dir="t"/>
          </a:scene3d>
        </p:spPr>
        <p:txBody>
          <a:bodyPr wrap="square" anchor="ctr">
            <a:noAutofit/>
          </a:bodyPr>
          <a:lstStyle>
            <a:lvl1pPr algn="ctr">
              <a:defRPr sz="1200">
                <a:solidFill>
                  <a:schemeClr val="tx1"/>
                </a:solidFill>
              </a:defRPr>
            </a:lvl1pPr>
          </a:lstStyle>
          <a:p>
            <a:endParaRPr lang="en-US"/>
          </a:p>
        </p:txBody>
      </p:sp>
      <p:sp>
        <p:nvSpPr>
          <p:cNvPr id="19" name="Picture Placeholder 4"/>
          <p:cNvSpPr>
            <a:spLocks noGrp="1"/>
          </p:cNvSpPr>
          <p:nvPr>
            <p:ph type="pic" sz="quarter" idx="19"/>
          </p:nvPr>
        </p:nvSpPr>
        <p:spPr>
          <a:xfrm>
            <a:off x="9959945" y="3910315"/>
            <a:ext cx="2114746" cy="3719288"/>
          </a:xfrm>
          <a:prstGeom prst="rect">
            <a:avLst/>
          </a:prstGeom>
          <a:gradFill>
            <a:gsLst>
              <a:gs pos="0">
                <a:schemeClr val="bg1">
                  <a:lumMod val="85000"/>
                </a:schemeClr>
              </a:gs>
              <a:gs pos="99000">
                <a:schemeClr val="bg1">
                  <a:lumMod val="75000"/>
                </a:schemeClr>
              </a:gs>
            </a:gsLst>
            <a:lin ang="5400000" scaled="1"/>
          </a:gradFill>
          <a:ln>
            <a:noFill/>
          </a:ln>
          <a:effectLst>
            <a:outerShdw blurRad="38100" dist="152400" dir="8100000" algn="tr" rotWithShape="0">
              <a:prstClr val="black">
                <a:alpha val="10000"/>
              </a:prstClr>
            </a:outerShdw>
          </a:effectLst>
          <a:scene3d>
            <a:camera prst="isometricTopUp"/>
            <a:lightRig rig="threePt" dir="t"/>
          </a:scene3d>
        </p:spPr>
        <p:txBody>
          <a:bodyPr wrap="square" anchor="ctr">
            <a:noAutofit/>
          </a:bodyPr>
          <a:lstStyle>
            <a:lvl1pPr algn="ctr">
              <a:defRPr sz="1200">
                <a:solidFill>
                  <a:schemeClr val="tx1"/>
                </a:solidFill>
              </a:defRPr>
            </a:lvl1pPr>
          </a:lstStyle>
          <a:p>
            <a:endParaRPr lang="en-US"/>
          </a:p>
        </p:txBody>
      </p:sp>
      <p:sp>
        <p:nvSpPr>
          <p:cNvPr id="20" name="Picture Placeholder 4"/>
          <p:cNvSpPr>
            <a:spLocks noGrp="1"/>
          </p:cNvSpPr>
          <p:nvPr>
            <p:ph type="pic" sz="quarter" idx="20"/>
          </p:nvPr>
        </p:nvSpPr>
        <p:spPr>
          <a:xfrm>
            <a:off x="6056893" y="-243022"/>
            <a:ext cx="2114746" cy="3719288"/>
          </a:xfrm>
          <a:prstGeom prst="rect">
            <a:avLst/>
          </a:prstGeom>
          <a:gradFill>
            <a:gsLst>
              <a:gs pos="0">
                <a:schemeClr val="bg1">
                  <a:lumMod val="85000"/>
                </a:schemeClr>
              </a:gs>
              <a:gs pos="99000">
                <a:schemeClr val="bg1">
                  <a:lumMod val="75000"/>
                </a:schemeClr>
              </a:gs>
            </a:gsLst>
            <a:lin ang="5400000" scaled="1"/>
          </a:gradFill>
          <a:ln>
            <a:noFill/>
          </a:ln>
          <a:effectLst>
            <a:outerShdw blurRad="38100" dist="152400" dir="8100000" algn="tr" rotWithShape="0">
              <a:prstClr val="black">
                <a:alpha val="10000"/>
              </a:prstClr>
            </a:outerShdw>
          </a:effectLst>
          <a:scene3d>
            <a:camera prst="isometricTopUp"/>
            <a:lightRig rig="threePt" dir="t"/>
          </a:scene3d>
        </p:spPr>
        <p:txBody>
          <a:bodyPr wrap="square" anchor="ctr">
            <a:noAutofit/>
          </a:bodyPr>
          <a:lstStyle>
            <a:lvl1pPr algn="ctr">
              <a:defRPr sz="1200">
                <a:solidFill>
                  <a:schemeClr val="tx1"/>
                </a:solidFill>
              </a:defRPr>
            </a:lvl1pPr>
          </a:lstStyle>
          <a:p>
            <a:endParaRPr lang="en-US"/>
          </a:p>
        </p:txBody>
      </p:sp>
      <p:sp>
        <p:nvSpPr>
          <p:cNvPr id="13" name="Slide Number Placeholder 5"/>
          <p:cNvSpPr txBox="1">
            <a:spLocks/>
          </p:cNvSpPr>
          <p:nvPr userDrawn="1"/>
        </p:nvSpPr>
        <p:spPr>
          <a:xfrm>
            <a:off x="11386269" y="235611"/>
            <a:ext cx="647753" cy="328295"/>
          </a:xfrm>
          <a:prstGeom prst="rect">
            <a:avLst/>
          </a:prstGeom>
        </p:spPr>
        <p:txBody>
          <a:bodyPr vert="horz" wrap="none"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A290D8D-6BA0-418D-AFED-C65293F70DA0}" type="slidenum">
              <a:rPr lang="en-US" sz="1200" b="1" i="0" smtClean="0">
                <a:solidFill>
                  <a:schemeClr val="tx1"/>
                </a:solidFill>
                <a:latin typeface="Source Sans Pro" charset="0"/>
                <a:ea typeface="Source Sans Pro" charset="0"/>
                <a:cs typeface="Source Sans Pro" charset="0"/>
              </a:rPr>
              <a:pPr algn="ctr"/>
              <a:t>‹#›</a:t>
            </a:fld>
            <a:endParaRPr lang="en-US" sz="1200" b="1" i="0" dirty="0">
              <a:solidFill>
                <a:schemeClr val="tx1"/>
              </a:solidFill>
              <a:latin typeface="Source Sans Pro" charset="0"/>
              <a:ea typeface="Source Sans Pro" charset="0"/>
              <a:cs typeface="Source Sans Pro" charset="0"/>
            </a:endParaRPr>
          </a:p>
        </p:txBody>
      </p:sp>
      <p:sp>
        <p:nvSpPr>
          <p:cNvPr id="11" name="Title 9"/>
          <p:cNvSpPr>
            <a:spLocks noGrp="1"/>
          </p:cNvSpPr>
          <p:nvPr>
            <p:ph type="title"/>
          </p:nvPr>
        </p:nvSpPr>
        <p:spPr>
          <a:xfrm>
            <a:off x="1724526" y="504316"/>
            <a:ext cx="3891083" cy="2358197"/>
          </a:xfrm>
        </p:spPr>
        <p:txBody>
          <a:bodyPr anchor="t">
            <a:normAutofit/>
          </a:bodyPr>
          <a:lstStyle>
            <a:lvl1pPr>
              <a:defRPr sz="3800" b="1" i="0">
                <a:latin typeface="Source Sans Pro" charset="0"/>
                <a:ea typeface="Source Sans Pro" charset="0"/>
                <a:cs typeface="Source Sans Pro" charset="0"/>
              </a:defRPr>
            </a:lvl1pPr>
          </a:lstStyle>
          <a:p>
            <a:r>
              <a:rPr lang="en-US"/>
              <a:t>Click to edit Master title style</a:t>
            </a:r>
          </a:p>
        </p:txBody>
      </p:sp>
    </p:spTree>
    <p:extLst>
      <p:ext uri="{BB962C8B-B14F-4D97-AF65-F5344CB8AC3E}">
        <p14:creationId xmlns:p14="http://schemas.microsoft.com/office/powerpoint/2010/main" val="324905898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29_Title Slide">
    <p:spTree>
      <p:nvGrpSpPr>
        <p:cNvPr id="1" name=""/>
        <p:cNvGrpSpPr/>
        <p:nvPr/>
      </p:nvGrpSpPr>
      <p:grpSpPr>
        <a:xfrm>
          <a:off x="0" y="0"/>
          <a:ext cx="0" cy="0"/>
          <a:chOff x="0" y="0"/>
          <a:chExt cx="0" cy="0"/>
        </a:xfrm>
      </p:grpSpPr>
      <p:sp>
        <p:nvSpPr>
          <p:cNvPr id="20" name="Slide Number Placeholder 5"/>
          <p:cNvSpPr txBox="1">
            <a:spLocks/>
          </p:cNvSpPr>
          <p:nvPr userDrawn="1"/>
        </p:nvSpPr>
        <p:spPr>
          <a:xfrm>
            <a:off x="11386269" y="235611"/>
            <a:ext cx="647753" cy="328295"/>
          </a:xfrm>
          <a:prstGeom prst="rect">
            <a:avLst/>
          </a:prstGeom>
        </p:spPr>
        <p:txBody>
          <a:bodyPr vert="horz" wrap="none"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A290D8D-6BA0-418D-AFED-C65293F70DA0}" type="slidenum">
              <a:rPr lang="en-US" sz="1200" b="1" i="0" smtClean="0">
                <a:solidFill>
                  <a:schemeClr val="tx1"/>
                </a:solidFill>
                <a:latin typeface="Source Sans Pro" charset="0"/>
                <a:ea typeface="Source Sans Pro" charset="0"/>
                <a:cs typeface="Source Sans Pro" charset="0"/>
              </a:rPr>
              <a:pPr algn="ctr"/>
              <a:t>‹#›</a:t>
            </a:fld>
            <a:endParaRPr lang="en-US" sz="1200" b="1" i="0" dirty="0">
              <a:solidFill>
                <a:schemeClr val="tx1"/>
              </a:solidFill>
              <a:latin typeface="Source Sans Pro" charset="0"/>
              <a:ea typeface="Source Sans Pro" charset="0"/>
              <a:cs typeface="Source Sans Pro" charset="0"/>
            </a:endParaRPr>
          </a:p>
        </p:txBody>
      </p:sp>
      <p:sp>
        <p:nvSpPr>
          <p:cNvPr id="7" name="Picture Placeholder 6"/>
          <p:cNvSpPr>
            <a:spLocks noGrp="1"/>
          </p:cNvSpPr>
          <p:nvPr>
            <p:ph type="pic" sz="quarter" idx="13"/>
          </p:nvPr>
        </p:nvSpPr>
        <p:spPr>
          <a:xfrm>
            <a:off x="5712457" y="1"/>
            <a:ext cx="5576964" cy="3341137"/>
          </a:xfrm>
          <a:custGeom>
            <a:avLst/>
            <a:gdLst>
              <a:gd name="connsiteX0" fmla="*/ 414803 w 5576964"/>
              <a:gd name="connsiteY0" fmla="*/ 0 h 3341137"/>
              <a:gd name="connsiteX1" fmla="*/ 5566153 w 5576964"/>
              <a:gd name="connsiteY1" fmla="*/ 0 h 3341137"/>
              <a:gd name="connsiteX2" fmla="*/ 5573973 w 5576964"/>
              <a:gd name="connsiteY2" fmla="*/ 183861 h 3341137"/>
              <a:gd name="connsiteX3" fmla="*/ 5426944 w 5576964"/>
              <a:gd name="connsiteY3" fmla="*/ 1568953 h 3341137"/>
              <a:gd name="connsiteX4" fmla="*/ 4651692 w 5576964"/>
              <a:gd name="connsiteY4" fmla="*/ 2244814 h 3341137"/>
              <a:gd name="connsiteX5" fmla="*/ 3866501 w 5576964"/>
              <a:gd name="connsiteY5" fmla="*/ 2682135 h 3341137"/>
              <a:gd name="connsiteX6" fmla="*/ 3011736 w 5576964"/>
              <a:gd name="connsiteY6" fmla="*/ 3338118 h 3341137"/>
              <a:gd name="connsiteX7" fmla="*/ 1610318 w 5576964"/>
              <a:gd name="connsiteY7" fmla="*/ 2880918 h 3341137"/>
              <a:gd name="connsiteX8" fmla="*/ 328170 w 5576964"/>
              <a:gd name="connsiteY8" fmla="*/ 1867127 h 3341137"/>
              <a:gd name="connsiteX9" fmla="*/ 179 w 5576964"/>
              <a:gd name="connsiteY9" fmla="*/ 1121692 h 3341137"/>
              <a:gd name="connsiteX10" fmla="*/ 288414 w 5576964"/>
              <a:gd name="connsiteY10" fmla="*/ 346440 h 3341137"/>
              <a:gd name="connsiteX11" fmla="*/ 379808 w 5576964"/>
              <a:gd name="connsiteY11" fmla="*/ 97108 h 3341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576964" h="3341137">
                <a:moveTo>
                  <a:pt x="414803" y="0"/>
                </a:moveTo>
                <a:lnTo>
                  <a:pt x="5566153" y="0"/>
                </a:lnTo>
                <a:lnTo>
                  <a:pt x="5573973" y="183861"/>
                </a:lnTo>
                <a:cubicBezTo>
                  <a:pt x="5587109" y="639851"/>
                  <a:pt x="5560294" y="1241376"/>
                  <a:pt x="5426944" y="1568953"/>
                </a:cubicBezTo>
                <a:cubicBezTo>
                  <a:pt x="5274544" y="1943327"/>
                  <a:pt x="4911766" y="2059284"/>
                  <a:pt x="4651692" y="2244814"/>
                </a:cubicBezTo>
                <a:cubicBezTo>
                  <a:pt x="4391618" y="2430344"/>
                  <a:pt x="4139827" y="2499918"/>
                  <a:pt x="3866501" y="2682135"/>
                </a:cubicBezTo>
                <a:cubicBezTo>
                  <a:pt x="3593175" y="2864352"/>
                  <a:pt x="3387766" y="3304988"/>
                  <a:pt x="3011736" y="3338118"/>
                </a:cubicBezTo>
                <a:cubicBezTo>
                  <a:pt x="2635706" y="3371248"/>
                  <a:pt x="2057579" y="3126083"/>
                  <a:pt x="1610318" y="2880918"/>
                </a:cubicBezTo>
                <a:cubicBezTo>
                  <a:pt x="1163057" y="2635753"/>
                  <a:pt x="596526" y="2160331"/>
                  <a:pt x="328170" y="1867127"/>
                </a:cubicBezTo>
                <a:cubicBezTo>
                  <a:pt x="59814" y="1573923"/>
                  <a:pt x="6805" y="1375140"/>
                  <a:pt x="179" y="1121692"/>
                </a:cubicBezTo>
                <a:cubicBezTo>
                  <a:pt x="-6447" y="868244"/>
                  <a:pt x="172457" y="647927"/>
                  <a:pt x="288414" y="346440"/>
                </a:cubicBezTo>
                <a:cubicBezTo>
                  <a:pt x="317403" y="271068"/>
                  <a:pt x="347945" y="186275"/>
                  <a:pt x="379808" y="97108"/>
                </a:cubicBezTo>
                <a:close/>
              </a:path>
            </a:pathLst>
          </a:custGeom>
          <a:gradFill>
            <a:gsLst>
              <a:gs pos="0">
                <a:schemeClr val="tx1">
                  <a:alpha val="20000"/>
                </a:schemeClr>
              </a:gs>
              <a:gs pos="98000">
                <a:schemeClr val="tx1">
                  <a:alpha val="1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5" name="Title 9"/>
          <p:cNvSpPr>
            <a:spLocks noGrp="1"/>
          </p:cNvSpPr>
          <p:nvPr>
            <p:ph type="title"/>
          </p:nvPr>
        </p:nvSpPr>
        <p:spPr>
          <a:xfrm>
            <a:off x="1724527" y="504315"/>
            <a:ext cx="3891083" cy="2358197"/>
          </a:xfrm>
        </p:spPr>
        <p:txBody>
          <a:bodyPr anchor="t">
            <a:normAutofit/>
          </a:bodyPr>
          <a:lstStyle>
            <a:lvl1pPr>
              <a:defRPr sz="3800" b="1" i="0">
                <a:latin typeface="Source Sans Pro" charset="0"/>
                <a:ea typeface="Source Sans Pro" charset="0"/>
                <a:cs typeface="Source Sans Pro" charset="0"/>
              </a:defRPr>
            </a:lvl1pPr>
          </a:lstStyle>
          <a:p>
            <a:r>
              <a:rPr lang="en-US"/>
              <a:t>Click to edit Master title style</a:t>
            </a:r>
          </a:p>
        </p:txBody>
      </p:sp>
      <p:sp>
        <p:nvSpPr>
          <p:cNvPr id="6" name="Freeform 5"/>
          <p:cNvSpPr/>
          <p:nvPr userDrawn="1"/>
        </p:nvSpPr>
        <p:spPr>
          <a:xfrm rot="7674710">
            <a:off x="1071105" y="-3318232"/>
            <a:ext cx="6216175" cy="7107685"/>
          </a:xfrm>
          <a:custGeom>
            <a:avLst/>
            <a:gdLst>
              <a:gd name="connsiteX0" fmla="*/ 4668964 w 5268413"/>
              <a:gd name="connsiteY0" fmla="*/ 6023997 h 6023997"/>
              <a:gd name="connsiteX1" fmla="*/ 0 w 5268413"/>
              <a:gd name="connsiteY1" fmla="*/ 29003 h 6023997"/>
              <a:gd name="connsiteX2" fmla="*/ 9891 w 5268413"/>
              <a:gd name="connsiteY2" fmla="*/ 25855 h 6023997"/>
              <a:gd name="connsiteX3" fmla="*/ 5101167 w 5268413"/>
              <a:gd name="connsiteY3" fmla="*/ 3265423 h 6023997"/>
              <a:gd name="connsiteX4" fmla="*/ 5020266 w 5268413"/>
              <a:gd name="connsiteY4" fmla="*/ 5553569 h 6023997"/>
              <a:gd name="connsiteX5" fmla="*/ 5096802 w 5268413"/>
              <a:gd name="connsiteY5" fmla="*/ 5690793 h 6023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68413" h="6023997">
                <a:moveTo>
                  <a:pt x="4668964" y="6023997"/>
                </a:moveTo>
                <a:lnTo>
                  <a:pt x="0" y="29003"/>
                </a:lnTo>
                <a:lnTo>
                  <a:pt x="9891" y="25855"/>
                </a:lnTo>
                <a:cubicBezTo>
                  <a:pt x="1352291" y="-267086"/>
                  <a:pt x="6226651" y="1999700"/>
                  <a:pt x="5101167" y="3265423"/>
                </a:cubicBezTo>
                <a:cubicBezTo>
                  <a:pt x="4276532" y="4192364"/>
                  <a:pt x="4683456" y="4953870"/>
                  <a:pt x="5020266" y="5553569"/>
                </a:cubicBezTo>
                <a:lnTo>
                  <a:pt x="5096802" y="5690793"/>
                </a:lnTo>
                <a:close/>
              </a:path>
            </a:pathLst>
          </a:custGeom>
          <a:noFill/>
          <a:ln w="6350">
            <a:solidFill>
              <a:schemeClr val="tx1">
                <a:alpha val="15000"/>
              </a:scheme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Tree>
    <p:extLst>
      <p:ext uri="{BB962C8B-B14F-4D97-AF65-F5344CB8AC3E}">
        <p14:creationId xmlns:p14="http://schemas.microsoft.com/office/powerpoint/2010/main" val="125313956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30_Title Slide">
    <p:spTree>
      <p:nvGrpSpPr>
        <p:cNvPr id="1" name=""/>
        <p:cNvGrpSpPr/>
        <p:nvPr/>
      </p:nvGrpSpPr>
      <p:grpSpPr>
        <a:xfrm>
          <a:off x="0" y="0"/>
          <a:ext cx="0" cy="0"/>
          <a:chOff x="0" y="0"/>
          <a:chExt cx="0" cy="0"/>
        </a:xfrm>
      </p:grpSpPr>
      <p:sp>
        <p:nvSpPr>
          <p:cNvPr id="20" name="Slide Number Placeholder 5"/>
          <p:cNvSpPr txBox="1">
            <a:spLocks/>
          </p:cNvSpPr>
          <p:nvPr userDrawn="1"/>
        </p:nvSpPr>
        <p:spPr>
          <a:xfrm>
            <a:off x="11386269" y="235611"/>
            <a:ext cx="647753" cy="328295"/>
          </a:xfrm>
          <a:prstGeom prst="rect">
            <a:avLst/>
          </a:prstGeom>
        </p:spPr>
        <p:txBody>
          <a:bodyPr vert="horz" wrap="none"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A290D8D-6BA0-418D-AFED-C65293F70DA0}" type="slidenum">
              <a:rPr lang="en-US" sz="1200" b="1" i="0" smtClean="0">
                <a:solidFill>
                  <a:schemeClr val="tx1"/>
                </a:solidFill>
                <a:latin typeface="Source Sans Pro" charset="0"/>
                <a:ea typeface="Source Sans Pro" charset="0"/>
                <a:cs typeface="Source Sans Pro" charset="0"/>
              </a:rPr>
              <a:pPr algn="ctr"/>
              <a:t>‹#›</a:t>
            </a:fld>
            <a:endParaRPr lang="en-US" sz="1200" b="1" i="0" dirty="0">
              <a:solidFill>
                <a:schemeClr val="tx1"/>
              </a:solidFill>
              <a:latin typeface="Source Sans Pro" charset="0"/>
              <a:ea typeface="Source Sans Pro" charset="0"/>
              <a:cs typeface="Source Sans Pro" charset="0"/>
            </a:endParaRPr>
          </a:p>
        </p:txBody>
      </p:sp>
      <p:sp>
        <p:nvSpPr>
          <p:cNvPr id="6" name="Picture Placeholder 12"/>
          <p:cNvSpPr>
            <a:spLocks noGrp="1"/>
          </p:cNvSpPr>
          <p:nvPr>
            <p:ph type="pic" sz="quarter" idx="13"/>
          </p:nvPr>
        </p:nvSpPr>
        <p:spPr>
          <a:xfrm>
            <a:off x="8587408" y="1"/>
            <a:ext cx="3604591" cy="6857999"/>
          </a:xfrm>
          <a:prstGeom prst="rect">
            <a:avLst/>
          </a:prstGeom>
          <a:gradFill>
            <a:gsLst>
              <a:gs pos="0">
                <a:schemeClr val="tx1">
                  <a:alpha val="20000"/>
                </a:schemeClr>
              </a:gs>
              <a:gs pos="99000">
                <a:schemeClr val="tx1">
                  <a:alpha val="1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8" name="Picture Placeholder 12"/>
          <p:cNvSpPr>
            <a:spLocks noGrp="1"/>
          </p:cNvSpPr>
          <p:nvPr>
            <p:ph type="pic" sz="quarter" idx="14"/>
          </p:nvPr>
        </p:nvSpPr>
        <p:spPr>
          <a:xfrm>
            <a:off x="4982816" y="1"/>
            <a:ext cx="3604591" cy="6857999"/>
          </a:xfrm>
          <a:prstGeom prst="rect">
            <a:avLst/>
          </a:prstGeom>
          <a:gradFill>
            <a:gsLst>
              <a:gs pos="0">
                <a:schemeClr val="tx1">
                  <a:alpha val="20000"/>
                </a:schemeClr>
              </a:gs>
              <a:gs pos="99000">
                <a:schemeClr val="tx1">
                  <a:alpha val="1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7" name="Title 9"/>
          <p:cNvSpPr>
            <a:spLocks noGrp="1"/>
          </p:cNvSpPr>
          <p:nvPr>
            <p:ph type="title"/>
          </p:nvPr>
        </p:nvSpPr>
        <p:spPr>
          <a:xfrm>
            <a:off x="1724527" y="504315"/>
            <a:ext cx="3891083" cy="2358197"/>
          </a:xfrm>
        </p:spPr>
        <p:txBody>
          <a:bodyPr anchor="t">
            <a:normAutofit/>
          </a:bodyPr>
          <a:lstStyle>
            <a:lvl1pPr>
              <a:defRPr sz="3800" b="1" i="0">
                <a:latin typeface="Source Sans Pro" charset="0"/>
                <a:ea typeface="Source Sans Pro" charset="0"/>
                <a:cs typeface="Source Sans Pro" charset="0"/>
              </a:defRPr>
            </a:lvl1pPr>
          </a:lstStyle>
          <a:p>
            <a:r>
              <a:rPr lang="en-US"/>
              <a:t>Click to edit Master title style</a:t>
            </a:r>
          </a:p>
        </p:txBody>
      </p:sp>
    </p:spTree>
    <p:extLst>
      <p:ext uri="{BB962C8B-B14F-4D97-AF65-F5344CB8AC3E}">
        <p14:creationId xmlns:p14="http://schemas.microsoft.com/office/powerpoint/2010/main" val="92116391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31_Title Slide">
    <p:spTree>
      <p:nvGrpSpPr>
        <p:cNvPr id="1" name=""/>
        <p:cNvGrpSpPr/>
        <p:nvPr/>
      </p:nvGrpSpPr>
      <p:grpSpPr>
        <a:xfrm>
          <a:off x="0" y="0"/>
          <a:ext cx="0" cy="0"/>
          <a:chOff x="0" y="0"/>
          <a:chExt cx="0" cy="0"/>
        </a:xfrm>
      </p:grpSpPr>
      <p:sp>
        <p:nvSpPr>
          <p:cNvPr id="20" name="Slide Number Placeholder 5"/>
          <p:cNvSpPr txBox="1">
            <a:spLocks/>
          </p:cNvSpPr>
          <p:nvPr userDrawn="1"/>
        </p:nvSpPr>
        <p:spPr>
          <a:xfrm>
            <a:off x="11386269" y="235611"/>
            <a:ext cx="647753" cy="328295"/>
          </a:xfrm>
          <a:prstGeom prst="rect">
            <a:avLst/>
          </a:prstGeom>
        </p:spPr>
        <p:txBody>
          <a:bodyPr vert="horz" wrap="none"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A290D8D-6BA0-418D-AFED-C65293F70DA0}" type="slidenum">
              <a:rPr lang="en-US" sz="1200" b="1" i="0" smtClean="0">
                <a:solidFill>
                  <a:schemeClr val="tx1"/>
                </a:solidFill>
                <a:latin typeface="Source Sans Pro" charset="0"/>
                <a:ea typeface="Source Sans Pro" charset="0"/>
                <a:cs typeface="Source Sans Pro" charset="0"/>
              </a:rPr>
              <a:pPr algn="ctr"/>
              <a:t>‹#›</a:t>
            </a:fld>
            <a:endParaRPr lang="en-US" sz="1200" b="1" i="0" dirty="0">
              <a:solidFill>
                <a:schemeClr val="tx1"/>
              </a:solidFill>
              <a:latin typeface="Source Sans Pro" charset="0"/>
              <a:ea typeface="Source Sans Pro" charset="0"/>
              <a:cs typeface="Source Sans Pro" charset="0"/>
            </a:endParaRPr>
          </a:p>
        </p:txBody>
      </p:sp>
      <p:sp>
        <p:nvSpPr>
          <p:cNvPr id="6" name="Picture Placeholder 12"/>
          <p:cNvSpPr>
            <a:spLocks noGrp="1"/>
          </p:cNvSpPr>
          <p:nvPr>
            <p:ph type="pic" sz="quarter" idx="13"/>
          </p:nvPr>
        </p:nvSpPr>
        <p:spPr>
          <a:xfrm>
            <a:off x="8587408" y="2"/>
            <a:ext cx="3604591" cy="3428998"/>
          </a:xfrm>
          <a:prstGeom prst="rect">
            <a:avLst/>
          </a:prstGeom>
          <a:gradFill>
            <a:gsLst>
              <a:gs pos="0">
                <a:schemeClr val="tx1">
                  <a:alpha val="20000"/>
                </a:schemeClr>
              </a:gs>
              <a:gs pos="98000">
                <a:schemeClr val="tx1">
                  <a:alpha val="1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8" name="Picture Placeholder 12"/>
          <p:cNvSpPr>
            <a:spLocks noGrp="1"/>
          </p:cNvSpPr>
          <p:nvPr>
            <p:ph type="pic" sz="quarter" idx="14"/>
          </p:nvPr>
        </p:nvSpPr>
        <p:spPr>
          <a:xfrm>
            <a:off x="4982816" y="2"/>
            <a:ext cx="3604591" cy="3428998"/>
          </a:xfrm>
          <a:prstGeom prst="rect">
            <a:avLst/>
          </a:prstGeom>
          <a:gradFill>
            <a:gsLst>
              <a:gs pos="0">
                <a:schemeClr val="tx1">
                  <a:alpha val="20000"/>
                </a:schemeClr>
              </a:gs>
              <a:gs pos="98000">
                <a:schemeClr val="tx1">
                  <a:alpha val="1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7" name="Picture Placeholder 12"/>
          <p:cNvSpPr>
            <a:spLocks noGrp="1"/>
          </p:cNvSpPr>
          <p:nvPr>
            <p:ph type="pic" sz="quarter" idx="15"/>
          </p:nvPr>
        </p:nvSpPr>
        <p:spPr>
          <a:xfrm>
            <a:off x="8587408" y="3429000"/>
            <a:ext cx="3604591" cy="3428998"/>
          </a:xfrm>
          <a:prstGeom prst="rect">
            <a:avLst/>
          </a:prstGeom>
          <a:gradFill>
            <a:gsLst>
              <a:gs pos="0">
                <a:schemeClr val="tx1">
                  <a:alpha val="20000"/>
                </a:schemeClr>
              </a:gs>
              <a:gs pos="98000">
                <a:schemeClr val="tx1">
                  <a:alpha val="1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9" name="Picture Placeholder 12"/>
          <p:cNvSpPr>
            <a:spLocks noGrp="1"/>
          </p:cNvSpPr>
          <p:nvPr>
            <p:ph type="pic" sz="quarter" idx="16"/>
          </p:nvPr>
        </p:nvSpPr>
        <p:spPr>
          <a:xfrm>
            <a:off x="4982816" y="3429000"/>
            <a:ext cx="3604591" cy="3428998"/>
          </a:xfrm>
          <a:prstGeom prst="rect">
            <a:avLst/>
          </a:prstGeom>
          <a:gradFill>
            <a:gsLst>
              <a:gs pos="0">
                <a:schemeClr val="tx1">
                  <a:alpha val="20000"/>
                </a:schemeClr>
              </a:gs>
              <a:gs pos="98000">
                <a:schemeClr val="tx1">
                  <a:alpha val="1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11" name="Title 9"/>
          <p:cNvSpPr>
            <a:spLocks noGrp="1"/>
          </p:cNvSpPr>
          <p:nvPr>
            <p:ph type="title"/>
          </p:nvPr>
        </p:nvSpPr>
        <p:spPr>
          <a:xfrm>
            <a:off x="1724527" y="504315"/>
            <a:ext cx="3891083" cy="2358197"/>
          </a:xfrm>
        </p:spPr>
        <p:txBody>
          <a:bodyPr anchor="t">
            <a:normAutofit/>
          </a:bodyPr>
          <a:lstStyle>
            <a:lvl1pPr>
              <a:defRPr sz="3800" b="1" i="0">
                <a:latin typeface="Source Sans Pro" charset="0"/>
                <a:ea typeface="Source Sans Pro" charset="0"/>
                <a:cs typeface="Source Sans Pro" charset="0"/>
              </a:defRPr>
            </a:lvl1pPr>
          </a:lstStyle>
          <a:p>
            <a:r>
              <a:rPr lang="en-US"/>
              <a:t>Click to edit Master title style</a:t>
            </a:r>
          </a:p>
        </p:txBody>
      </p:sp>
    </p:spTree>
    <p:extLst>
      <p:ext uri="{BB962C8B-B14F-4D97-AF65-F5344CB8AC3E}">
        <p14:creationId xmlns:p14="http://schemas.microsoft.com/office/powerpoint/2010/main" val="161373054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32_Title Slide">
    <p:spTree>
      <p:nvGrpSpPr>
        <p:cNvPr id="1" name=""/>
        <p:cNvGrpSpPr/>
        <p:nvPr/>
      </p:nvGrpSpPr>
      <p:grpSpPr>
        <a:xfrm>
          <a:off x="0" y="0"/>
          <a:ext cx="0" cy="0"/>
          <a:chOff x="0" y="0"/>
          <a:chExt cx="0" cy="0"/>
        </a:xfrm>
      </p:grpSpPr>
      <p:sp>
        <p:nvSpPr>
          <p:cNvPr id="20" name="Slide Number Placeholder 5"/>
          <p:cNvSpPr txBox="1">
            <a:spLocks/>
          </p:cNvSpPr>
          <p:nvPr userDrawn="1"/>
        </p:nvSpPr>
        <p:spPr>
          <a:xfrm>
            <a:off x="11386269" y="235611"/>
            <a:ext cx="647753" cy="328295"/>
          </a:xfrm>
          <a:prstGeom prst="rect">
            <a:avLst/>
          </a:prstGeom>
        </p:spPr>
        <p:txBody>
          <a:bodyPr vert="horz" wrap="none"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A290D8D-6BA0-418D-AFED-C65293F70DA0}" type="slidenum">
              <a:rPr lang="en-US" sz="1200" b="1" i="0" smtClean="0">
                <a:solidFill>
                  <a:schemeClr val="tx1"/>
                </a:solidFill>
                <a:latin typeface="Source Sans Pro" charset="0"/>
                <a:ea typeface="Source Sans Pro" charset="0"/>
                <a:cs typeface="Source Sans Pro" charset="0"/>
              </a:rPr>
              <a:pPr algn="ctr"/>
              <a:t>‹#›</a:t>
            </a:fld>
            <a:endParaRPr lang="en-US" sz="1200" b="1" i="0" dirty="0">
              <a:solidFill>
                <a:schemeClr val="tx1"/>
              </a:solidFill>
              <a:latin typeface="Source Sans Pro" charset="0"/>
              <a:ea typeface="Source Sans Pro" charset="0"/>
              <a:cs typeface="Source Sans Pro" charset="0"/>
            </a:endParaRPr>
          </a:p>
        </p:txBody>
      </p:sp>
      <p:sp>
        <p:nvSpPr>
          <p:cNvPr id="6" name="Picture Placeholder 12"/>
          <p:cNvSpPr>
            <a:spLocks noGrp="1"/>
          </p:cNvSpPr>
          <p:nvPr>
            <p:ph type="pic" sz="quarter" idx="13"/>
          </p:nvPr>
        </p:nvSpPr>
        <p:spPr>
          <a:xfrm>
            <a:off x="8587408" y="2"/>
            <a:ext cx="3604591" cy="2285998"/>
          </a:xfrm>
          <a:prstGeom prst="rect">
            <a:avLst/>
          </a:prstGeom>
          <a:gradFill>
            <a:gsLst>
              <a:gs pos="0">
                <a:schemeClr val="tx1">
                  <a:alpha val="20000"/>
                </a:schemeClr>
              </a:gs>
              <a:gs pos="98000">
                <a:schemeClr val="tx1">
                  <a:alpha val="1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8" name="Picture Placeholder 12"/>
          <p:cNvSpPr>
            <a:spLocks noGrp="1"/>
          </p:cNvSpPr>
          <p:nvPr>
            <p:ph type="pic" sz="quarter" idx="14"/>
          </p:nvPr>
        </p:nvSpPr>
        <p:spPr>
          <a:xfrm>
            <a:off x="4982816" y="2"/>
            <a:ext cx="3604591" cy="2285998"/>
          </a:xfrm>
          <a:prstGeom prst="rect">
            <a:avLst/>
          </a:prstGeom>
          <a:gradFill>
            <a:gsLst>
              <a:gs pos="0">
                <a:schemeClr val="tx1">
                  <a:alpha val="20000"/>
                </a:schemeClr>
              </a:gs>
              <a:gs pos="98000">
                <a:schemeClr val="tx1">
                  <a:alpha val="1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19" name="Picture Placeholder 12"/>
          <p:cNvSpPr>
            <a:spLocks noGrp="1"/>
          </p:cNvSpPr>
          <p:nvPr>
            <p:ph type="pic" sz="quarter" idx="15"/>
          </p:nvPr>
        </p:nvSpPr>
        <p:spPr>
          <a:xfrm>
            <a:off x="8587408" y="2286001"/>
            <a:ext cx="3604591" cy="2285998"/>
          </a:xfrm>
          <a:prstGeom prst="rect">
            <a:avLst/>
          </a:prstGeom>
          <a:gradFill>
            <a:gsLst>
              <a:gs pos="0">
                <a:schemeClr val="tx1">
                  <a:alpha val="20000"/>
                </a:schemeClr>
              </a:gs>
              <a:gs pos="98000">
                <a:schemeClr val="tx1">
                  <a:alpha val="1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21" name="Picture Placeholder 12"/>
          <p:cNvSpPr>
            <a:spLocks noGrp="1"/>
          </p:cNvSpPr>
          <p:nvPr>
            <p:ph type="pic" sz="quarter" idx="16"/>
          </p:nvPr>
        </p:nvSpPr>
        <p:spPr>
          <a:xfrm>
            <a:off x="4982816" y="2286001"/>
            <a:ext cx="3604591" cy="2285998"/>
          </a:xfrm>
          <a:prstGeom prst="rect">
            <a:avLst/>
          </a:prstGeom>
          <a:gradFill>
            <a:gsLst>
              <a:gs pos="0">
                <a:schemeClr val="tx1">
                  <a:alpha val="20000"/>
                </a:schemeClr>
              </a:gs>
              <a:gs pos="98000">
                <a:schemeClr val="tx1">
                  <a:alpha val="1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22" name="Picture Placeholder 12"/>
          <p:cNvSpPr>
            <a:spLocks noGrp="1"/>
          </p:cNvSpPr>
          <p:nvPr>
            <p:ph type="pic" sz="quarter" idx="17"/>
          </p:nvPr>
        </p:nvSpPr>
        <p:spPr>
          <a:xfrm>
            <a:off x="8587408" y="4572002"/>
            <a:ext cx="3604591" cy="2285998"/>
          </a:xfrm>
          <a:prstGeom prst="rect">
            <a:avLst/>
          </a:prstGeom>
          <a:gradFill>
            <a:gsLst>
              <a:gs pos="0">
                <a:schemeClr val="tx1">
                  <a:alpha val="20000"/>
                </a:schemeClr>
              </a:gs>
              <a:gs pos="98000">
                <a:schemeClr val="tx1">
                  <a:alpha val="1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23" name="Picture Placeholder 12"/>
          <p:cNvSpPr>
            <a:spLocks noGrp="1"/>
          </p:cNvSpPr>
          <p:nvPr>
            <p:ph type="pic" sz="quarter" idx="18"/>
          </p:nvPr>
        </p:nvSpPr>
        <p:spPr>
          <a:xfrm>
            <a:off x="4982816" y="4572002"/>
            <a:ext cx="3604591" cy="2285998"/>
          </a:xfrm>
          <a:prstGeom prst="rect">
            <a:avLst/>
          </a:prstGeom>
          <a:gradFill>
            <a:gsLst>
              <a:gs pos="0">
                <a:schemeClr val="tx1">
                  <a:alpha val="20000"/>
                </a:schemeClr>
              </a:gs>
              <a:gs pos="98000">
                <a:schemeClr val="tx1">
                  <a:alpha val="1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11" name="Title 9"/>
          <p:cNvSpPr>
            <a:spLocks noGrp="1"/>
          </p:cNvSpPr>
          <p:nvPr>
            <p:ph type="title"/>
          </p:nvPr>
        </p:nvSpPr>
        <p:spPr>
          <a:xfrm>
            <a:off x="1724527" y="504315"/>
            <a:ext cx="3891083" cy="2358197"/>
          </a:xfrm>
        </p:spPr>
        <p:txBody>
          <a:bodyPr anchor="t">
            <a:normAutofit/>
          </a:bodyPr>
          <a:lstStyle>
            <a:lvl1pPr>
              <a:defRPr sz="3800" b="1" i="0">
                <a:latin typeface="Source Sans Pro" charset="0"/>
                <a:ea typeface="Source Sans Pro" charset="0"/>
                <a:cs typeface="Source Sans Pro" charset="0"/>
              </a:defRPr>
            </a:lvl1pPr>
          </a:lstStyle>
          <a:p>
            <a:r>
              <a:rPr lang="en-US"/>
              <a:t>Click to edit Master title style</a:t>
            </a:r>
          </a:p>
        </p:txBody>
      </p:sp>
    </p:spTree>
    <p:extLst>
      <p:ext uri="{BB962C8B-B14F-4D97-AF65-F5344CB8AC3E}">
        <p14:creationId xmlns:p14="http://schemas.microsoft.com/office/powerpoint/2010/main" val="181037045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33_Title Slide">
    <p:spTree>
      <p:nvGrpSpPr>
        <p:cNvPr id="1" name=""/>
        <p:cNvGrpSpPr/>
        <p:nvPr/>
      </p:nvGrpSpPr>
      <p:grpSpPr>
        <a:xfrm>
          <a:off x="0" y="0"/>
          <a:ext cx="0" cy="0"/>
          <a:chOff x="0" y="0"/>
          <a:chExt cx="0" cy="0"/>
        </a:xfrm>
      </p:grpSpPr>
      <p:sp>
        <p:nvSpPr>
          <p:cNvPr id="20" name="Slide Number Placeholder 5"/>
          <p:cNvSpPr txBox="1">
            <a:spLocks/>
          </p:cNvSpPr>
          <p:nvPr userDrawn="1"/>
        </p:nvSpPr>
        <p:spPr>
          <a:xfrm>
            <a:off x="11386269" y="235611"/>
            <a:ext cx="647753" cy="328295"/>
          </a:xfrm>
          <a:prstGeom prst="rect">
            <a:avLst/>
          </a:prstGeom>
        </p:spPr>
        <p:txBody>
          <a:bodyPr vert="horz" wrap="none"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A290D8D-6BA0-418D-AFED-C65293F70DA0}" type="slidenum">
              <a:rPr lang="en-US" sz="1200" b="1" i="0" smtClean="0">
                <a:solidFill>
                  <a:schemeClr val="tx1"/>
                </a:solidFill>
                <a:latin typeface="Source Sans Pro" charset="0"/>
                <a:ea typeface="Source Sans Pro" charset="0"/>
                <a:cs typeface="Source Sans Pro" charset="0"/>
              </a:rPr>
              <a:pPr algn="ctr"/>
              <a:t>‹#›</a:t>
            </a:fld>
            <a:endParaRPr lang="en-US" sz="1200" b="1" i="0" dirty="0">
              <a:solidFill>
                <a:schemeClr val="tx1"/>
              </a:solidFill>
              <a:latin typeface="Source Sans Pro" charset="0"/>
              <a:ea typeface="Source Sans Pro" charset="0"/>
              <a:cs typeface="Source Sans Pro" charset="0"/>
            </a:endParaRPr>
          </a:p>
        </p:txBody>
      </p:sp>
      <p:sp>
        <p:nvSpPr>
          <p:cNvPr id="11" name="Picture Placeholder 10"/>
          <p:cNvSpPr>
            <a:spLocks noGrp="1"/>
          </p:cNvSpPr>
          <p:nvPr>
            <p:ph type="pic" sz="quarter" idx="14"/>
          </p:nvPr>
        </p:nvSpPr>
        <p:spPr>
          <a:xfrm>
            <a:off x="5064966" y="1"/>
            <a:ext cx="3125635" cy="2293298"/>
          </a:xfrm>
          <a:custGeom>
            <a:avLst/>
            <a:gdLst>
              <a:gd name="connsiteX0" fmla="*/ 0 w 3125635"/>
              <a:gd name="connsiteY0" fmla="*/ 0 h 2293298"/>
              <a:gd name="connsiteX1" fmla="*/ 3125635 w 3125635"/>
              <a:gd name="connsiteY1" fmla="*/ 0 h 2293298"/>
              <a:gd name="connsiteX2" fmla="*/ 3122315 w 3125635"/>
              <a:gd name="connsiteY2" fmla="*/ 63205 h 2293298"/>
              <a:gd name="connsiteX3" fmla="*/ 3104999 w 3125635"/>
              <a:gd name="connsiteY3" fmla="*/ 178903 h 2293298"/>
              <a:gd name="connsiteX4" fmla="*/ 2906217 w 3125635"/>
              <a:gd name="connsiteY4" fmla="*/ 725556 h 2293298"/>
              <a:gd name="connsiteX5" fmla="*/ 2936034 w 3125635"/>
              <a:gd name="connsiteY5" fmla="*/ 1649895 h 2293298"/>
              <a:gd name="connsiteX6" fmla="*/ 2538469 w 3125635"/>
              <a:gd name="connsiteY6" fmla="*/ 2266121 h 2293298"/>
              <a:gd name="connsiteX7" fmla="*/ 1703582 w 3125635"/>
              <a:gd name="connsiteY7" fmla="*/ 2097156 h 2293298"/>
              <a:gd name="connsiteX8" fmla="*/ 1256321 w 3125635"/>
              <a:gd name="connsiteY8" fmla="*/ 1321903 h 2293298"/>
              <a:gd name="connsiteX9" fmla="*/ 610277 w 3125635"/>
              <a:gd name="connsiteY9" fmla="*/ 914399 h 2293298"/>
              <a:gd name="connsiteX10" fmla="*/ 182895 w 3125635"/>
              <a:gd name="connsiteY10" fmla="*/ 516834 h 2293298"/>
              <a:gd name="connsiteX11" fmla="*/ 808 w 3125635"/>
              <a:gd name="connsiteY11" fmla="*/ 49967 h 2293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25635" h="2293298">
                <a:moveTo>
                  <a:pt x="0" y="0"/>
                </a:moveTo>
                <a:lnTo>
                  <a:pt x="3125635" y="0"/>
                </a:lnTo>
                <a:lnTo>
                  <a:pt x="3122315" y="63205"/>
                </a:lnTo>
                <a:cubicBezTo>
                  <a:pt x="3117941" y="100736"/>
                  <a:pt x="3111625" y="139561"/>
                  <a:pt x="3104999" y="178903"/>
                </a:cubicBezTo>
                <a:cubicBezTo>
                  <a:pt x="3078495" y="336273"/>
                  <a:pt x="2934378" y="480391"/>
                  <a:pt x="2906217" y="725556"/>
                </a:cubicBezTo>
                <a:cubicBezTo>
                  <a:pt x="2878056" y="970721"/>
                  <a:pt x="2997325" y="1393134"/>
                  <a:pt x="2936034" y="1649895"/>
                </a:cubicBezTo>
                <a:cubicBezTo>
                  <a:pt x="2874743" y="1906656"/>
                  <a:pt x="2743878" y="2191578"/>
                  <a:pt x="2538469" y="2266121"/>
                </a:cubicBezTo>
                <a:cubicBezTo>
                  <a:pt x="2333060" y="2340665"/>
                  <a:pt x="1917273" y="2254526"/>
                  <a:pt x="1703582" y="2097156"/>
                </a:cubicBezTo>
                <a:cubicBezTo>
                  <a:pt x="1489891" y="1939786"/>
                  <a:pt x="1438538" y="1519029"/>
                  <a:pt x="1256321" y="1321903"/>
                </a:cubicBezTo>
                <a:cubicBezTo>
                  <a:pt x="1074104" y="1124777"/>
                  <a:pt x="789181" y="1048577"/>
                  <a:pt x="610277" y="914399"/>
                </a:cubicBezTo>
                <a:cubicBezTo>
                  <a:pt x="431373" y="780221"/>
                  <a:pt x="270691" y="699051"/>
                  <a:pt x="182895" y="516834"/>
                </a:cubicBezTo>
                <a:cubicBezTo>
                  <a:pt x="128023" y="402948"/>
                  <a:pt x="22032" y="210119"/>
                  <a:pt x="808" y="49967"/>
                </a:cubicBezTo>
                <a:close/>
              </a:path>
            </a:pathLst>
          </a:custGeom>
          <a:gradFill>
            <a:gsLst>
              <a:gs pos="0">
                <a:schemeClr val="tx1">
                  <a:alpha val="20000"/>
                </a:schemeClr>
              </a:gs>
              <a:gs pos="98000">
                <a:schemeClr val="tx1">
                  <a:alpha val="1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14" name="Picture Placeholder 13"/>
          <p:cNvSpPr>
            <a:spLocks noGrp="1"/>
          </p:cNvSpPr>
          <p:nvPr>
            <p:ph type="pic" sz="quarter" idx="15"/>
          </p:nvPr>
        </p:nvSpPr>
        <p:spPr>
          <a:xfrm>
            <a:off x="5709929" y="3060516"/>
            <a:ext cx="5323562" cy="3797485"/>
          </a:xfrm>
          <a:custGeom>
            <a:avLst/>
            <a:gdLst>
              <a:gd name="connsiteX0" fmla="*/ 4760237 w 5323562"/>
              <a:gd name="connsiteY0" fmla="*/ 951 h 3797485"/>
              <a:gd name="connsiteX1" fmla="*/ 5312567 w 5323562"/>
              <a:gd name="connsiteY1" fmla="*/ 229337 h 3797485"/>
              <a:gd name="connsiteX2" fmla="*/ 4795732 w 5323562"/>
              <a:gd name="connsiteY2" fmla="*/ 1352459 h 3797485"/>
              <a:gd name="connsiteX3" fmla="*/ 4567132 w 5323562"/>
              <a:gd name="connsiteY3" fmla="*/ 2435824 h 3797485"/>
              <a:gd name="connsiteX4" fmla="*/ 4875245 w 5323562"/>
              <a:gd name="connsiteY4" fmla="*/ 3399920 h 3797485"/>
              <a:gd name="connsiteX5" fmla="*/ 4812979 w 5323562"/>
              <a:gd name="connsiteY5" fmla="*/ 3790448 h 3797485"/>
              <a:gd name="connsiteX6" fmla="*/ 4807108 w 5323562"/>
              <a:gd name="connsiteY6" fmla="*/ 3797485 h 3797485"/>
              <a:gd name="connsiteX7" fmla="*/ 119111 w 5323562"/>
              <a:gd name="connsiteY7" fmla="*/ 3797485 h 3797485"/>
              <a:gd name="connsiteX8" fmla="*/ 81789 w 5323562"/>
              <a:gd name="connsiteY8" fmla="*/ 3724883 h 3797485"/>
              <a:gd name="connsiteX9" fmla="*/ 54767 w 5323562"/>
              <a:gd name="connsiteY9" fmla="*/ 2773755 h 3797485"/>
              <a:gd name="connsiteX10" fmla="*/ 810141 w 5323562"/>
              <a:gd name="connsiteY10" fmla="*/ 1511485 h 3797485"/>
              <a:gd name="connsiteX11" fmla="*/ 2698575 w 5323562"/>
              <a:gd name="connsiteY11" fmla="*/ 1094042 h 3797485"/>
              <a:gd name="connsiteX12" fmla="*/ 4259019 w 5323562"/>
              <a:gd name="connsiteY12" fmla="*/ 70311 h 3797485"/>
              <a:gd name="connsiteX13" fmla="*/ 4760237 w 5323562"/>
              <a:gd name="connsiteY13" fmla="*/ 951 h 3797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323562" h="3797485">
                <a:moveTo>
                  <a:pt x="4760237" y="951"/>
                </a:moveTo>
                <a:cubicBezTo>
                  <a:pt x="5029276" y="10754"/>
                  <a:pt x="5256660" y="95780"/>
                  <a:pt x="5312567" y="229337"/>
                </a:cubicBezTo>
                <a:cubicBezTo>
                  <a:pt x="5402019" y="443028"/>
                  <a:pt x="4919971" y="984711"/>
                  <a:pt x="4795732" y="1352459"/>
                </a:cubicBezTo>
                <a:cubicBezTo>
                  <a:pt x="4671493" y="1720207"/>
                  <a:pt x="4553880" y="2094580"/>
                  <a:pt x="4567132" y="2435824"/>
                </a:cubicBezTo>
                <a:cubicBezTo>
                  <a:pt x="4580384" y="2777067"/>
                  <a:pt x="4870276" y="3146472"/>
                  <a:pt x="4875245" y="3399920"/>
                </a:cubicBezTo>
                <a:cubicBezTo>
                  <a:pt x="4878351" y="3558325"/>
                  <a:pt x="4881457" y="3685670"/>
                  <a:pt x="4812979" y="3790448"/>
                </a:cubicBezTo>
                <a:lnTo>
                  <a:pt x="4807108" y="3797485"/>
                </a:lnTo>
                <a:lnTo>
                  <a:pt x="119111" y="3797485"/>
                </a:lnTo>
                <a:lnTo>
                  <a:pt x="81789" y="3724883"/>
                </a:lnTo>
                <a:cubicBezTo>
                  <a:pt x="-27852" y="3453032"/>
                  <a:pt x="-17291" y="3079383"/>
                  <a:pt x="54767" y="2773755"/>
                </a:cubicBezTo>
                <a:cubicBezTo>
                  <a:pt x="150845" y="2366251"/>
                  <a:pt x="369506" y="1791437"/>
                  <a:pt x="810141" y="1511485"/>
                </a:cubicBezTo>
                <a:cubicBezTo>
                  <a:pt x="1250776" y="1231533"/>
                  <a:pt x="2123762" y="1334238"/>
                  <a:pt x="2698575" y="1094042"/>
                </a:cubicBezTo>
                <a:cubicBezTo>
                  <a:pt x="3273388" y="853846"/>
                  <a:pt x="3823354" y="214428"/>
                  <a:pt x="4259019" y="70311"/>
                </a:cubicBezTo>
                <a:cubicBezTo>
                  <a:pt x="4422393" y="16267"/>
                  <a:pt x="4598813" y="-4931"/>
                  <a:pt x="4760237" y="951"/>
                </a:cubicBezTo>
                <a:close/>
              </a:path>
            </a:pathLst>
          </a:custGeom>
          <a:gradFill>
            <a:gsLst>
              <a:gs pos="0">
                <a:schemeClr val="tx1">
                  <a:alpha val="20000"/>
                </a:schemeClr>
              </a:gs>
              <a:gs pos="98000">
                <a:schemeClr val="tx1">
                  <a:alpha val="1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6" name="Title 9"/>
          <p:cNvSpPr>
            <a:spLocks noGrp="1"/>
          </p:cNvSpPr>
          <p:nvPr>
            <p:ph type="title"/>
          </p:nvPr>
        </p:nvSpPr>
        <p:spPr>
          <a:xfrm>
            <a:off x="1724527" y="504315"/>
            <a:ext cx="3891083" cy="2358197"/>
          </a:xfrm>
        </p:spPr>
        <p:txBody>
          <a:bodyPr anchor="t">
            <a:normAutofit/>
          </a:bodyPr>
          <a:lstStyle>
            <a:lvl1pPr>
              <a:defRPr sz="3800" b="1" i="0">
                <a:latin typeface="Source Sans Pro" charset="0"/>
                <a:ea typeface="Source Sans Pro" charset="0"/>
                <a:cs typeface="Source Sans Pro" charset="0"/>
              </a:defRPr>
            </a:lvl1pPr>
          </a:lstStyle>
          <a:p>
            <a:r>
              <a:rPr lang="en-US"/>
              <a:t>Click to edit Master title style</a:t>
            </a:r>
          </a:p>
        </p:txBody>
      </p:sp>
      <p:sp>
        <p:nvSpPr>
          <p:cNvPr id="7" name="Freeform 6"/>
          <p:cNvSpPr/>
          <p:nvPr userDrawn="1"/>
        </p:nvSpPr>
        <p:spPr>
          <a:xfrm rot="7674710">
            <a:off x="1071105" y="-3318232"/>
            <a:ext cx="6216175" cy="7107685"/>
          </a:xfrm>
          <a:custGeom>
            <a:avLst/>
            <a:gdLst>
              <a:gd name="connsiteX0" fmla="*/ 4668964 w 5268413"/>
              <a:gd name="connsiteY0" fmla="*/ 6023997 h 6023997"/>
              <a:gd name="connsiteX1" fmla="*/ 0 w 5268413"/>
              <a:gd name="connsiteY1" fmla="*/ 29003 h 6023997"/>
              <a:gd name="connsiteX2" fmla="*/ 9891 w 5268413"/>
              <a:gd name="connsiteY2" fmla="*/ 25855 h 6023997"/>
              <a:gd name="connsiteX3" fmla="*/ 5101167 w 5268413"/>
              <a:gd name="connsiteY3" fmla="*/ 3265423 h 6023997"/>
              <a:gd name="connsiteX4" fmla="*/ 5020266 w 5268413"/>
              <a:gd name="connsiteY4" fmla="*/ 5553569 h 6023997"/>
              <a:gd name="connsiteX5" fmla="*/ 5096802 w 5268413"/>
              <a:gd name="connsiteY5" fmla="*/ 5690793 h 6023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68413" h="6023997">
                <a:moveTo>
                  <a:pt x="4668964" y="6023997"/>
                </a:moveTo>
                <a:lnTo>
                  <a:pt x="0" y="29003"/>
                </a:lnTo>
                <a:lnTo>
                  <a:pt x="9891" y="25855"/>
                </a:lnTo>
                <a:cubicBezTo>
                  <a:pt x="1352291" y="-267086"/>
                  <a:pt x="6226651" y="1999700"/>
                  <a:pt x="5101167" y="3265423"/>
                </a:cubicBezTo>
                <a:cubicBezTo>
                  <a:pt x="4276532" y="4192364"/>
                  <a:pt x="4683456" y="4953870"/>
                  <a:pt x="5020266" y="5553569"/>
                </a:cubicBezTo>
                <a:lnTo>
                  <a:pt x="5096802" y="5690793"/>
                </a:lnTo>
                <a:close/>
              </a:path>
            </a:pathLst>
          </a:custGeom>
          <a:noFill/>
          <a:ln w="6350">
            <a:solidFill>
              <a:schemeClr val="tx1">
                <a:alpha val="15000"/>
              </a:scheme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Tree>
    <p:extLst>
      <p:ext uri="{BB962C8B-B14F-4D97-AF65-F5344CB8AC3E}">
        <p14:creationId xmlns:p14="http://schemas.microsoft.com/office/powerpoint/2010/main" val="237536483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34_Title Slide">
    <p:spTree>
      <p:nvGrpSpPr>
        <p:cNvPr id="1" name=""/>
        <p:cNvGrpSpPr/>
        <p:nvPr/>
      </p:nvGrpSpPr>
      <p:grpSpPr>
        <a:xfrm>
          <a:off x="0" y="0"/>
          <a:ext cx="0" cy="0"/>
          <a:chOff x="0" y="0"/>
          <a:chExt cx="0" cy="0"/>
        </a:xfrm>
      </p:grpSpPr>
      <p:sp>
        <p:nvSpPr>
          <p:cNvPr id="20" name="Slide Number Placeholder 5"/>
          <p:cNvSpPr txBox="1">
            <a:spLocks/>
          </p:cNvSpPr>
          <p:nvPr userDrawn="1"/>
        </p:nvSpPr>
        <p:spPr>
          <a:xfrm>
            <a:off x="11386269" y="235611"/>
            <a:ext cx="647753" cy="328295"/>
          </a:xfrm>
          <a:prstGeom prst="rect">
            <a:avLst/>
          </a:prstGeom>
        </p:spPr>
        <p:txBody>
          <a:bodyPr vert="horz" wrap="none" lIns="121920" tIns="60960" rIns="121920" bIns="6096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A290D8D-6BA0-418D-AFED-C65293F70DA0}" type="slidenum">
              <a:rPr lang="en-US" sz="1200" b="1" i="0" smtClean="0">
                <a:solidFill>
                  <a:schemeClr val="tx1"/>
                </a:solidFill>
                <a:latin typeface="Source Sans Pro" charset="0"/>
                <a:ea typeface="Source Sans Pro" charset="0"/>
                <a:cs typeface="Source Sans Pro" charset="0"/>
              </a:rPr>
              <a:pPr algn="ctr"/>
              <a:t>‹#›</a:t>
            </a:fld>
            <a:endParaRPr lang="en-US" sz="1200" b="1" i="0" dirty="0">
              <a:solidFill>
                <a:schemeClr val="tx1"/>
              </a:solidFill>
              <a:latin typeface="Source Sans Pro" charset="0"/>
              <a:ea typeface="Source Sans Pro" charset="0"/>
              <a:cs typeface="Source Sans Pro" charset="0"/>
            </a:endParaRPr>
          </a:p>
        </p:txBody>
      </p:sp>
      <p:sp>
        <p:nvSpPr>
          <p:cNvPr id="11" name="Picture Placeholder 10"/>
          <p:cNvSpPr>
            <a:spLocks noGrp="1"/>
          </p:cNvSpPr>
          <p:nvPr>
            <p:ph type="pic" sz="quarter" idx="14"/>
          </p:nvPr>
        </p:nvSpPr>
        <p:spPr>
          <a:xfrm>
            <a:off x="5064966" y="1"/>
            <a:ext cx="3125635" cy="2293298"/>
          </a:xfrm>
          <a:custGeom>
            <a:avLst/>
            <a:gdLst>
              <a:gd name="connsiteX0" fmla="*/ 0 w 3125635"/>
              <a:gd name="connsiteY0" fmla="*/ 0 h 2293298"/>
              <a:gd name="connsiteX1" fmla="*/ 3125635 w 3125635"/>
              <a:gd name="connsiteY1" fmla="*/ 0 h 2293298"/>
              <a:gd name="connsiteX2" fmla="*/ 3122315 w 3125635"/>
              <a:gd name="connsiteY2" fmla="*/ 63205 h 2293298"/>
              <a:gd name="connsiteX3" fmla="*/ 3104999 w 3125635"/>
              <a:gd name="connsiteY3" fmla="*/ 178903 h 2293298"/>
              <a:gd name="connsiteX4" fmla="*/ 2906217 w 3125635"/>
              <a:gd name="connsiteY4" fmla="*/ 725556 h 2293298"/>
              <a:gd name="connsiteX5" fmla="*/ 2936034 w 3125635"/>
              <a:gd name="connsiteY5" fmla="*/ 1649895 h 2293298"/>
              <a:gd name="connsiteX6" fmla="*/ 2538469 w 3125635"/>
              <a:gd name="connsiteY6" fmla="*/ 2266121 h 2293298"/>
              <a:gd name="connsiteX7" fmla="*/ 1703582 w 3125635"/>
              <a:gd name="connsiteY7" fmla="*/ 2097156 h 2293298"/>
              <a:gd name="connsiteX8" fmla="*/ 1256321 w 3125635"/>
              <a:gd name="connsiteY8" fmla="*/ 1321903 h 2293298"/>
              <a:gd name="connsiteX9" fmla="*/ 610277 w 3125635"/>
              <a:gd name="connsiteY9" fmla="*/ 914399 h 2293298"/>
              <a:gd name="connsiteX10" fmla="*/ 182895 w 3125635"/>
              <a:gd name="connsiteY10" fmla="*/ 516834 h 2293298"/>
              <a:gd name="connsiteX11" fmla="*/ 808 w 3125635"/>
              <a:gd name="connsiteY11" fmla="*/ 49967 h 2293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25635" h="2293298">
                <a:moveTo>
                  <a:pt x="0" y="0"/>
                </a:moveTo>
                <a:lnTo>
                  <a:pt x="3125635" y="0"/>
                </a:lnTo>
                <a:lnTo>
                  <a:pt x="3122315" y="63205"/>
                </a:lnTo>
                <a:cubicBezTo>
                  <a:pt x="3117941" y="100736"/>
                  <a:pt x="3111625" y="139561"/>
                  <a:pt x="3104999" y="178903"/>
                </a:cubicBezTo>
                <a:cubicBezTo>
                  <a:pt x="3078495" y="336273"/>
                  <a:pt x="2934378" y="480391"/>
                  <a:pt x="2906217" y="725556"/>
                </a:cubicBezTo>
                <a:cubicBezTo>
                  <a:pt x="2878056" y="970721"/>
                  <a:pt x="2997325" y="1393134"/>
                  <a:pt x="2936034" y="1649895"/>
                </a:cubicBezTo>
                <a:cubicBezTo>
                  <a:pt x="2874743" y="1906656"/>
                  <a:pt x="2743878" y="2191578"/>
                  <a:pt x="2538469" y="2266121"/>
                </a:cubicBezTo>
                <a:cubicBezTo>
                  <a:pt x="2333060" y="2340665"/>
                  <a:pt x="1917273" y="2254526"/>
                  <a:pt x="1703582" y="2097156"/>
                </a:cubicBezTo>
                <a:cubicBezTo>
                  <a:pt x="1489891" y="1939786"/>
                  <a:pt x="1438538" y="1519029"/>
                  <a:pt x="1256321" y="1321903"/>
                </a:cubicBezTo>
                <a:cubicBezTo>
                  <a:pt x="1074104" y="1124777"/>
                  <a:pt x="789181" y="1048577"/>
                  <a:pt x="610277" y="914399"/>
                </a:cubicBezTo>
                <a:cubicBezTo>
                  <a:pt x="431373" y="780221"/>
                  <a:pt x="270691" y="699051"/>
                  <a:pt x="182895" y="516834"/>
                </a:cubicBezTo>
                <a:cubicBezTo>
                  <a:pt x="128023" y="402948"/>
                  <a:pt x="22032" y="210119"/>
                  <a:pt x="808" y="49967"/>
                </a:cubicBezTo>
                <a:close/>
              </a:path>
            </a:pathLst>
          </a:custGeom>
          <a:gradFill>
            <a:gsLst>
              <a:gs pos="0">
                <a:schemeClr val="tx1">
                  <a:alpha val="20000"/>
                </a:schemeClr>
              </a:gs>
              <a:gs pos="98000">
                <a:schemeClr val="tx1">
                  <a:alpha val="10000"/>
                </a:schemeClr>
              </a:gs>
            </a:gsLst>
            <a:lin ang="5400000" scaled="1"/>
          </a:gradFill>
          <a:ln>
            <a:noFill/>
          </a:ln>
        </p:spPr>
        <p:txBody>
          <a:bodyPr wrap="square" anchor="ctr">
            <a:noAutofit/>
          </a:bodyPr>
          <a:lstStyle>
            <a:lvl1pPr algn="ctr">
              <a:defRPr sz="1200">
                <a:solidFill>
                  <a:schemeClr val="tx1"/>
                </a:solidFill>
              </a:defRPr>
            </a:lvl1pPr>
          </a:lstStyle>
          <a:p>
            <a:endParaRPr lang="en-US"/>
          </a:p>
        </p:txBody>
      </p:sp>
      <p:sp>
        <p:nvSpPr>
          <p:cNvPr id="5" name="Title 9"/>
          <p:cNvSpPr>
            <a:spLocks noGrp="1"/>
          </p:cNvSpPr>
          <p:nvPr>
            <p:ph type="title"/>
          </p:nvPr>
        </p:nvSpPr>
        <p:spPr>
          <a:xfrm>
            <a:off x="1724527" y="504315"/>
            <a:ext cx="3891083" cy="2358197"/>
          </a:xfrm>
        </p:spPr>
        <p:txBody>
          <a:bodyPr anchor="t">
            <a:normAutofit/>
          </a:bodyPr>
          <a:lstStyle>
            <a:lvl1pPr>
              <a:defRPr sz="3800" b="1" i="0">
                <a:latin typeface="Source Sans Pro" charset="0"/>
                <a:ea typeface="Source Sans Pro" charset="0"/>
                <a:cs typeface="Source Sans Pro" charset="0"/>
              </a:defRPr>
            </a:lvl1pPr>
          </a:lstStyle>
          <a:p>
            <a:r>
              <a:rPr lang="en-US"/>
              <a:t>Click to edit Master title style</a:t>
            </a:r>
          </a:p>
        </p:txBody>
      </p:sp>
      <p:sp>
        <p:nvSpPr>
          <p:cNvPr id="6" name="Freeform 5"/>
          <p:cNvSpPr/>
          <p:nvPr userDrawn="1"/>
        </p:nvSpPr>
        <p:spPr>
          <a:xfrm rot="7674710">
            <a:off x="1071105" y="-3318232"/>
            <a:ext cx="6216175" cy="7107685"/>
          </a:xfrm>
          <a:custGeom>
            <a:avLst/>
            <a:gdLst>
              <a:gd name="connsiteX0" fmla="*/ 4668964 w 5268413"/>
              <a:gd name="connsiteY0" fmla="*/ 6023997 h 6023997"/>
              <a:gd name="connsiteX1" fmla="*/ 0 w 5268413"/>
              <a:gd name="connsiteY1" fmla="*/ 29003 h 6023997"/>
              <a:gd name="connsiteX2" fmla="*/ 9891 w 5268413"/>
              <a:gd name="connsiteY2" fmla="*/ 25855 h 6023997"/>
              <a:gd name="connsiteX3" fmla="*/ 5101167 w 5268413"/>
              <a:gd name="connsiteY3" fmla="*/ 3265423 h 6023997"/>
              <a:gd name="connsiteX4" fmla="*/ 5020266 w 5268413"/>
              <a:gd name="connsiteY4" fmla="*/ 5553569 h 6023997"/>
              <a:gd name="connsiteX5" fmla="*/ 5096802 w 5268413"/>
              <a:gd name="connsiteY5" fmla="*/ 5690793 h 6023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68413" h="6023997">
                <a:moveTo>
                  <a:pt x="4668964" y="6023997"/>
                </a:moveTo>
                <a:lnTo>
                  <a:pt x="0" y="29003"/>
                </a:lnTo>
                <a:lnTo>
                  <a:pt x="9891" y="25855"/>
                </a:lnTo>
                <a:cubicBezTo>
                  <a:pt x="1352291" y="-267086"/>
                  <a:pt x="6226651" y="1999700"/>
                  <a:pt x="5101167" y="3265423"/>
                </a:cubicBezTo>
                <a:cubicBezTo>
                  <a:pt x="4276532" y="4192364"/>
                  <a:pt x="4683456" y="4953870"/>
                  <a:pt x="5020266" y="5553569"/>
                </a:cubicBezTo>
                <a:lnTo>
                  <a:pt x="5096802" y="5690793"/>
                </a:lnTo>
                <a:close/>
              </a:path>
            </a:pathLst>
          </a:custGeom>
          <a:noFill/>
          <a:ln w="6350">
            <a:solidFill>
              <a:schemeClr val="tx1">
                <a:alpha val="15000"/>
              </a:schemeClr>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a:p>
        </p:txBody>
      </p:sp>
    </p:spTree>
    <p:extLst>
      <p:ext uri="{BB962C8B-B14F-4D97-AF65-F5344CB8AC3E}">
        <p14:creationId xmlns:p14="http://schemas.microsoft.com/office/powerpoint/2010/main" val="3236575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0F379-2145-D74F-A85A-31EB39D5A6B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26CAA2E-0528-2C41-ABFF-F1199AEF9309}"/>
              </a:ext>
            </a:extLst>
          </p:cNvPr>
          <p:cNvSpPr>
            <a:spLocks noGrp="1"/>
          </p:cNvSpPr>
          <p:nvPr>
            <p:ph type="dt" sz="half" idx="10"/>
          </p:nvPr>
        </p:nvSpPr>
        <p:spPr/>
        <p:txBody>
          <a:bodyPr/>
          <a:lstStyle/>
          <a:p>
            <a:fld id="{519B4FF5-670B-334B-815D-78F52B073842}" type="datetimeFigureOut">
              <a:rPr lang="en-US" smtClean="0"/>
              <a:t>6/19/2024</a:t>
            </a:fld>
            <a:endParaRPr lang="en-US" dirty="0"/>
          </a:p>
        </p:txBody>
      </p:sp>
      <p:sp>
        <p:nvSpPr>
          <p:cNvPr id="4" name="Footer Placeholder 3">
            <a:extLst>
              <a:ext uri="{FF2B5EF4-FFF2-40B4-BE49-F238E27FC236}">
                <a16:creationId xmlns:a16="http://schemas.microsoft.com/office/drawing/2014/main" id="{0914C851-05C2-B948-8319-0C2E20DD2BA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6431310-938F-1341-99E8-1B96B7E87F62}"/>
              </a:ext>
            </a:extLst>
          </p:cNvPr>
          <p:cNvSpPr>
            <a:spLocks noGrp="1"/>
          </p:cNvSpPr>
          <p:nvPr>
            <p:ph type="sldNum" sz="quarter" idx="12"/>
          </p:nvPr>
        </p:nvSpPr>
        <p:spPr/>
        <p:txBody>
          <a:bodyPr/>
          <a:lstStyle/>
          <a:p>
            <a:fld id="{9E62D8E3-A239-2E41-BBF5-47BE233547AA}" type="slidenum">
              <a:rPr lang="en-US" smtClean="0"/>
              <a:t>‹#›</a:t>
            </a:fld>
            <a:endParaRPr lang="en-US" dirty="0"/>
          </a:p>
        </p:txBody>
      </p:sp>
    </p:spTree>
    <p:extLst>
      <p:ext uri="{BB962C8B-B14F-4D97-AF65-F5344CB8AC3E}">
        <p14:creationId xmlns:p14="http://schemas.microsoft.com/office/powerpoint/2010/main" val="2744651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6CB9D8-C8A5-FA4A-9019-91BC228A894A}"/>
              </a:ext>
            </a:extLst>
          </p:cNvPr>
          <p:cNvSpPr>
            <a:spLocks noGrp="1"/>
          </p:cNvSpPr>
          <p:nvPr>
            <p:ph type="dt" sz="half" idx="10"/>
          </p:nvPr>
        </p:nvSpPr>
        <p:spPr/>
        <p:txBody>
          <a:bodyPr/>
          <a:lstStyle/>
          <a:p>
            <a:fld id="{519B4FF5-670B-334B-815D-78F52B073842}" type="datetimeFigureOut">
              <a:rPr lang="en-US" smtClean="0"/>
              <a:t>6/19/2024</a:t>
            </a:fld>
            <a:endParaRPr lang="en-US" dirty="0"/>
          </a:p>
        </p:txBody>
      </p:sp>
      <p:sp>
        <p:nvSpPr>
          <p:cNvPr id="3" name="Footer Placeholder 2">
            <a:extLst>
              <a:ext uri="{FF2B5EF4-FFF2-40B4-BE49-F238E27FC236}">
                <a16:creationId xmlns:a16="http://schemas.microsoft.com/office/drawing/2014/main" id="{64870447-A1F7-954E-922C-8DC6377314D7}"/>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A79F2D3-EE18-CF45-AE8B-9C0C4FBB38EA}"/>
              </a:ext>
            </a:extLst>
          </p:cNvPr>
          <p:cNvSpPr>
            <a:spLocks noGrp="1"/>
          </p:cNvSpPr>
          <p:nvPr>
            <p:ph type="sldNum" sz="quarter" idx="12"/>
          </p:nvPr>
        </p:nvSpPr>
        <p:spPr/>
        <p:txBody>
          <a:bodyPr/>
          <a:lstStyle/>
          <a:p>
            <a:fld id="{9E62D8E3-A239-2E41-BBF5-47BE233547AA}" type="slidenum">
              <a:rPr lang="en-US" smtClean="0"/>
              <a:t>‹#›</a:t>
            </a:fld>
            <a:endParaRPr lang="en-US" dirty="0"/>
          </a:p>
        </p:txBody>
      </p:sp>
    </p:spTree>
    <p:extLst>
      <p:ext uri="{BB962C8B-B14F-4D97-AF65-F5344CB8AC3E}">
        <p14:creationId xmlns:p14="http://schemas.microsoft.com/office/powerpoint/2010/main" val="2518341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9FA2D-5F97-F945-A7A5-AAEFDF3D02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4AE5407-37C0-0C4C-AD43-1B4CAB298B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055F67-01B0-0543-9751-44FDA235CD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9A6EC9-0D34-AE46-BE59-0EB541974A9E}"/>
              </a:ext>
            </a:extLst>
          </p:cNvPr>
          <p:cNvSpPr>
            <a:spLocks noGrp="1"/>
          </p:cNvSpPr>
          <p:nvPr>
            <p:ph type="dt" sz="half" idx="10"/>
          </p:nvPr>
        </p:nvSpPr>
        <p:spPr/>
        <p:txBody>
          <a:bodyPr/>
          <a:lstStyle/>
          <a:p>
            <a:fld id="{519B4FF5-670B-334B-815D-78F52B073842}" type="datetimeFigureOut">
              <a:rPr lang="en-US" smtClean="0"/>
              <a:t>6/19/2024</a:t>
            </a:fld>
            <a:endParaRPr lang="en-US" dirty="0"/>
          </a:p>
        </p:txBody>
      </p:sp>
      <p:sp>
        <p:nvSpPr>
          <p:cNvPr id="6" name="Footer Placeholder 5">
            <a:extLst>
              <a:ext uri="{FF2B5EF4-FFF2-40B4-BE49-F238E27FC236}">
                <a16:creationId xmlns:a16="http://schemas.microsoft.com/office/drawing/2014/main" id="{6B6C2336-1F6E-5B40-9DE1-307B47F9788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03F3A3A-F4C6-ED47-B637-B74F5882B24A}"/>
              </a:ext>
            </a:extLst>
          </p:cNvPr>
          <p:cNvSpPr>
            <a:spLocks noGrp="1"/>
          </p:cNvSpPr>
          <p:nvPr>
            <p:ph type="sldNum" sz="quarter" idx="12"/>
          </p:nvPr>
        </p:nvSpPr>
        <p:spPr/>
        <p:txBody>
          <a:bodyPr/>
          <a:lstStyle/>
          <a:p>
            <a:fld id="{9E62D8E3-A239-2E41-BBF5-47BE233547AA}" type="slidenum">
              <a:rPr lang="en-US" smtClean="0"/>
              <a:t>‹#›</a:t>
            </a:fld>
            <a:endParaRPr lang="en-US" dirty="0"/>
          </a:p>
        </p:txBody>
      </p:sp>
    </p:spTree>
    <p:extLst>
      <p:ext uri="{BB962C8B-B14F-4D97-AF65-F5344CB8AC3E}">
        <p14:creationId xmlns:p14="http://schemas.microsoft.com/office/powerpoint/2010/main" val="3598820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A3154-A95A-D94B-9719-0700A119BA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C20972E-82C7-7C48-8C0C-EDB2CB7D61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A9A75AC-9710-F549-9B61-262E078E16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F21C6F-2924-1047-A709-7AB20250867B}"/>
              </a:ext>
            </a:extLst>
          </p:cNvPr>
          <p:cNvSpPr>
            <a:spLocks noGrp="1"/>
          </p:cNvSpPr>
          <p:nvPr>
            <p:ph type="dt" sz="half" idx="10"/>
          </p:nvPr>
        </p:nvSpPr>
        <p:spPr/>
        <p:txBody>
          <a:bodyPr/>
          <a:lstStyle/>
          <a:p>
            <a:fld id="{519B4FF5-670B-334B-815D-78F52B073842}" type="datetimeFigureOut">
              <a:rPr lang="en-US" smtClean="0"/>
              <a:t>6/19/2024</a:t>
            </a:fld>
            <a:endParaRPr lang="en-US" dirty="0"/>
          </a:p>
        </p:txBody>
      </p:sp>
      <p:sp>
        <p:nvSpPr>
          <p:cNvPr id="6" name="Footer Placeholder 5">
            <a:extLst>
              <a:ext uri="{FF2B5EF4-FFF2-40B4-BE49-F238E27FC236}">
                <a16:creationId xmlns:a16="http://schemas.microsoft.com/office/drawing/2014/main" id="{AB7F4C36-04BD-BE4E-8DD5-79F757E91EB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B80F896-C1B8-4A45-BCA1-A96F710BB037}"/>
              </a:ext>
            </a:extLst>
          </p:cNvPr>
          <p:cNvSpPr>
            <a:spLocks noGrp="1"/>
          </p:cNvSpPr>
          <p:nvPr>
            <p:ph type="sldNum" sz="quarter" idx="12"/>
          </p:nvPr>
        </p:nvSpPr>
        <p:spPr/>
        <p:txBody>
          <a:bodyPr/>
          <a:lstStyle/>
          <a:p>
            <a:fld id="{9E62D8E3-A239-2E41-BBF5-47BE233547AA}" type="slidenum">
              <a:rPr lang="en-US" smtClean="0"/>
              <a:t>‹#›</a:t>
            </a:fld>
            <a:endParaRPr lang="en-US" dirty="0"/>
          </a:p>
        </p:txBody>
      </p:sp>
    </p:spTree>
    <p:extLst>
      <p:ext uri="{BB962C8B-B14F-4D97-AF65-F5344CB8AC3E}">
        <p14:creationId xmlns:p14="http://schemas.microsoft.com/office/powerpoint/2010/main" val="1807643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5.xml"/><Relationship Id="rId18" Type="http://schemas.openxmlformats.org/officeDocument/2006/relationships/slideLayout" Target="../slideLayouts/slideLayout30.xml"/><Relationship Id="rId26" Type="http://schemas.openxmlformats.org/officeDocument/2006/relationships/slideLayout" Target="../slideLayouts/slideLayout38.xml"/><Relationship Id="rId39" Type="http://schemas.openxmlformats.org/officeDocument/2006/relationships/slideLayout" Target="../slideLayouts/slideLayout51.xml"/><Relationship Id="rId21" Type="http://schemas.openxmlformats.org/officeDocument/2006/relationships/slideLayout" Target="../slideLayouts/slideLayout33.xml"/><Relationship Id="rId34" Type="http://schemas.openxmlformats.org/officeDocument/2006/relationships/slideLayout" Target="../slideLayouts/slideLayout46.xml"/><Relationship Id="rId42" Type="http://schemas.openxmlformats.org/officeDocument/2006/relationships/slideLayout" Target="../slideLayouts/slideLayout54.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9" Type="http://schemas.openxmlformats.org/officeDocument/2006/relationships/slideLayout" Target="../slideLayouts/slideLayout41.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24" Type="http://schemas.openxmlformats.org/officeDocument/2006/relationships/slideLayout" Target="../slideLayouts/slideLayout36.xml"/><Relationship Id="rId32" Type="http://schemas.openxmlformats.org/officeDocument/2006/relationships/slideLayout" Target="../slideLayouts/slideLayout44.xml"/><Relationship Id="rId37" Type="http://schemas.openxmlformats.org/officeDocument/2006/relationships/slideLayout" Target="../slideLayouts/slideLayout49.xml"/><Relationship Id="rId40" Type="http://schemas.openxmlformats.org/officeDocument/2006/relationships/slideLayout" Target="../slideLayouts/slideLayout52.xml"/><Relationship Id="rId45" Type="http://schemas.openxmlformats.org/officeDocument/2006/relationships/theme" Target="../theme/theme2.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23" Type="http://schemas.openxmlformats.org/officeDocument/2006/relationships/slideLayout" Target="../slideLayouts/slideLayout35.xml"/><Relationship Id="rId28" Type="http://schemas.openxmlformats.org/officeDocument/2006/relationships/slideLayout" Target="../slideLayouts/slideLayout40.xml"/><Relationship Id="rId36" Type="http://schemas.openxmlformats.org/officeDocument/2006/relationships/slideLayout" Target="../slideLayouts/slideLayout48.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31" Type="http://schemas.openxmlformats.org/officeDocument/2006/relationships/slideLayout" Target="../slideLayouts/slideLayout43.xml"/><Relationship Id="rId44" Type="http://schemas.openxmlformats.org/officeDocument/2006/relationships/slideLayout" Target="../slideLayouts/slideLayout56.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 Id="rId22" Type="http://schemas.openxmlformats.org/officeDocument/2006/relationships/slideLayout" Target="../slideLayouts/slideLayout34.xml"/><Relationship Id="rId27" Type="http://schemas.openxmlformats.org/officeDocument/2006/relationships/slideLayout" Target="../slideLayouts/slideLayout39.xml"/><Relationship Id="rId30" Type="http://schemas.openxmlformats.org/officeDocument/2006/relationships/slideLayout" Target="../slideLayouts/slideLayout42.xml"/><Relationship Id="rId35" Type="http://schemas.openxmlformats.org/officeDocument/2006/relationships/slideLayout" Target="../slideLayouts/slideLayout47.xml"/><Relationship Id="rId43" Type="http://schemas.openxmlformats.org/officeDocument/2006/relationships/slideLayout" Target="../slideLayouts/slideLayout55.xml"/><Relationship Id="rId8" Type="http://schemas.openxmlformats.org/officeDocument/2006/relationships/slideLayout" Target="../slideLayouts/slideLayout20.xml"/><Relationship Id="rId3" Type="http://schemas.openxmlformats.org/officeDocument/2006/relationships/slideLayout" Target="../slideLayouts/slideLayout15.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5" Type="http://schemas.openxmlformats.org/officeDocument/2006/relationships/slideLayout" Target="../slideLayouts/slideLayout37.xml"/><Relationship Id="rId33" Type="http://schemas.openxmlformats.org/officeDocument/2006/relationships/slideLayout" Target="../slideLayouts/slideLayout45.xml"/><Relationship Id="rId38" Type="http://schemas.openxmlformats.org/officeDocument/2006/relationships/slideLayout" Target="../slideLayouts/slideLayout50.xml"/><Relationship Id="rId20" Type="http://schemas.openxmlformats.org/officeDocument/2006/relationships/slideLayout" Target="../slideLayouts/slideLayout32.xml"/><Relationship Id="rId41"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623CCA-27FE-1A42-B619-5E1A5AA1F1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49A4E0C-1840-8E40-A39A-A1FA0FAFEE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265771-9825-964F-B183-F17D390D7B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9B4FF5-670B-334B-815D-78F52B073842}" type="datetimeFigureOut">
              <a:rPr lang="en-US" smtClean="0"/>
              <a:t>6/19/2024</a:t>
            </a:fld>
            <a:endParaRPr lang="en-US" dirty="0"/>
          </a:p>
        </p:txBody>
      </p:sp>
      <p:sp>
        <p:nvSpPr>
          <p:cNvPr id="5" name="Footer Placeholder 4">
            <a:extLst>
              <a:ext uri="{FF2B5EF4-FFF2-40B4-BE49-F238E27FC236}">
                <a16:creationId xmlns:a16="http://schemas.microsoft.com/office/drawing/2014/main" id="{D99D4490-7213-4A45-A8F6-1D603E66C1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B942D535-11D6-D245-8A51-0902450FCB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62D8E3-A239-2E41-BBF5-47BE233547AA}" type="slidenum">
              <a:rPr lang="en-US" smtClean="0"/>
              <a:t>‹#›</a:t>
            </a:fld>
            <a:endParaRPr lang="en-US" dirty="0"/>
          </a:p>
        </p:txBody>
      </p:sp>
    </p:spTree>
    <p:extLst>
      <p:ext uri="{BB962C8B-B14F-4D97-AF65-F5344CB8AC3E}">
        <p14:creationId xmlns:p14="http://schemas.microsoft.com/office/powerpoint/2010/main" val="575259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70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24526" y="365125"/>
            <a:ext cx="9629274" cy="1325563"/>
          </a:xfrm>
          <a:prstGeom prst="rect">
            <a:avLst/>
          </a:prstGeom>
        </p:spPr>
        <p:txBody>
          <a:bodyPr vert="horz" lIns="0" tIns="45720" rIns="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724526" y="1825625"/>
            <a:ext cx="9629274" cy="4351338"/>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5" name="Straight Connector 14"/>
          <p:cNvCxnSpPr/>
          <p:nvPr userDrawn="1"/>
        </p:nvCxnSpPr>
        <p:spPr>
          <a:xfrm>
            <a:off x="11711748" y="612559"/>
            <a:ext cx="0" cy="39759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Freeform 23"/>
          <p:cNvSpPr/>
          <p:nvPr userDrawn="1"/>
        </p:nvSpPr>
        <p:spPr>
          <a:xfrm rot="2700000" flipH="1">
            <a:off x="11643696" y="6371446"/>
            <a:ext cx="133017" cy="133017"/>
          </a:xfrm>
          <a:custGeom>
            <a:avLst/>
            <a:gdLst>
              <a:gd name="connsiteX0" fmla="*/ 216347 w 216347"/>
              <a:gd name="connsiteY0" fmla="*/ 347 h 216347"/>
              <a:gd name="connsiteX1" fmla="*/ 216000 w 216347"/>
              <a:gd name="connsiteY1" fmla="*/ 347 h 216347"/>
              <a:gd name="connsiteX2" fmla="*/ 216000 w 216347"/>
              <a:gd name="connsiteY2" fmla="*/ 0 h 216347"/>
              <a:gd name="connsiteX3" fmla="*/ 0 w 216347"/>
              <a:gd name="connsiteY3" fmla="*/ 0 h 216347"/>
              <a:gd name="connsiteX4" fmla="*/ 0 w 216347"/>
              <a:gd name="connsiteY4" fmla="*/ 28800 h 216347"/>
              <a:gd name="connsiteX5" fmla="*/ 187546 w 216347"/>
              <a:gd name="connsiteY5" fmla="*/ 28800 h 216347"/>
              <a:gd name="connsiteX6" fmla="*/ 187547 w 216347"/>
              <a:gd name="connsiteY6" fmla="*/ 216347 h 216347"/>
              <a:gd name="connsiteX7" fmla="*/ 216347 w 216347"/>
              <a:gd name="connsiteY7" fmla="*/ 216347 h 2163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6347" h="216347">
                <a:moveTo>
                  <a:pt x="216347" y="347"/>
                </a:moveTo>
                <a:lnTo>
                  <a:pt x="216000" y="347"/>
                </a:lnTo>
                <a:lnTo>
                  <a:pt x="216000" y="0"/>
                </a:lnTo>
                <a:lnTo>
                  <a:pt x="0" y="0"/>
                </a:lnTo>
                <a:lnTo>
                  <a:pt x="0" y="28800"/>
                </a:lnTo>
                <a:lnTo>
                  <a:pt x="187546" y="28800"/>
                </a:lnTo>
                <a:lnTo>
                  <a:pt x="187547" y="216347"/>
                </a:lnTo>
                <a:lnTo>
                  <a:pt x="216347" y="216347"/>
                </a:lnTo>
                <a:close/>
              </a:path>
            </a:pathLst>
          </a:cu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409164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4" r:id="rId23"/>
    <p:sldLayoutId id="2147483685" r:id="rId24"/>
    <p:sldLayoutId id="2147483686" r:id="rId25"/>
    <p:sldLayoutId id="2147483687" r:id="rId26"/>
    <p:sldLayoutId id="2147483688" r:id="rId27"/>
    <p:sldLayoutId id="2147483689" r:id="rId28"/>
    <p:sldLayoutId id="2147483690" r:id="rId29"/>
    <p:sldLayoutId id="2147483691" r:id="rId30"/>
    <p:sldLayoutId id="2147483692" r:id="rId31"/>
    <p:sldLayoutId id="2147483693" r:id="rId32"/>
    <p:sldLayoutId id="2147483694" r:id="rId33"/>
    <p:sldLayoutId id="2147483695" r:id="rId34"/>
    <p:sldLayoutId id="2147483696" r:id="rId35"/>
    <p:sldLayoutId id="2147483697" r:id="rId36"/>
    <p:sldLayoutId id="2147483698" r:id="rId37"/>
    <p:sldLayoutId id="2147483699" r:id="rId38"/>
    <p:sldLayoutId id="2147483700" r:id="rId39"/>
    <p:sldLayoutId id="2147483701" r:id="rId40"/>
    <p:sldLayoutId id="2147483702" r:id="rId41"/>
    <p:sldLayoutId id="2147483703" r:id="rId42"/>
    <p:sldLayoutId id="2147483704" r:id="rId43"/>
    <p:sldLayoutId id="2147483705" r:id="rId4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Freeform 26">
            <a:extLst>
              <a:ext uri="{FF2B5EF4-FFF2-40B4-BE49-F238E27FC236}">
                <a16:creationId xmlns:a16="http://schemas.microsoft.com/office/drawing/2014/main" id="{82D0FA7B-DDA4-E644-AE38-82C28EC5ECC4}"/>
              </a:ext>
            </a:extLst>
          </p:cNvPr>
          <p:cNvSpPr/>
          <p:nvPr/>
        </p:nvSpPr>
        <p:spPr>
          <a:xfrm>
            <a:off x="-25430" y="-681334"/>
            <a:ext cx="15701784" cy="7579801"/>
          </a:xfrm>
          <a:custGeom>
            <a:avLst/>
            <a:gdLst>
              <a:gd name="connsiteX0" fmla="*/ 664028 w 15701784"/>
              <a:gd name="connsiteY0" fmla="*/ 1830 h 7579801"/>
              <a:gd name="connsiteX1" fmla="*/ 3208376 w 15701784"/>
              <a:gd name="connsiteY1" fmla="*/ 174393 h 7579801"/>
              <a:gd name="connsiteX2" fmla="*/ 3208376 w 15701784"/>
              <a:gd name="connsiteY2" fmla="*/ 178907 h 7579801"/>
              <a:gd name="connsiteX3" fmla="*/ 6339883 w 15701784"/>
              <a:gd name="connsiteY3" fmla="*/ 178907 h 7579801"/>
              <a:gd name="connsiteX4" fmla="*/ 9471389 w 15701784"/>
              <a:gd name="connsiteY4" fmla="*/ 178907 h 7579801"/>
              <a:gd name="connsiteX5" fmla="*/ 9471389 w 15701784"/>
              <a:gd name="connsiteY5" fmla="*/ 188334 h 7579801"/>
              <a:gd name="connsiteX6" fmla="*/ 9536630 w 15701784"/>
              <a:gd name="connsiteY6" fmla="*/ 154042 h 7579801"/>
              <a:gd name="connsiteX7" fmla="*/ 12191072 w 15701784"/>
              <a:gd name="connsiteY7" fmla="*/ 351653 h 7579801"/>
              <a:gd name="connsiteX8" fmla="*/ 12217429 w 15701784"/>
              <a:gd name="connsiteY8" fmla="*/ 345063 h 7579801"/>
              <a:gd name="connsiteX9" fmla="*/ 12217429 w 15701784"/>
              <a:gd name="connsiteY9" fmla="*/ 7579800 h 7579801"/>
              <a:gd name="connsiteX10" fmla="*/ 15701784 w 15701784"/>
              <a:gd name="connsiteY10" fmla="*/ 7579800 h 7579801"/>
              <a:gd name="connsiteX11" fmla="*/ 15701784 w 15701784"/>
              <a:gd name="connsiteY11" fmla="*/ 7579801 h 7579801"/>
              <a:gd name="connsiteX12" fmla="*/ 0 w 15701784"/>
              <a:gd name="connsiteY12" fmla="*/ 7579801 h 7579801"/>
              <a:gd name="connsiteX13" fmla="*/ 0 w 15701784"/>
              <a:gd name="connsiteY13" fmla="*/ 212334 h 7579801"/>
              <a:gd name="connsiteX14" fmla="*/ 76870 w 15701784"/>
              <a:gd name="connsiteY14" fmla="*/ 174393 h 7579801"/>
              <a:gd name="connsiteX15" fmla="*/ 664028 w 15701784"/>
              <a:gd name="connsiteY15" fmla="*/ 1830 h 75798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5701784" h="7579801">
                <a:moveTo>
                  <a:pt x="664028" y="1830"/>
                </a:moveTo>
                <a:cubicBezTo>
                  <a:pt x="1512144" y="-40353"/>
                  <a:pt x="2360261" y="665241"/>
                  <a:pt x="3208376" y="174393"/>
                </a:cubicBezTo>
                <a:lnTo>
                  <a:pt x="3208376" y="178907"/>
                </a:lnTo>
                <a:cubicBezTo>
                  <a:pt x="4252213" y="-425213"/>
                  <a:pt x="5296047" y="783027"/>
                  <a:pt x="6339883" y="178907"/>
                </a:cubicBezTo>
                <a:cubicBezTo>
                  <a:pt x="7383718" y="-425213"/>
                  <a:pt x="8427554" y="783027"/>
                  <a:pt x="9471389" y="178907"/>
                </a:cubicBezTo>
                <a:lnTo>
                  <a:pt x="9471389" y="188334"/>
                </a:lnTo>
                <a:lnTo>
                  <a:pt x="9536630" y="154042"/>
                </a:lnTo>
                <a:cubicBezTo>
                  <a:pt x="10421445" y="-265029"/>
                  <a:pt x="11306258" y="536732"/>
                  <a:pt x="12191072" y="351653"/>
                </a:cubicBezTo>
                <a:lnTo>
                  <a:pt x="12217429" y="345063"/>
                </a:lnTo>
                <a:lnTo>
                  <a:pt x="12217429" y="7579800"/>
                </a:lnTo>
                <a:lnTo>
                  <a:pt x="15701784" y="7579800"/>
                </a:lnTo>
                <a:lnTo>
                  <a:pt x="15701784" y="7579801"/>
                </a:lnTo>
                <a:lnTo>
                  <a:pt x="0" y="7579801"/>
                </a:lnTo>
                <a:lnTo>
                  <a:pt x="0" y="212334"/>
                </a:lnTo>
                <a:lnTo>
                  <a:pt x="76870" y="174393"/>
                </a:lnTo>
                <a:cubicBezTo>
                  <a:pt x="272589" y="61121"/>
                  <a:pt x="468309" y="11564"/>
                  <a:pt x="664028" y="1830"/>
                </a:cubicBezTo>
                <a:close/>
              </a:path>
            </a:pathLst>
          </a:custGeom>
          <a:gradFill>
            <a:gsLst>
              <a:gs pos="93000">
                <a:srgbClr val="4078B7"/>
              </a:gs>
              <a:gs pos="44000">
                <a:schemeClr val="accent3">
                  <a:alpha val="58000"/>
                </a:schemeClr>
              </a:gs>
              <a:gs pos="10000">
                <a:srgbClr val="69C4B3">
                  <a:alpha val="48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13"/>
          <p:cNvSpPr/>
          <p:nvPr/>
        </p:nvSpPr>
        <p:spPr>
          <a:xfrm rot="5400000">
            <a:off x="2877550" y="-2419069"/>
            <a:ext cx="7073660" cy="11773774"/>
          </a:xfrm>
          <a:custGeom>
            <a:avLst/>
            <a:gdLst>
              <a:gd name="connsiteX0" fmla="*/ 5278219 w 7073660"/>
              <a:gd name="connsiteY0" fmla="*/ 3982691 h 11773774"/>
              <a:gd name="connsiteX1" fmla="*/ 5290023 w 7073660"/>
              <a:gd name="connsiteY1" fmla="*/ 3751335 h 11773774"/>
              <a:gd name="connsiteX2" fmla="*/ 5316824 w 7073660"/>
              <a:gd name="connsiteY2" fmla="*/ 3520019 h 11773774"/>
              <a:gd name="connsiteX3" fmla="*/ 5334933 w 7073660"/>
              <a:gd name="connsiteY3" fmla="*/ 3407348 h 11773774"/>
              <a:gd name="connsiteX4" fmla="*/ 5358836 w 7073660"/>
              <a:gd name="connsiteY4" fmla="*/ 3293824 h 11773774"/>
              <a:gd name="connsiteX5" fmla="*/ 5413887 w 7073660"/>
              <a:gd name="connsiteY5" fmla="*/ 3071044 h 11773774"/>
              <a:gd name="connsiteX6" fmla="*/ 5445035 w 7073660"/>
              <a:gd name="connsiteY6" fmla="*/ 2960934 h 11773774"/>
              <a:gd name="connsiteX7" fmla="*/ 5463868 w 7073660"/>
              <a:gd name="connsiteY7" fmla="*/ 2905452 h 11773774"/>
              <a:gd name="connsiteX8" fmla="*/ 5481977 w 7073660"/>
              <a:gd name="connsiteY8" fmla="*/ 2849970 h 11773774"/>
              <a:gd name="connsiteX9" fmla="*/ 5521817 w 7073660"/>
              <a:gd name="connsiteY9" fmla="*/ 2742421 h 11773774"/>
              <a:gd name="connsiteX10" fmla="*/ 5542823 w 7073660"/>
              <a:gd name="connsiteY10" fmla="*/ 2686940 h 11773774"/>
              <a:gd name="connsiteX11" fmla="*/ 5563829 w 7073660"/>
              <a:gd name="connsiteY11" fmla="*/ 2634872 h 11773774"/>
              <a:gd name="connsiteX12" fmla="*/ 5573970 w 7073660"/>
              <a:gd name="connsiteY12" fmla="*/ 2608412 h 11773774"/>
              <a:gd name="connsiteX13" fmla="*/ 5584836 w 7073660"/>
              <a:gd name="connsiteY13" fmla="*/ 2581951 h 11773774"/>
              <a:gd name="connsiteX14" fmla="*/ 5608015 w 7073660"/>
              <a:gd name="connsiteY14" fmla="*/ 2529884 h 11773774"/>
              <a:gd name="connsiteX15" fmla="*/ 5631919 w 7073660"/>
              <a:gd name="connsiteY15" fmla="*/ 2476963 h 11773774"/>
              <a:gd name="connsiteX16" fmla="*/ 5655822 w 7073660"/>
              <a:gd name="connsiteY16" fmla="*/ 2424895 h 11773774"/>
              <a:gd name="connsiteX17" fmla="*/ 5870956 w 7073660"/>
              <a:gd name="connsiteY17" fmla="*/ 2016891 h 11773774"/>
              <a:gd name="connsiteX18" fmla="*/ 6120859 w 7073660"/>
              <a:gd name="connsiteY18" fmla="*/ 1628519 h 11773774"/>
              <a:gd name="connsiteX19" fmla="*/ 6385974 w 7073660"/>
              <a:gd name="connsiteY19" fmla="*/ 1268315 h 11773774"/>
              <a:gd name="connsiteX20" fmla="*/ 6625011 w 7073660"/>
              <a:gd name="connsiteY20" fmla="*/ 879943 h 11773774"/>
              <a:gd name="connsiteX21" fmla="*/ 6748152 w 7073660"/>
              <a:gd name="connsiteY21" fmla="*/ 440357 h 11773774"/>
              <a:gd name="connsiteX22" fmla="*/ 6759017 w 7073660"/>
              <a:gd name="connsiteY22" fmla="*/ 212456 h 11773774"/>
              <a:gd name="connsiteX23" fmla="*/ 6750869 w 7073660"/>
              <a:gd name="connsiteY23" fmla="*/ 98078 h 11773774"/>
              <a:gd name="connsiteX24" fmla="*/ 6737049 w 7073660"/>
              <a:gd name="connsiteY24" fmla="*/ 0 h 11773774"/>
              <a:gd name="connsiteX25" fmla="*/ 6752205 w 7073660"/>
              <a:gd name="connsiteY25" fmla="*/ 0 h 11773774"/>
              <a:gd name="connsiteX26" fmla="*/ 6766441 w 7073660"/>
              <a:gd name="connsiteY26" fmla="*/ 106081 h 11773774"/>
              <a:gd name="connsiteX27" fmla="*/ 6772055 w 7073660"/>
              <a:gd name="connsiteY27" fmla="*/ 222699 h 11773774"/>
              <a:gd name="connsiteX28" fmla="*/ 6761914 w 7073660"/>
              <a:gd name="connsiteY28" fmla="*/ 454015 h 11773774"/>
              <a:gd name="connsiteX29" fmla="*/ 6714107 w 7073660"/>
              <a:gd name="connsiteY29" fmla="*/ 682770 h 11773774"/>
              <a:gd name="connsiteX30" fmla="*/ 6632979 w 7073660"/>
              <a:gd name="connsiteY30" fmla="*/ 900429 h 11773774"/>
              <a:gd name="connsiteX31" fmla="*/ 6404082 w 7073660"/>
              <a:gd name="connsiteY31" fmla="*/ 1284533 h 11773774"/>
              <a:gd name="connsiteX32" fmla="*/ 6128103 w 7073660"/>
              <a:gd name="connsiteY32" fmla="*/ 1652419 h 11773774"/>
              <a:gd name="connsiteX33" fmla="*/ 5881097 w 7073660"/>
              <a:gd name="connsiteY33" fmla="*/ 2040791 h 11773774"/>
              <a:gd name="connsiteX34" fmla="*/ 5668861 w 7073660"/>
              <a:gd name="connsiteY34" fmla="*/ 2447942 h 11773774"/>
              <a:gd name="connsiteX35" fmla="*/ 5500086 w 7073660"/>
              <a:gd name="connsiteY35" fmla="*/ 2873870 h 11773774"/>
              <a:gd name="connsiteX36" fmla="*/ 5318997 w 7073660"/>
              <a:gd name="connsiteY36" fmla="*/ 3770113 h 11773774"/>
              <a:gd name="connsiteX37" fmla="*/ 5316824 w 7073660"/>
              <a:gd name="connsiteY37" fmla="*/ 4226769 h 11773774"/>
              <a:gd name="connsiteX38" fmla="*/ 5371875 w 7073660"/>
              <a:gd name="connsiteY38" fmla="*/ 4681720 h 11773774"/>
              <a:gd name="connsiteX39" fmla="*/ 5636989 w 7073660"/>
              <a:gd name="connsiteY39" fmla="*/ 5554063 h 11773774"/>
              <a:gd name="connsiteX40" fmla="*/ 6044077 w 7073660"/>
              <a:gd name="connsiteY40" fmla="*/ 6370925 h 11773774"/>
              <a:gd name="connsiteX41" fmla="*/ 6527947 w 7073660"/>
              <a:gd name="connsiteY41" fmla="*/ 7151083 h 11773774"/>
              <a:gd name="connsiteX42" fmla="*/ 6777126 w 7073660"/>
              <a:gd name="connsiteY42" fmla="*/ 7537747 h 11773774"/>
              <a:gd name="connsiteX43" fmla="*/ 7021958 w 7073660"/>
              <a:gd name="connsiteY43" fmla="*/ 7932093 h 11773774"/>
              <a:gd name="connsiteX44" fmla="*/ 7073660 w 7073660"/>
              <a:gd name="connsiteY44" fmla="*/ 8024573 h 11773774"/>
              <a:gd name="connsiteX45" fmla="*/ 7073660 w 7073660"/>
              <a:gd name="connsiteY45" fmla="*/ 8319578 h 11773774"/>
              <a:gd name="connsiteX46" fmla="*/ 7014896 w 7073660"/>
              <a:gd name="connsiteY46" fmla="*/ 8194779 h 11773774"/>
              <a:gd name="connsiteX47" fmla="*/ 6908959 w 7073660"/>
              <a:gd name="connsiteY47" fmla="*/ 7994403 h 11773774"/>
              <a:gd name="connsiteX48" fmla="*/ 6438127 w 7073660"/>
              <a:gd name="connsiteY48" fmla="*/ 7206564 h 11773774"/>
              <a:gd name="connsiteX49" fmla="*/ 5970917 w 7073660"/>
              <a:gd name="connsiteY49" fmla="*/ 6407627 h 11773774"/>
              <a:gd name="connsiteX50" fmla="*/ 5579041 w 7073660"/>
              <a:gd name="connsiteY50" fmla="*/ 5569427 h 11773774"/>
              <a:gd name="connsiteX51" fmla="*/ 5431996 w 7073660"/>
              <a:gd name="connsiteY51" fmla="*/ 5130695 h 11773774"/>
              <a:gd name="connsiteX52" fmla="*/ 5374048 w 7073660"/>
              <a:gd name="connsiteY52" fmla="*/ 4904499 h 11773774"/>
              <a:gd name="connsiteX53" fmla="*/ 5329862 w 7073660"/>
              <a:gd name="connsiteY53" fmla="*/ 4676599 h 11773774"/>
              <a:gd name="connsiteX54" fmla="*/ 5278219 w 7073660"/>
              <a:gd name="connsiteY54" fmla="*/ 3982691 h 11773774"/>
              <a:gd name="connsiteX55" fmla="*/ 0 w 7073660"/>
              <a:gd name="connsiteY55" fmla="*/ 11755395 h 11773774"/>
              <a:gd name="connsiteX56" fmla="*/ 0 w 7073660"/>
              <a:gd name="connsiteY56" fmla="*/ 11588449 h 11773774"/>
              <a:gd name="connsiteX57" fmla="*/ 340496 w 7073660"/>
              <a:gd name="connsiteY57" fmla="*/ 11594739 h 11773774"/>
              <a:gd name="connsiteX58" fmla="*/ 1257531 w 7073660"/>
              <a:gd name="connsiteY58" fmla="*/ 11578523 h 11773774"/>
              <a:gd name="connsiteX59" fmla="*/ 2171669 w 7073660"/>
              <a:gd name="connsiteY59" fmla="*/ 11517919 h 11773774"/>
              <a:gd name="connsiteX60" fmla="*/ 3080736 w 7073660"/>
              <a:gd name="connsiteY60" fmla="*/ 11410371 h 11773774"/>
              <a:gd name="connsiteX61" fmla="*/ 3978938 w 7073660"/>
              <a:gd name="connsiteY61" fmla="*/ 11247339 h 11773774"/>
              <a:gd name="connsiteX62" fmla="*/ 4861928 w 7073660"/>
              <a:gd name="connsiteY62" fmla="*/ 11018583 h 11773774"/>
              <a:gd name="connsiteX63" fmla="*/ 5713047 w 7073660"/>
              <a:gd name="connsiteY63" fmla="*/ 10703619 h 11773774"/>
              <a:gd name="connsiteX64" fmla="*/ 6117962 w 7073660"/>
              <a:gd name="connsiteY64" fmla="*/ 10501323 h 11773774"/>
              <a:gd name="connsiteX65" fmla="*/ 6496076 w 7073660"/>
              <a:gd name="connsiteY65" fmla="*/ 10262325 h 11773774"/>
              <a:gd name="connsiteX66" fmla="*/ 6835074 w 7073660"/>
              <a:gd name="connsiteY66" fmla="*/ 9975528 h 11773774"/>
              <a:gd name="connsiteX67" fmla="*/ 6982481 w 7073660"/>
              <a:gd name="connsiteY67" fmla="*/ 9811857 h 11773774"/>
              <a:gd name="connsiteX68" fmla="*/ 7073660 w 7073660"/>
              <a:gd name="connsiteY68" fmla="*/ 9682894 h 11773774"/>
              <a:gd name="connsiteX69" fmla="*/ 7073660 w 7073660"/>
              <a:gd name="connsiteY69" fmla="*/ 9980660 h 11773774"/>
              <a:gd name="connsiteX70" fmla="*/ 6950971 w 7073660"/>
              <a:gd name="connsiteY70" fmla="*/ 10120633 h 11773774"/>
              <a:gd name="connsiteX71" fmla="*/ 6590966 w 7073660"/>
              <a:gd name="connsiteY71" fmla="*/ 10433039 h 11773774"/>
              <a:gd name="connsiteX72" fmla="*/ 5776066 w 7073660"/>
              <a:gd name="connsiteY72" fmla="*/ 10900791 h 11773774"/>
              <a:gd name="connsiteX73" fmla="*/ 5342901 w 7073660"/>
              <a:gd name="connsiteY73" fmla="*/ 11079187 h 11773774"/>
              <a:gd name="connsiteX74" fmla="*/ 4901043 w 7073660"/>
              <a:gd name="connsiteY74" fmla="*/ 11229415 h 11773774"/>
              <a:gd name="connsiteX75" fmla="*/ 4451942 w 7073660"/>
              <a:gd name="connsiteY75" fmla="*/ 11354889 h 11773774"/>
              <a:gd name="connsiteX76" fmla="*/ 4225943 w 7073660"/>
              <a:gd name="connsiteY76" fmla="*/ 11410371 h 11773774"/>
              <a:gd name="connsiteX77" fmla="*/ 3999944 w 7073660"/>
              <a:gd name="connsiteY77" fmla="*/ 11460731 h 11773774"/>
              <a:gd name="connsiteX78" fmla="*/ 2166598 w 7073660"/>
              <a:gd name="connsiteY78" fmla="*/ 11720213 h 11773774"/>
              <a:gd name="connsiteX79" fmla="*/ 1241595 w 7073660"/>
              <a:gd name="connsiteY79" fmla="*/ 11768013 h 11773774"/>
              <a:gd name="connsiteX80" fmla="*/ 316592 w 7073660"/>
              <a:gd name="connsiteY80" fmla="*/ 11768013 h 11773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7073660" h="11773774">
                <a:moveTo>
                  <a:pt x="5278219" y="3982691"/>
                </a:moveTo>
                <a:cubicBezTo>
                  <a:pt x="5279611" y="3905350"/>
                  <a:pt x="5283503" y="3828155"/>
                  <a:pt x="5290023" y="3751335"/>
                </a:cubicBezTo>
                <a:cubicBezTo>
                  <a:pt x="5295817" y="3675367"/>
                  <a:pt x="5305958" y="3599400"/>
                  <a:pt x="5316824" y="3520019"/>
                </a:cubicBezTo>
                <a:cubicBezTo>
                  <a:pt x="5321894" y="3483315"/>
                  <a:pt x="5329862" y="3444051"/>
                  <a:pt x="5334933" y="3407348"/>
                </a:cubicBezTo>
                <a:cubicBezTo>
                  <a:pt x="5342901" y="3370645"/>
                  <a:pt x="5350868" y="3331381"/>
                  <a:pt x="5358836" y="3293824"/>
                </a:cubicBezTo>
                <a:cubicBezTo>
                  <a:pt x="5374048" y="3217857"/>
                  <a:pt x="5392881" y="3144450"/>
                  <a:pt x="5413887" y="3071044"/>
                </a:cubicBezTo>
                <a:cubicBezTo>
                  <a:pt x="5424028" y="3034340"/>
                  <a:pt x="5434894" y="2997637"/>
                  <a:pt x="5445035" y="2960934"/>
                </a:cubicBezTo>
                <a:cubicBezTo>
                  <a:pt x="5450830" y="2942155"/>
                  <a:pt x="5458073" y="2923377"/>
                  <a:pt x="5463868" y="2905452"/>
                </a:cubicBezTo>
                <a:cubicBezTo>
                  <a:pt x="5468939" y="2886674"/>
                  <a:pt x="5474009" y="2868749"/>
                  <a:pt x="5481977" y="2849970"/>
                </a:cubicBezTo>
                <a:cubicBezTo>
                  <a:pt x="5495015" y="2813267"/>
                  <a:pt x="5508054" y="2776564"/>
                  <a:pt x="5521817" y="2742421"/>
                </a:cubicBezTo>
                <a:cubicBezTo>
                  <a:pt x="5529060" y="2723643"/>
                  <a:pt x="5534855" y="2705718"/>
                  <a:pt x="5542823" y="2686940"/>
                </a:cubicBezTo>
                <a:lnTo>
                  <a:pt x="5563829" y="2634872"/>
                </a:lnTo>
                <a:lnTo>
                  <a:pt x="5573970" y="2608412"/>
                </a:lnTo>
                <a:lnTo>
                  <a:pt x="5584836" y="2581951"/>
                </a:lnTo>
                <a:lnTo>
                  <a:pt x="5608015" y="2529884"/>
                </a:lnTo>
                <a:lnTo>
                  <a:pt x="5631919" y="2476963"/>
                </a:lnTo>
                <a:cubicBezTo>
                  <a:pt x="5639887" y="2459038"/>
                  <a:pt x="5647855" y="2442820"/>
                  <a:pt x="5655822" y="2424895"/>
                </a:cubicBezTo>
                <a:cubicBezTo>
                  <a:pt x="5721015" y="2284911"/>
                  <a:pt x="5792001" y="2148340"/>
                  <a:pt x="5870956" y="2016891"/>
                </a:cubicBezTo>
                <a:cubicBezTo>
                  <a:pt x="5949911" y="1882882"/>
                  <a:pt x="6031039" y="1754847"/>
                  <a:pt x="6120859" y="1628519"/>
                </a:cubicBezTo>
                <a:cubicBezTo>
                  <a:pt x="6199090" y="1509874"/>
                  <a:pt x="6291083" y="1389521"/>
                  <a:pt x="6385974" y="1268315"/>
                </a:cubicBezTo>
                <a:cubicBezTo>
                  <a:pt x="6480140" y="1150523"/>
                  <a:pt x="6564890" y="1019075"/>
                  <a:pt x="6625011" y="879943"/>
                </a:cubicBezTo>
                <a:cubicBezTo>
                  <a:pt x="6688030" y="739959"/>
                  <a:pt x="6730043" y="593145"/>
                  <a:pt x="6748152" y="440357"/>
                </a:cubicBezTo>
                <a:cubicBezTo>
                  <a:pt x="6756120" y="364391"/>
                  <a:pt x="6761914" y="288423"/>
                  <a:pt x="6759017" y="212456"/>
                </a:cubicBezTo>
                <a:cubicBezTo>
                  <a:pt x="6757569" y="174045"/>
                  <a:pt x="6754853" y="135848"/>
                  <a:pt x="6750869" y="98078"/>
                </a:cubicBezTo>
                <a:lnTo>
                  <a:pt x="6737049" y="0"/>
                </a:lnTo>
                <a:lnTo>
                  <a:pt x="6752205" y="0"/>
                </a:lnTo>
                <a:lnTo>
                  <a:pt x="6766441" y="106081"/>
                </a:lnTo>
                <a:cubicBezTo>
                  <a:pt x="6770063" y="144598"/>
                  <a:pt x="6772055" y="183435"/>
                  <a:pt x="6772055" y="222699"/>
                </a:cubicBezTo>
                <a:cubicBezTo>
                  <a:pt x="6774953" y="298666"/>
                  <a:pt x="6769158" y="378047"/>
                  <a:pt x="6761914" y="454015"/>
                </a:cubicBezTo>
                <a:cubicBezTo>
                  <a:pt x="6751049" y="529982"/>
                  <a:pt x="6735113" y="605949"/>
                  <a:pt x="6714107" y="682770"/>
                </a:cubicBezTo>
                <a:cubicBezTo>
                  <a:pt x="6693101" y="756177"/>
                  <a:pt x="6664126" y="829583"/>
                  <a:pt x="6632979" y="900429"/>
                </a:cubicBezTo>
                <a:cubicBezTo>
                  <a:pt x="6585896" y="1031878"/>
                  <a:pt x="6501146" y="1163327"/>
                  <a:pt x="6404082" y="1284533"/>
                </a:cubicBezTo>
                <a:cubicBezTo>
                  <a:pt x="6309916" y="1404885"/>
                  <a:pt x="6217923" y="1526091"/>
                  <a:pt x="6128103" y="1652419"/>
                </a:cubicBezTo>
                <a:cubicBezTo>
                  <a:pt x="6041904" y="1777893"/>
                  <a:pt x="5957879" y="1906782"/>
                  <a:pt x="5881097" y="2040791"/>
                </a:cubicBezTo>
                <a:cubicBezTo>
                  <a:pt x="5805040" y="2172240"/>
                  <a:pt x="5734053" y="2308810"/>
                  <a:pt x="5668861" y="2447942"/>
                </a:cubicBezTo>
                <a:cubicBezTo>
                  <a:pt x="5605842" y="2587073"/>
                  <a:pt x="5547893" y="2729618"/>
                  <a:pt x="5500086" y="2873870"/>
                </a:cubicBezTo>
                <a:cubicBezTo>
                  <a:pt x="5403022" y="3163229"/>
                  <a:pt x="5340003" y="3465391"/>
                  <a:pt x="5318997" y="3770113"/>
                </a:cubicBezTo>
                <a:cubicBezTo>
                  <a:pt x="5308856" y="3922047"/>
                  <a:pt x="5308856" y="4074836"/>
                  <a:pt x="5316824" y="4226769"/>
                </a:cubicBezTo>
                <a:cubicBezTo>
                  <a:pt x="5324067" y="4379558"/>
                  <a:pt x="5345074" y="4531493"/>
                  <a:pt x="5371875" y="4681720"/>
                </a:cubicBezTo>
                <a:cubicBezTo>
                  <a:pt x="5426926" y="4981321"/>
                  <a:pt x="5518919" y="5272387"/>
                  <a:pt x="5636989" y="5554063"/>
                </a:cubicBezTo>
                <a:cubicBezTo>
                  <a:pt x="5752886" y="5834885"/>
                  <a:pt x="5891963" y="6108027"/>
                  <a:pt x="6044077" y="6370925"/>
                </a:cubicBezTo>
                <a:cubicBezTo>
                  <a:pt x="6196917" y="6636383"/>
                  <a:pt x="6362070" y="6894160"/>
                  <a:pt x="6527947" y="7151083"/>
                </a:cubicBezTo>
                <a:cubicBezTo>
                  <a:pt x="6611973" y="7279971"/>
                  <a:pt x="6695998" y="7408859"/>
                  <a:pt x="6777126" y="7537747"/>
                </a:cubicBezTo>
                <a:cubicBezTo>
                  <a:pt x="6861151" y="7666635"/>
                  <a:pt x="6943004" y="7798085"/>
                  <a:pt x="7021958" y="7932093"/>
                </a:cubicBezTo>
                <a:lnTo>
                  <a:pt x="7073660" y="8024573"/>
                </a:lnTo>
                <a:lnTo>
                  <a:pt x="7073660" y="8319578"/>
                </a:lnTo>
                <a:lnTo>
                  <a:pt x="7014896" y="8194779"/>
                </a:lnTo>
                <a:cubicBezTo>
                  <a:pt x="6981033" y="8127133"/>
                  <a:pt x="6945539" y="8060128"/>
                  <a:pt x="6908959" y="7994403"/>
                </a:cubicBezTo>
                <a:cubicBezTo>
                  <a:pt x="6761914" y="7729799"/>
                  <a:pt x="6598934" y="7469462"/>
                  <a:pt x="6438127" y="7206564"/>
                </a:cubicBezTo>
                <a:cubicBezTo>
                  <a:pt x="6278044" y="6943665"/>
                  <a:pt x="6117962" y="6680767"/>
                  <a:pt x="5970917" y="6407627"/>
                </a:cubicBezTo>
                <a:cubicBezTo>
                  <a:pt x="5823873" y="6137047"/>
                  <a:pt x="5689867" y="5858785"/>
                  <a:pt x="5579041" y="5569427"/>
                </a:cubicBezTo>
                <a:cubicBezTo>
                  <a:pt x="5523990" y="5425175"/>
                  <a:pt x="5474009" y="5278361"/>
                  <a:pt x="5431996" y="5130695"/>
                </a:cubicBezTo>
                <a:cubicBezTo>
                  <a:pt x="5410990" y="5057289"/>
                  <a:pt x="5392881" y="4981321"/>
                  <a:pt x="5374048" y="4904499"/>
                </a:cubicBezTo>
                <a:cubicBezTo>
                  <a:pt x="5358836" y="4828533"/>
                  <a:pt x="5342901" y="4752566"/>
                  <a:pt x="5329862" y="4676599"/>
                </a:cubicBezTo>
                <a:cubicBezTo>
                  <a:pt x="5292377" y="4448057"/>
                  <a:pt x="5274042" y="4214713"/>
                  <a:pt x="5278219" y="3982691"/>
                </a:cubicBezTo>
                <a:close/>
                <a:moveTo>
                  <a:pt x="0" y="11755395"/>
                </a:moveTo>
                <a:lnTo>
                  <a:pt x="0" y="11588449"/>
                </a:lnTo>
                <a:lnTo>
                  <a:pt x="340496" y="11594739"/>
                </a:lnTo>
                <a:cubicBezTo>
                  <a:pt x="644726" y="11597301"/>
                  <a:pt x="952577" y="11592179"/>
                  <a:pt x="1257531" y="11578523"/>
                </a:cubicBezTo>
                <a:cubicBezTo>
                  <a:pt x="1561761" y="11565719"/>
                  <a:pt x="1866715" y="11544379"/>
                  <a:pt x="2171669" y="11517919"/>
                </a:cubicBezTo>
                <a:cubicBezTo>
                  <a:pt x="2476623" y="11488897"/>
                  <a:pt x="2778679" y="11454755"/>
                  <a:pt x="3080736" y="11410371"/>
                </a:cubicBezTo>
                <a:cubicBezTo>
                  <a:pt x="3382792" y="11365985"/>
                  <a:pt x="3681952" y="11313063"/>
                  <a:pt x="3978938" y="11247339"/>
                </a:cubicBezTo>
                <a:cubicBezTo>
                  <a:pt x="4275924" y="11184175"/>
                  <a:pt x="4570012" y="11108209"/>
                  <a:pt x="4861928" y="11018583"/>
                </a:cubicBezTo>
                <a:cubicBezTo>
                  <a:pt x="5150946" y="10929813"/>
                  <a:pt x="5437067" y="10827385"/>
                  <a:pt x="5713047" y="10703619"/>
                </a:cubicBezTo>
                <a:cubicBezTo>
                  <a:pt x="5849950" y="10640455"/>
                  <a:pt x="5986853" y="10574731"/>
                  <a:pt x="6117962" y="10501323"/>
                </a:cubicBezTo>
                <a:cubicBezTo>
                  <a:pt x="6249070" y="10427917"/>
                  <a:pt x="6375108" y="10349389"/>
                  <a:pt x="6496076" y="10262325"/>
                </a:cubicBezTo>
                <a:cubicBezTo>
                  <a:pt x="6617043" y="10175263"/>
                  <a:pt x="6730043" y="10081370"/>
                  <a:pt x="6835074" y="9975528"/>
                </a:cubicBezTo>
                <a:cubicBezTo>
                  <a:pt x="6887590" y="9923033"/>
                  <a:pt x="6936846" y="9868619"/>
                  <a:pt x="6982481" y="9811857"/>
                </a:cubicBezTo>
                <a:lnTo>
                  <a:pt x="7073660" y="9682894"/>
                </a:lnTo>
                <a:lnTo>
                  <a:pt x="7073660" y="9980660"/>
                </a:lnTo>
                <a:lnTo>
                  <a:pt x="6950971" y="10120633"/>
                </a:lnTo>
                <a:cubicBezTo>
                  <a:pt x="6840145" y="10235865"/>
                  <a:pt x="6717004" y="10338293"/>
                  <a:pt x="6590966" y="10433039"/>
                </a:cubicBezTo>
                <a:cubicBezTo>
                  <a:pt x="6335993" y="10619969"/>
                  <a:pt x="6060013" y="10771903"/>
                  <a:pt x="5776066" y="10900791"/>
                </a:cubicBezTo>
                <a:cubicBezTo>
                  <a:pt x="5634092" y="10966517"/>
                  <a:pt x="5489945" y="11024559"/>
                  <a:pt x="5342901" y="11079187"/>
                </a:cubicBezTo>
                <a:cubicBezTo>
                  <a:pt x="5195856" y="11134669"/>
                  <a:pt x="5048812" y="11184175"/>
                  <a:pt x="4901043" y="11229415"/>
                </a:cubicBezTo>
                <a:cubicBezTo>
                  <a:pt x="4753999" y="11273799"/>
                  <a:pt x="4604781" y="11315625"/>
                  <a:pt x="4451942" y="11354889"/>
                </a:cubicBezTo>
                <a:cubicBezTo>
                  <a:pt x="4375885" y="11373667"/>
                  <a:pt x="4302001" y="11392445"/>
                  <a:pt x="4225943" y="11410371"/>
                </a:cubicBezTo>
                <a:cubicBezTo>
                  <a:pt x="4149886" y="11429149"/>
                  <a:pt x="4076726" y="11444513"/>
                  <a:pt x="3999944" y="11460731"/>
                </a:cubicBezTo>
                <a:cubicBezTo>
                  <a:pt x="3392933" y="11588765"/>
                  <a:pt x="2780852" y="11673267"/>
                  <a:pt x="2166598" y="11720213"/>
                </a:cubicBezTo>
                <a:cubicBezTo>
                  <a:pt x="1858747" y="11744113"/>
                  <a:pt x="1548722" y="11760331"/>
                  <a:pt x="1241595" y="11768013"/>
                </a:cubicBezTo>
                <a:cubicBezTo>
                  <a:pt x="933744" y="11775695"/>
                  <a:pt x="623719" y="11775695"/>
                  <a:pt x="316592" y="11768013"/>
                </a:cubicBezTo>
                <a:close/>
              </a:path>
            </a:pathLst>
          </a:custGeom>
          <a:gradFill>
            <a:gsLst>
              <a:gs pos="34000">
                <a:schemeClr val="bg1">
                  <a:alpha val="26000"/>
                </a:schemeClr>
              </a:gs>
              <a:gs pos="82000">
                <a:srgbClr val="4DAED4">
                  <a:alpha val="93000"/>
                </a:srgbClr>
              </a:gs>
            </a:gsLst>
            <a:lin ang="0" scaled="0"/>
          </a:gradFill>
          <a:ln w="25400">
            <a:miter lim="400000"/>
          </a:ln>
          <a:effectLst>
            <a:innerShdw blurRad="88900">
              <a:schemeClr val="bg1">
                <a:alpha val="75000"/>
              </a:schemeClr>
            </a:innerShdw>
          </a:effectLst>
        </p:spPr>
        <p:txBody>
          <a:bodyPr wrap="square" lIns="38100" tIns="38100" rIns="38100" bIns="3810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effectLst>
                  <a:outerShdw blurRad="38100" dist="12700" dir="5400000" rotWithShape="0">
                    <a:srgbClr val="000000">
                      <a:alpha val="50000"/>
                    </a:srgbClr>
                  </a:outerShdw>
                </a:effectLst>
              </a:defRPr>
            </a:pPr>
            <a:endParaRPr kumimoji="0" sz="1800" b="0" i="0" u="none" strike="noStrike" kern="1200" cap="none" spc="0" normalizeH="0" baseline="0" noProof="0">
              <a:ln>
                <a:noFill/>
              </a:ln>
              <a:solidFill>
                <a:srgbClr val="262726"/>
              </a:solidFill>
              <a:effectLst>
                <a:outerShdw blurRad="38100" dist="12700" dir="5400000" rotWithShape="0">
                  <a:srgbClr val="000000">
                    <a:alpha val="50000"/>
                  </a:srgbClr>
                </a:outerShdw>
              </a:effectLst>
              <a:uLnTx/>
              <a:uFillTx/>
              <a:latin typeface="Source Sans Pro"/>
              <a:ea typeface="+mn-ea"/>
              <a:cs typeface="+mn-cs"/>
            </a:endParaRPr>
          </a:p>
        </p:txBody>
      </p:sp>
      <p:sp>
        <p:nvSpPr>
          <p:cNvPr id="24" name="Freeform 23"/>
          <p:cNvSpPr/>
          <p:nvPr/>
        </p:nvSpPr>
        <p:spPr>
          <a:xfrm rot="4500000">
            <a:off x="6283830" y="61700"/>
            <a:ext cx="7650724" cy="5840969"/>
          </a:xfrm>
          <a:custGeom>
            <a:avLst/>
            <a:gdLst>
              <a:gd name="connsiteX0" fmla="*/ 0 w 7650724"/>
              <a:gd name="connsiteY0" fmla="*/ 5208035 h 5840969"/>
              <a:gd name="connsiteX1" fmla="*/ 1395489 w 7650724"/>
              <a:gd name="connsiteY1" fmla="*/ 0 h 5840969"/>
              <a:gd name="connsiteX2" fmla="*/ 6371025 w 7650724"/>
              <a:gd name="connsiteY2" fmla="*/ 1333190 h 5840969"/>
              <a:gd name="connsiteX3" fmla="*/ 6388906 w 7650724"/>
              <a:gd name="connsiteY3" fmla="*/ 1423073 h 5840969"/>
              <a:gd name="connsiteX4" fmla="*/ 7650228 w 7650724"/>
              <a:gd name="connsiteY4" fmla="*/ 3982215 h 5840969"/>
              <a:gd name="connsiteX5" fmla="*/ 7650724 w 7650724"/>
              <a:gd name="connsiteY5" fmla="*/ 3985667 h 5840969"/>
              <a:gd name="connsiteX6" fmla="*/ 7472484 w 7650724"/>
              <a:gd name="connsiteY6" fmla="*/ 4650867 h 5840969"/>
              <a:gd name="connsiteX7" fmla="*/ 7410440 w 7650724"/>
              <a:gd name="connsiteY7" fmla="*/ 4726158 h 5840969"/>
              <a:gd name="connsiteX8" fmla="*/ 107191 w 7650724"/>
              <a:gd name="connsiteY8" fmla="*/ 5266913 h 5840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50724" h="5840969">
                <a:moveTo>
                  <a:pt x="0" y="5208035"/>
                </a:moveTo>
                <a:lnTo>
                  <a:pt x="1395489" y="0"/>
                </a:lnTo>
                <a:lnTo>
                  <a:pt x="6371025" y="1333190"/>
                </a:lnTo>
                <a:lnTo>
                  <a:pt x="6388906" y="1423073"/>
                </a:lnTo>
                <a:cubicBezTo>
                  <a:pt x="6640554" y="2483532"/>
                  <a:pt x="7510657" y="3311748"/>
                  <a:pt x="7650228" y="3982215"/>
                </a:cubicBezTo>
                <a:lnTo>
                  <a:pt x="7650724" y="3985667"/>
                </a:lnTo>
                <a:lnTo>
                  <a:pt x="7472484" y="4650867"/>
                </a:lnTo>
                <a:lnTo>
                  <a:pt x="7410440" y="4726158"/>
                </a:lnTo>
                <a:cubicBezTo>
                  <a:pt x="6240316" y="6024328"/>
                  <a:pt x="1855441" y="6167272"/>
                  <a:pt x="107191" y="5266913"/>
                </a:cubicBezTo>
                <a:close/>
              </a:path>
            </a:pathLst>
          </a:custGeom>
          <a:noFill/>
          <a:ln w="12700">
            <a:gradFill>
              <a:gsLst>
                <a:gs pos="53000">
                  <a:schemeClr val="bg1"/>
                </a:gs>
                <a:gs pos="99000">
                  <a:schemeClr val="bg1">
                    <a:alpha val="28000"/>
                  </a:schemeClr>
                </a:gs>
              </a:gsLst>
              <a:lin ang="5400000" scaled="1"/>
            </a:gradFill>
            <a:miter lim="400000"/>
          </a:ln>
        </p:spPr>
        <p:txBody>
          <a:bodyPr wrap="square" lIns="38100" tIns="38100" rIns="38100" bIns="3810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effectLst>
                  <a:outerShdw blurRad="38100" dist="12700" dir="5400000" rotWithShape="0">
                    <a:srgbClr val="000000">
                      <a:alpha val="50000"/>
                    </a:srgbClr>
                  </a:outerShdw>
                </a:effectLst>
              </a:defRPr>
            </a:pPr>
            <a:endParaRPr kumimoji="0" sz="1800" b="0" i="0" u="none" strike="noStrike" kern="1200" cap="none" spc="0" normalizeH="0" baseline="0" noProof="0">
              <a:ln>
                <a:noFill/>
              </a:ln>
              <a:solidFill>
                <a:srgbClr val="262726"/>
              </a:solidFill>
              <a:effectLst>
                <a:outerShdw blurRad="38100" dist="12700" dir="5400000" rotWithShape="0">
                  <a:srgbClr val="000000">
                    <a:alpha val="50000"/>
                  </a:srgbClr>
                </a:outerShdw>
              </a:effectLst>
              <a:uLnTx/>
              <a:uFillTx/>
              <a:latin typeface="Source Sans Pro"/>
              <a:ea typeface="+mn-ea"/>
              <a:cs typeface="+mn-cs"/>
            </a:endParaRPr>
          </a:p>
        </p:txBody>
      </p:sp>
      <p:sp>
        <p:nvSpPr>
          <p:cNvPr id="26" name="Freeform 25"/>
          <p:cNvSpPr/>
          <p:nvPr/>
        </p:nvSpPr>
        <p:spPr>
          <a:xfrm rot="4500000">
            <a:off x="7952543" y="45384"/>
            <a:ext cx="5594257" cy="4160201"/>
          </a:xfrm>
          <a:custGeom>
            <a:avLst/>
            <a:gdLst>
              <a:gd name="connsiteX0" fmla="*/ 0 w 5594257"/>
              <a:gd name="connsiteY0" fmla="*/ 3840267 h 4160201"/>
              <a:gd name="connsiteX1" fmla="*/ 1028997 w 5594257"/>
              <a:gd name="connsiteY1" fmla="*/ 0 h 4160201"/>
              <a:gd name="connsiteX2" fmla="*/ 4753544 w 5594257"/>
              <a:gd name="connsiteY2" fmla="*/ 997990 h 4160201"/>
              <a:gd name="connsiteX3" fmla="*/ 4776510 w 5594257"/>
              <a:gd name="connsiteY3" fmla="*/ 1064200 h 4160201"/>
              <a:gd name="connsiteX4" fmla="*/ 5531956 w 5594257"/>
              <a:gd name="connsiteY4" fmla="*/ 3161704 h 4160201"/>
              <a:gd name="connsiteX5" fmla="*/ 123900 w 5594257"/>
              <a:gd name="connsiteY5" fmla="*/ 3878495 h 4160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94257" h="4160201">
                <a:moveTo>
                  <a:pt x="0" y="3840267"/>
                </a:moveTo>
                <a:lnTo>
                  <a:pt x="1028997" y="0"/>
                </a:lnTo>
                <a:lnTo>
                  <a:pt x="4753544" y="997990"/>
                </a:lnTo>
                <a:lnTo>
                  <a:pt x="4776510" y="1064200"/>
                </a:lnTo>
                <a:cubicBezTo>
                  <a:pt x="5108327" y="1947991"/>
                  <a:pt x="5805711" y="2645916"/>
                  <a:pt x="5531956" y="3161704"/>
                </a:cubicBezTo>
                <a:cubicBezTo>
                  <a:pt x="4961175" y="4236474"/>
                  <a:pt x="1957670" y="4389546"/>
                  <a:pt x="123900" y="3878495"/>
                </a:cubicBezTo>
                <a:close/>
              </a:path>
            </a:pathLst>
          </a:custGeom>
          <a:noFill/>
          <a:ln w="12700">
            <a:gradFill>
              <a:gsLst>
                <a:gs pos="53000">
                  <a:schemeClr val="bg1"/>
                </a:gs>
                <a:gs pos="99000">
                  <a:schemeClr val="bg1">
                    <a:alpha val="28000"/>
                  </a:schemeClr>
                </a:gs>
              </a:gsLst>
              <a:lin ang="5400000" scaled="1"/>
            </a:gradFill>
            <a:miter lim="400000"/>
          </a:ln>
        </p:spPr>
        <p:txBody>
          <a:bodyPr wrap="square" lIns="38100" tIns="38100" rIns="38100" bIns="3810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effectLst>
                  <a:outerShdw blurRad="38100" dist="12700" dir="5400000" rotWithShape="0">
                    <a:srgbClr val="000000">
                      <a:alpha val="50000"/>
                    </a:srgbClr>
                  </a:outerShdw>
                </a:effectLst>
              </a:defRPr>
            </a:pPr>
            <a:endParaRPr kumimoji="0" sz="1800" b="0" i="0" u="none" strike="noStrike" kern="1200" cap="none" spc="0" normalizeH="0" baseline="0" noProof="0">
              <a:ln>
                <a:noFill/>
              </a:ln>
              <a:solidFill>
                <a:srgbClr val="262726"/>
              </a:solidFill>
              <a:effectLst>
                <a:outerShdw blurRad="38100" dist="12700" dir="5400000" rotWithShape="0">
                  <a:srgbClr val="000000">
                    <a:alpha val="50000"/>
                  </a:srgbClr>
                </a:outerShdw>
              </a:effectLst>
              <a:uLnTx/>
              <a:uFillTx/>
              <a:latin typeface="Source Sans Pro"/>
              <a:ea typeface="+mn-ea"/>
              <a:cs typeface="+mn-cs"/>
            </a:endParaRPr>
          </a:p>
        </p:txBody>
      </p:sp>
      <p:sp>
        <p:nvSpPr>
          <p:cNvPr id="28" name="Freeform 27"/>
          <p:cNvSpPr/>
          <p:nvPr/>
        </p:nvSpPr>
        <p:spPr>
          <a:xfrm rot="4500000">
            <a:off x="9344114" y="22209"/>
            <a:ext cx="3850669" cy="2789241"/>
          </a:xfrm>
          <a:custGeom>
            <a:avLst/>
            <a:gdLst>
              <a:gd name="connsiteX0" fmla="*/ 0 w 3850669"/>
              <a:gd name="connsiteY0" fmla="*/ 2639241 h 2789241"/>
              <a:gd name="connsiteX1" fmla="*/ 707182 w 3850669"/>
              <a:gd name="connsiteY1" fmla="*/ 0 h 2789241"/>
              <a:gd name="connsiteX2" fmla="*/ 3417296 w 3850669"/>
              <a:gd name="connsiteY2" fmla="*/ 726173 h 2789241"/>
              <a:gd name="connsiteX3" fmla="*/ 3442974 w 3850669"/>
              <a:gd name="connsiteY3" fmla="*/ 784476 h 2789241"/>
              <a:gd name="connsiteX4" fmla="*/ 3786418 w 3850669"/>
              <a:gd name="connsiteY4" fmla="*/ 2084511 h 2789241"/>
              <a:gd name="connsiteX5" fmla="*/ 30441 w 3850669"/>
              <a:gd name="connsiteY5" fmla="*/ 2645745 h 27892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50669" h="2789241">
                <a:moveTo>
                  <a:pt x="0" y="2639241"/>
                </a:moveTo>
                <a:lnTo>
                  <a:pt x="707182" y="0"/>
                </a:lnTo>
                <a:lnTo>
                  <a:pt x="3417296" y="726173"/>
                </a:lnTo>
                <a:lnTo>
                  <a:pt x="3442974" y="784476"/>
                </a:lnTo>
                <a:cubicBezTo>
                  <a:pt x="3692726" y="1317883"/>
                  <a:pt x="3981673" y="1759952"/>
                  <a:pt x="3786418" y="2084511"/>
                </a:cubicBezTo>
                <a:cubicBezTo>
                  <a:pt x="3346985" y="2816671"/>
                  <a:pt x="1500659" y="2929814"/>
                  <a:pt x="30441" y="2645745"/>
                </a:cubicBezTo>
                <a:close/>
              </a:path>
            </a:pathLst>
          </a:custGeom>
          <a:noFill/>
          <a:ln w="12700">
            <a:gradFill>
              <a:gsLst>
                <a:gs pos="53000">
                  <a:schemeClr val="bg1"/>
                </a:gs>
                <a:gs pos="99000">
                  <a:schemeClr val="bg1">
                    <a:alpha val="28000"/>
                  </a:schemeClr>
                </a:gs>
              </a:gsLst>
              <a:lin ang="5400000" scaled="1"/>
            </a:gradFill>
            <a:miter lim="400000"/>
          </a:ln>
        </p:spPr>
        <p:txBody>
          <a:bodyPr wrap="square" lIns="38100" tIns="38100" rIns="38100" bIns="3810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effectLst>
                  <a:outerShdw blurRad="38100" dist="12700" dir="5400000" rotWithShape="0">
                    <a:srgbClr val="000000">
                      <a:alpha val="50000"/>
                    </a:srgbClr>
                  </a:outerShdw>
                </a:effectLst>
              </a:defRPr>
            </a:pPr>
            <a:endParaRPr kumimoji="0" sz="1800" b="0" i="0" u="none" strike="noStrike" kern="1200" cap="none" spc="0" normalizeH="0" baseline="0" noProof="0">
              <a:ln>
                <a:noFill/>
              </a:ln>
              <a:solidFill>
                <a:srgbClr val="262726"/>
              </a:solidFill>
              <a:effectLst>
                <a:outerShdw blurRad="38100" dist="12700" dir="5400000" rotWithShape="0">
                  <a:srgbClr val="000000">
                    <a:alpha val="50000"/>
                  </a:srgbClr>
                </a:outerShdw>
              </a:effectLst>
              <a:uLnTx/>
              <a:uFillTx/>
              <a:latin typeface="Source Sans Pro"/>
              <a:ea typeface="+mn-ea"/>
              <a:cs typeface="+mn-cs"/>
            </a:endParaRPr>
          </a:p>
        </p:txBody>
      </p:sp>
      <p:sp>
        <p:nvSpPr>
          <p:cNvPr id="30" name="Freeform 29"/>
          <p:cNvSpPr/>
          <p:nvPr/>
        </p:nvSpPr>
        <p:spPr>
          <a:xfrm rot="4500000">
            <a:off x="10528944" y="158544"/>
            <a:ext cx="2526516" cy="1521922"/>
          </a:xfrm>
          <a:custGeom>
            <a:avLst/>
            <a:gdLst>
              <a:gd name="connsiteX0" fmla="*/ 0 w 2526516"/>
              <a:gd name="connsiteY0" fmla="*/ 1456185 h 1521922"/>
              <a:gd name="connsiteX1" fmla="*/ 390184 w 2526516"/>
              <a:gd name="connsiteY1" fmla="*/ 0 h 1521922"/>
              <a:gd name="connsiteX2" fmla="*/ 2483811 w 2526516"/>
              <a:gd name="connsiteY2" fmla="*/ 560986 h 1521922"/>
              <a:gd name="connsiteX3" fmla="*/ 2503703 w 2526516"/>
              <a:gd name="connsiteY3" fmla="*/ 626592 h 1521922"/>
              <a:gd name="connsiteX4" fmla="*/ 2462193 w 2526516"/>
              <a:gd name="connsiteY4" fmla="*/ 1025494 h 1521922"/>
              <a:gd name="connsiteX5" fmla="*/ 258432 w 2526516"/>
              <a:gd name="connsiteY5" fmla="*/ 1491133 h 1521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26516" h="1521922">
                <a:moveTo>
                  <a:pt x="0" y="1456185"/>
                </a:moveTo>
                <a:lnTo>
                  <a:pt x="390184" y="0"/>
                </a:lnTo>
                <a:lnTo>
                  <a:pt x="2483811" y="560986"/>
                </a:lnTo>
                <a:lnTo>
                  <a:pt x="2503703" y="626592"/>
                </a:lnTo>
                <a:cubicBezTo>
                  <a:pt x="2540058" y="779013"/>
                  <a:pt x="2537609" y="913150"/>
                  <a:pt x="2462193" y="1025494"/>
                </a:cubicBezTo>
                <a:cubicBezTo>
                  <a:pt x="2163485" y="1468205"/>
                  <a:pt x="1221617" y="1586500"/>
                  <a:pt x="258432" y="1491133"/>
                </a:cubicBezTo>
                <a:close/>
              </a:path>
            </a:pathLst>
          </a:custGeom>
          <a:noFill/>
          <a:ln w="12700">
            <a:gradFill>
              <a:gsLst>
                <a:gs pos="53000">
                  <a:schemeClr val="bg1"/>
                </a:gs>
                <a:gs pos="99000">
                  <a:schemeClr val="bg1">
                    <a:alpha val="28000"/>
                  </a:schemeClr>
                </a:gs>
              </a:gsLst>
              <a:lin ang="5400000" scaled="1"/>
            </a:gradFill>
            <a:miter lim="400000"/>
          </a:ln>
        </p:spPr>
        <p:txBody>
          <a:bodyPr wrap="square" lIns="38100" tIns="38100" rIns="38100" bIns="3810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effectLst>
                  <a:outerShdw blurRad="38100" dist="12700" dir="5400000" rotWithShape="0">
                    <a:srgbClr val="000000">
                      <a:alpha val="50000"/>
                    </a:srgbClr>
                  </a:outerShdw>
                </a:effectLst>
              </a:defRPr>
            </a:pPr>
            <a:endParaRPr kumimoji="0" sz="1800" b="0" i="0" u="none" strike="noStrike" kern="1200" cap="none" spc="0" normalizeH="0" baseline="0" noProof="0">
              <a:ln>
                <a:noFill/>
              </a:ln>
              <a:solidFill>
                <a:srgbClr val="262726"/>
              </a:solidFill>
              <a:effectLst>
                <a:outerShdw blurRad="38100" dist="12700" dir="5400000" rotWithShape="0">
                  <a:srgbClr val="000000">
                    <a:alpha val="50000"/>
                  </a:srgbClr>
                </a:outerShdw>
              </a:effectLst>
              <a:uLnTx/>
              <a:uFillTx/>
              <a:latin typeface="Source Sans Pro"/>
              <a:ea typeface="+mn-ea"/>
              <a:cs typeface="+mn-cs"/>
            </a:endParaRPr>
          </a:p>
        </p:txBody>
      </p:sp>
      <p:sp>
        <p:nvSpPr>
          <p:cNvPr id="32" name="Freeform 31"/>
          <p:cNvSpPr/>
          <p:nvPr/>
        </p:nvSpPr>
        <p:spPr>
          <a:xfrm rot="4500000">
            <a:off x="11566489" y="134642"/>
            <a:ext cx="1206020" cy="521826"/>
          </a:xfrm>
          <a:custGeom>
            <a:avLst/>
            <a:gdLst>
              <a:gd name="connsiteX0" fmla="*/ 0 w 1206020"/>
              <a:gd name="connsiteY0" fmla="*/ 516450 h 521826"/>
              <a:gd name="connsiteX1" fmla="*/ 138382 w 1206020"/>
              <a:gd name="connsiteY1" fmla="*/ 0 h 521826"/>
              <a:gd name="connsiteX2" fmla="*/ 1206020 w 1206020"/>
              <a:gd name="connsiteY2" fmla="*/ 286072 h 521826"/>
              <a:gd name="connsiteX3" fmla="*/ 1150810 w 1206020"/>
              <a:gd name="connsiteY3" fmla="*/ 326116 h 521826"/>
              <a:gd name="connsiteX4" fmla="*/ 60042 w 1206020"/>
              <a:gd name="connsiteY4" fmla="*/ 519689 h 5218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6020" h="521826">
                <a:moveTo>
                  <a:pt x="0" y="516450"/>
                </a:moveTo>
                <a:lnTo>
                  <a:pt x="138382" y="0"/>
                </a:lnTo>
                <a:lnTo>
                  <a:pt x="1206020" y="286072"/>
                </a:lnTo>
                <a:lnTo>
                  <a:pt x="1150810" y="326116"/>
                </a:lnTo>
                <a:cubicBezTo>
                  <a:pt x="901585" y="477339"/>
                  <a:pt x="504065" y="533985"/>
                  <a:pt x="60042" y="519689"/>
                </a:cubicBezTo>
                <a:close/>
              </a:path>
            </a:pathLst>
          </a:custGeom>
          <a:noFill/>
          <a:ln w="12700">
            <a:gradFill>
              <a:gsLst>
                <a:gs pos="53000">
                  <a:schemeClr val="bg1"/>
                </a:gs>
                <a:gs pos="99000">
                  <a:schemeClr val="bg1">
                    <a:alpha val="28000"/>
                  </a:schemeClr>
                </a:gs>
              </a:gsLst>
              <a:lin ang="5400000" scaled="1"/>
            </a:gradFill>
            <a:miter lim="400000"/>
          </a:ln>
        </p:spPr>
        <p:txBody>
          <a:bodyPr wrap="square" lIns="38100" tIns="38100" rIns="38100" bIns="3810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effectLst>
                  <a:outerShdw blurRad="38100" dist="12700" dir="5400000" rotWithShape="0">
                    <a:srgbClr val="000000">
                      <a:alpha val="50000"/>
                    </a:srgbClr>
                  </a:outerShdw>
                </a:effectLst>
              </a:defRPr>
            </a:pPr>
            <a:endParaRPr kumimoji="0" sz="1800" b="0" i="0" u="none" strike="noStrike" kern="1200" cap="none" spc="0" normalizeH="0" baseline="0" noProof="0">
              <a:ln>
                <a:noFill/>
              </a:ln>
              <a:solidFill>
                <a:srgbClr val="262726"/>
              </a:solidFill>
              <a:effectLst>
                <a:outerShdw blurRad="38100" dist="12700" dir="5400000" rotWithShape="0">
                  <a:srgbClr val="000000">
                    <a:alpha val="50000"/>
                  </a:srgbClr>
                </a:outerShdw>
              </a:effectLst>
              <a:uLnTx/>
              <a:uFillTx/>
              <a:latin typeface="Source Sans Pro"/>
              <a:ea typeface="+mn-ea"/>
              <a:cs typeface="+mn-cs"/>
            </a:endParaRPr>
          </a:p>
        </p:txBody>
      </p:sp>
      <p:sp>
        <p:nvSpPr>
          <p:cNvPr id="10" name="Oval 3">
            <a:extLst>
              <a:ext uri="{FF2B5EF4-FFF2-40B4-BE49-F238E27FC236}">
                <a16:creationId xmlns:a16="http://schemas.microsoft.com/office/drawing/2014/main" id="{1904D825-CCA4-E748-B1E8-65D0F4419961}"/>
              </a:ext>
            </a:extLst>
          </p:cNvPr>
          <p:cNvSpPr/>
          <p:nvPr/>
        </p:nvSpPr>
        <p:spPr>
          <a:xfrm>
            <a:off x="2510885" y="-4433716"/>
            <a:ext cx="1764786" cy="1752600"/>
          </a:xfrm>
          <a:custGeom>
            <a:avLst/>
            <a:gdLst>
              <a:gd name="connsiteX0" fmla="*/ 0 w 3000520"/>
              <a:gd name="connsiteY0" fmla="*/ 1500260 h 3000520"/>
              <a:gd name="connsiteX1" fmla="*/ 1500260 w 3000520"/>
              <a:gd name="connsiteY1" fmla="*/ 0 h 3000520"/>
              <a:gd name="connsiteX2" fmla="*/ 3000520 w 3000520"/>
              <a:gd name="connsiteY2" fmla="*/ 1500260 h 3000520"/>
              <a:gd name="connsiteX3" fmla="*/ 1500260 w 3000520"/>
              <a:gd name="connsiteY3" fmla="*/ 3000520 h 3000520"/>
              <a:gd name="connsiteX4" fmla="*/ 0 w 3000520"/>
              <a:gd name="connsiteY4" fmla="*/ 1500260 h 3000520"/>
              <a:gd name="connsiteX0" fmla="*/ 0 w 3010070"/>
              <a:gd name="connsiteY0" fmla="*/ 1500260 h 3000520"/>
              <a:gd name="connsiteX1" fmla="*/ 1500260 w 3010070"/>
              <a:gd name="connsiteY1" fmla="*/ 0 h 3000520"/>
              <a:gd name="connsiteX2" fmla="*/ 3000520 w 3010070"/>
              <a:gd name="connsiteY2" fmla="*/ 1500260 h 3000520"/>
              <a:gd name="connsiteX3" fmla="*/ 1500260 w 3010070"/>
              <a:gd name="connsiteY3" fmla="*/ 3000520 h 3000520"/>
              <a:gd name="connsiteX4" fmla="*/ 0 w 3010070"/>
              <a:gd name="connsiteY4" fmla="*/ 1500260 h 3000520"/>
              <a:gd name="connsiteX0" fmla="*/ 27750 w 3037820"/>
              <a:gd name="connsiteY0" fmla="*/ 1500260 h 3000520"/>
              <a:gd name="connsiteX1" fmla="*/ 1528010 w 3037820"/>
              <a:gd name="connsiteY1" fmla="*/ 0 h 3000520"/>
              <a:gd name="connsiteX2" fmla="*/ 3028270 w 3037820"/>
              <a:gd name="connsiteY2" fmla="*/ 1500260 h 3000520"/>
              <a:gd name="connsiteX3" fmla="*/ 1528010 w 3037820"/>
              <a:gd name="connsiteY3" fmla="*/ 3000520 h 3000520"/>
              <a:gd name="connsiteX4" fmla="*/ 27750 w 3037820"/>
              <a:gd name="connsiteY4" fmla="*/ 1500260 h 3000520"/>
              <a:gd name="connsiteX0" fmla="*/ 27750 w 3038147"/>
              <a:gd name="connsiteY0" fmla="*/ 1511690 h 3011950"/>
              <a:gd name="connsiteX1" fmla="*/ 1528010 w 3038147"/>
              <a:gd name="connsiteY1" fmla="*/ 11430 h 3011950"/>
              <a:gd name="connsiteX2" fmla="*/ 3028270 w 3038147"/>
              <a:gd name="connsiteY2" fmla="*/ 1511690 h 3011950"/>
              <a:gd name="connsiteX3" fmla="*/ 1528010 w 3038147"/>
              <a:gd name="connsiteY3" fmla="*/ 3011950 h 3011950"/>
              <a:gd name="connsiteX4" fmla="*/ 27750 w 3038147"/>
              <a:gd name="connsiteY4" fmla="*/ 1511690 h 3011950"/>
              <a:gd name="connsiteX0" fmla="*/ 28134 w 3038531"/>
              <a:gd name="connsiteY0" fmla="*/ 1511690 h 3017550"/>
              <a:gd name="connsiteX1" fmla="*/ 1528394 w 3038531"/>
              <a:gd name="connsiteY1" fmla="*/ 11430 h 3017550"/>
              <a:gd name="connsiteX2" fmla="*/ 3028654 w 3038531"/>
              <a:gd name="connsiteY2" fmla="*/ 1511690 h 3017550"/>
              <a:gd name="connsiteX3" fmla="*/ 1528394 w 3038531"/>
              <a:gd name="connsiteY3" fmla="*/ 3011950 h 3017550"/>
              <a:gd name="connsiteX4" fmla="*/ 28134 w 3038531"/>
              <a:gd name="connsiteY4" fmla="*/ 1511690 h 3017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38531" h="3017550">
                <a:moveTo>
                  <a:pt x="28134" y="1511690"/>
                </a:moveTo>
                <a:cubicBezTo>
                  <a:pt x="223006" y="623159"/>
                  <a:pt x="669843" y="116361"/>
                  <a:pt x="1528394" y="11430"/>
                </a:cubicBezTo>
                <a:cubicBezTo>
                  <a:pt x="2386945" y="-93501"/>
                  <a:pt x="3133585" y="533218"/>
                  <a:pt x="3028654" y="1511690"/>
                </a:cubicBezTo>
                <a:cubicBezTo>
                  <a:pt x="2923723" y="2490162"/>
                  <a:pt x="2371956" y="2936999"/>
                  <a:pt x="1528394" y="3011950"/>
                </a:cubicBezTo>
                <a:cubicBezTo>
                  <a:pt x="684832" y="3086901"/>
                  <a:pt x="-166738" y="2400221"/>
                  <a:pt x="28134" y="1511690"/>
                </a:cubicBezTo>
                <a:close/>
              </a:path>
            </a:pathLst>
          </a:custGeom>
          <a:noFill/>
          <a:ln w="19050">
            <a:gradFill>
              <a:gsLst>
                <a:gs pos="30000">
                  <a:schemeClr val="accent3"/>
                </a:gs>
                <a:gs pos="100000">
                  <a:schemeClr val="bg1"/>
                </a:gs>
              </a:gsLst>
              <a:lin ang="5400000" scaled="1"/>
            </a:gradFill>
            <a:miter lim="400000"/>
          </a:ln>
        </p:spPr>
        <p:txBody>
          <a:bodyPr wrap="square" lIns="91440" tIns="38100" rIns="91440" bIns="38100" anchor="ctr">
            <a:noAutofit/>
          </a:bodyPr>
          <a:lstStyle/>
          <a:p>
            <a:pPr algn="ctr">
              <a:lnSpc>
                <a:spcPts val="1600"/>
              </a:lnSpc>
              <a:spcAft>
                <a:spcPts val="600"/>
              </a:spcAft>
            </a:pPr>
            <a:endParaRPr lang="en-US" sz="900" kern="0" dirty="0">
              <a:solidFill>
                <a:srgbClr val="262726"/>
              </a:solidFill>
              <a:latin typeface="Century Gothic" panose="020B0502020202020204" pitchFamily="34" charset="0"/>
            </a:endParaRPr>
          </a:p>
        </p:txBody>
      </p:sp>
      <p:sp>
        <p:nvSpPr>
          <p:cNvPr id="11" name="Picture Placeholder 1">
            <a:extLst>
              <a:ext uri="{FF2B5EF4-FFF2-40B4-BE49-F238E27FC236}">
                <a16:creationId xmlns:a16="http://schemas.microsoft.com/office/drawing/2014/main" id="{4FA5DDAA-2F3D-234B-B061-E6CA2F73B784}"/>
              </a:ext>
            </a:extLst>
          </p:cNvPr>
          <p:cNvSpPr txBox="1">
            <a:spLocks/>
          </p:cNvSpPr>
          <p:nvPr/>
        </p:nvSpPr>
        <p:spPr>
          <a:xfrm rot="4175618">
            <a:off x="8069737" y="-3636241"/>
            <a:ext cx="1411702" cy="1417844"/>
          </a:xfrm>
          <a:custGeom>
            <a:avLst/>
            <a:gdLst>
              <a:gd name="connsiteX0" fmla="*/ 1340449 w 2358427"/>
              <a:gd name="connsiteY0" fmla="*/ 2 h 2368688"/>
              <a:gd name="connsiteX1" fmla="*/ 2354016 w 2358427"/>
              <a:gd name="connsiteY1" fmla="*/ 1164156 h 2368688"/>
              <a:gd name="connsiteX2" fmla="*/ 1196775 w 2358427"/>
              <a:gd name="connsiteY2" fmla="*/ 2321375 h 2368688"/>
              <a:gd name="connsiteX3" fmla="*/ 39414 w 2358427"/>
              <a:gd name="connsiteY3" fmla="*/ 1164156 h 2368688"/>
              <a:gd name="connsiteX4" fmla="*/ 1196775 w 2358427"/>
              <a:gd name="connsiteY4" fmla="*/ 6816 h 2368688"/>
              <a:gd name="connsiteX5" fmla="*/ 1340449 w 2358427"/>
              <a:gd name="connsiteY5" fmla="*/ 2 h 2368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8427" h="2368688">
                <a:moveTo>
                  <a:pt x="1340449" y="2"/>
                </a:moveTo>
                <a:cubicBezTo>
                  <a:pt x="2030693" y="-971"/>
                  <a:pt x="2303354" y="487789"/>
                  <a:pt x="2354016" y="1164156"/>
                </a:cubicBezTo>
                <a:cubicBezTo>
                  <a:pt x="2408175" y="1897615"/>
                  <a:pt x="1960281" y="2552891"/>
                  <a:pt x="1196775" y="2321375"/>
                </a:cubicBezTo>
                <a:cubicBezTo>
                  <a:pt x="670756" y="2162101"/>
                  <a:pt x="225857" y="1669129"/>
                  <a:pt x="39414" y="1164156"/>
                </a:cubicBezTo>
                <a:cubicBezTo>
                  <a:pt x="-179980" y="562941"/>
                  <a:pt x="559441" y="66938"/>
                  <a:pt x="1196775" y="6816"/>
                </a:cubicBezTo>
                <a:cubicBezTo>
                  <a:pt x="1246561" y="2309"/>
                  <a:pt x="1294433" y="67"/>
                  <a:pt x="1340449" y="2"/>
                </a:cubicBezTo>
                <a:close/>
              </a:path>
            </a:pathLst>
          </a:custGeom>
          <a:gradFill>
            <a:gsLst>
              <a:gs pos="9000">
                <a:srgbClr val="4078B7"/>
              </a:gs>
              <a:gs pos="96000">
                <a:schemeClr val="accent2">
                  <a:alpha val="39000"/>
                </a:schemeClr>
              </a:gs>
            </a:gsLst>
            <a:path path="circle">
              <a:fillToRect l="100000" t="100000"/>
            </a:path>
          </a:gradFill>
          <a:ln w="6350">
            <a:noFill/>
            <a:miter lim="400000"/>
          </a:ln>
        </p:spPr>
        <p:txBody>
          <a:bodyPr/>
          <a:lstStyle/>
          <a:p>
            <a:endParaRPr lang="en-US"/>
          </a:p>
        </p:txBody>
      </p:sp>
      <p:sp>
        <p:nvSpPr>
          <p:cNvPr id="12" name="Oval 11">
            <a:extLst>
              <a:ext uri="{FF2B5EF4-FFF2-40B4-BE49-F238E27FC236}">
                <a16:creationId xmlns:a16="http://schemas.microsoft.com/office/drawing/2014/main" id="{1C06BC67-C50D-8843-8C36-74EB26B32B8A}"/>
              </a:ext>
            </a:extLst>
          </p:cNvPr>
          <p:cNvSpPr/>
          <p:nvPr/>
        </p:nvSpPr>
        <p:spPr>
          <a:xfrm>
            <a:off x="454072" y="-1809635"/>
            <a:ext cx="1327914" cy="1327914"/>
          </a:xfrm>
          <a:prstGeom prst="ellipse">
            <a:avLst/>
          </a:prstGeom>
          <a:noFill/>
          <a:ln w="12700" cap="flat" cmpd="sng" algn="ctr">
            <a:gradFill>
              <a:gsLst>
                <a:gs pos="83000">
                  <a:srgbClr val="1BFDFE"/>
                </a:gs>
                <a:gs pos="100000">
                  <a:srgbClr val="4DAED4"/>
                </a:gs>
              </a:gsLst>
              <a:lin ang="5400000" scaled="1"/>
            </a:gradFill>
            <a:prstDash val="solid"/>
            <a:miter lim="800000"/>
          </a:ln>
          <a:effectLst>
            <a:innerShdw blurRad="800100">
              <a:srgbClr val="FEFFFE">
                <a:alpha val="64000"/>
              </a:srgbClr>
            </a:innerShdw>
          </a:effectLst>
        </p:spPr>
        <p:txBody>
          <a:bodyPr wrap="square" lIns="38100" tIns="38100" rIns="38100" bIns="38100" numCol="1" anchor="ctr">
            <a:noAutofit/>
          </a:bodyPr>
          <a:lstStyle/>
          <a:p>
            <a:endParaRPr lang="en-US" dirty="0">
              <a:solidFill>
                <a:schemeClr val="tx1"/>
              </a:solidFill>
              <a:effectLst>
                <a:outerShdw blurRad="38100" dist="12700" dir="5400000" rotWithShape="0">
                  <a:srgbClr val="000000">
                    <a:alpha val="50000"/>
                  </a:srgbClr>
                </a:outerShdw>
              </a:effectLst>
            </a:endParaRPr>
          </a:p>
        </p:txBody>
      </p:sp>
      <p:sp>
        <p:nvSpPr>
          <p:cNvPr id="13" name="Picture Placeholder 1">
            <a:extLst>
              <a:ext uri="{FF2B5EF4-FFF2-40B4-BE49-F238E27FC236}">
                <a16:creationId xmlns:a16="http://schemas.microsoft.com/office/drawing/2014/main" id="{5F8C49CF-577F-5746-BE44-E6E0D7F56E18}"/>
              </a:ext>
            </a:extLst>
          </p:cNvPr>
          <p:cNvSpPr txBox="1">
            <a:spLocks/>
          </p:cNvSpPr>
          <p:nvPr/>
        </p:nvSpPr>
        <p:spPr>
          <a:xfrm>
            <a:off x="663977" y="-5887488"/>
            <a:ext cx="1262852" cy="1268346"/>
          </a:xfrm>
          <a:custGeom>
            <a:avLst/>
            <a:gdLst>
              <a:gd name="connsiteX0" fmla="*/ 1340449 w 2358427"/>
              <a:gd name="connsiteY0" fmla="*/ 2 h 2368688"/>
              <a:gd name="connsiteX1" fmla="*/ 2354016 w 2358427"/>
              <a:gd name="connsiteY1" fmla="*/ 1164156 h 2368688"/>
              <a:gd name="connsiteX2" fmla="*/ 1196775 w 2358427"/>
              <a:gd name="connsiteY2" fmla="*/ 2321375 h 2368688"/>
              <a:gd name="connsiteX3" fmla="*/ 39414 w 2358427"/>
              <a:gd name="connsiteY3" fmla="*/ 1164156 h 2368688"/>
              <a:gd name="connsiteX4" fmla="*/ 1196775 w 2358427"/>
              <a:gd name="connsiteY4" fmla="*/ 6816 h 2368688"/>
              <a:gd name="connsiteX5" fmla="*/ 1340449 w 2358427"/>
              <a:gd name="connsiteY5" fmla="*/ 2 h 2368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8427" h="2368688">
                <a:moveTo>
                  <a:pt x="1340449" y="2"/>
                </a:moveTo>
                <a:cubicBezTo>
                  <a:pt x="2030693" y="-971"/>
                  <a:pt x="2303354" y="487789"/>
                  <a:pt x="2354016" y="1164156"/>
                </a:cubicBezTo>
                <a:cubicBezTo>
                  <a:pt x="2408175" y="1897615"/>
                  <a:pt x="1960281" y="2552891"/>
                  <a:pt x="1196775" y="2321375"/>
                </a:cubicBezTo>
                <a:cubicBezTo>
                  <a:pt x="670756" y="2162101"/>
                  <a:pt x="225857" y="1669129"/>
                  <a:pt x="39414" y="1164156"/>
                </a:cubicBezTo>
                <a:cubicBezTo>
                  <a:pt x="-179980" y="562941"/>
                  <a:pt x="559441" y="66938"/>
                  <a:pt x="1196775" y="6816"/>
                </a:cubicBezTo>
                <a:cubicBezTo>
                  <a:pt x="1246561" y="2309"/>
                  <a:pt x="1294433" y="67"/>
                  <a:pt x="1340449" y="2"/>
                </a:cubicBezTo>
                <a:close/>
              </a:path>
            </a:pathLst>
          </a:custGeom>
          <a:gradFill flip="none" rotWithShape="1">
            <a:gsLst>
              <a:gs pos="0">
                <a:schemeClr val="accent3"/>
              </a:gs>
              <a:gs pos="96000">
                <a:schemeClr val="bg1">
                  <a:alpha val="69000"/>
                </a:schemeClr>
              </a:gs>
            </a:gsLst>
            <a:path path="circle">
              <a:fillToRect l="100000" t="100000"/>
            </a:path>
            <a:tileRect r="-100000" b="-100000"/>
          </a:gradFill>
          <a:ln w="12700" cap="flat" cmpd="sng" algn="ctr">
            <a:noFill/>
            <a:prstDash val="solid"/>
            <a:miter lim="800000"/>
          </a:ln>
          <a:effectLst>
            <a:innerShdw blurRad="800100">
              <a:srgbClr val="FEFFFE">
                <a:alpha val="64000"/>
              </a:srgbClr>
            </a:innerShdw>
          </a:effectLst>
        </p:spPr>
        <p:txBody>
          <a:bodyPr/>
          <a:lstStyle/>
          <a:p>
            <a:endParaRPr lang="en-US"/>
          </a:p>
        </p:txBody>
      </p:sp>
      <p:sp>
        <p:nvSpPr>
          <p:cNvPr id="15" name="Oval 5">
            <a:extLst>
              <a:ext uri="{FF2B5EF4-FFF2-40B4-BE49-F238E27FC236}">
                <a16:creationId xmlns:a16="http://schemas.microsoft.com/office/drawing/2014/main" id="{92B63537-A5AA-CF4E-884A-26E37CA0F11E}"/>
              </a:ext>
            </a:extLst>
          </p:cNvPr>
          <p:cNvSpPr/>
          <p:nvPr/>
        </p:nvSpPr>
        <p:spPr>
          <a:xfrm>
            <a:off x="10166807" y="-2498933"/>
            <a:ext cx="1747451" cy="1752600"/>
          </a:xfrm>
          <a:custGeom>
            <a:avLst/>
            <a:gdLst>
              <a:gd name="connsiteX0" fmla="*/ 0 w 5287617"/>
              <a:gd name="connsiteY0" fmla="*/ 2643809 h 5287617"/>
              <a:gd name="connsiteX1" fmla="*/ 2643809 w 5287617"/>
              <a:gd name="connsiteY1" fmla="*/ 0 h 5287617"/>
              <a:gd name="connsiteX2" fmla="*/ 5287618 w 5287617"/>
              <a:gd name="connsiteY2" fmla="*/ 2643809 h 5287617"/>
              <a:gd name="connsiteX3" fmla="*/ 2643809 w 5287617"/>
              <a:gd name="connsiteY3" fmla="*/ 5287618 h 5287617"/>
              <a:gd name="connsiteX4" fmla="*/ 0 w 5287617"/>
              <a:gd name="connsiteY4" fmla="*/ 2643809 h 5287617"/>
              <a:gd name="connsiteX0" fmla="*/ 0 w 5287618"/>
              <a:gd name="connsiteY0" fmla="*/ 2651483 h 5295292"/>
              <a:gd name="connsiteX1" fmla="*/ 2643809 w 5287618"/>
              <a:gd name="connsiteY1" fmla="*/ 7674 h 5295292"/>
              <a:gd name="connsiteX2" fmla="*/ 5287618 w 5287618"/>
              <a:gd name="connsiteY2" fmla="*/ 2651483 h 5295292"/>
              <a:gd name="connsiteX3" fmla="*/ 2643809 w 5287618"/>
              <a:gd name="connsiteY3" fmla="*/ 5295292 h 5295292"/>
              <a:gd name="connsiteX4" fmla="*/ 0 w 5287618"/>
              <a:gd name="connsiteY4" fmla="*/ 2651483 h 5295292"/>
              <a:gd name="connsiteX0" fmla="*/ 7674 w 5295292"/>
              <a:gd name="connsiteY0" fmla="*/ 2651483 h 5295292"/>
              <a:gd name="connsiteX1" fmla="*/ 2651483 w 5295292"/>
              <a:gd name="connsiteY1" fmla="*/ 7674 h 5295292"/>
              <a:gd name="connsiteX2" fmla="*/ 5295292 w 5295292"/>
              <a:gd name="connsiteY2" fmla="*/ 2651483 h 5295292"/>
              <a:gd name="connsiteX3" fmla="*/ 2651483 w 5295292"/>
              <a:gd name="connsiteY3" fmla="*/ 5295292 h 5295292"/>
              <a:gd name="connsiteX4" fmla="*/ 7674 w 5295292"/>
              <a:gd name="connsiteY4" fmla="*/ 2651483 h 5295292"/>
              <a:gd name="connsiteX0" fmla="*/ 8092 w 5295710"/>
              <a:gd name="connsiteY0" fmla="*/ 2651483 h 5311314"/>
              <a:gd name="connsiteX1" fmla="*/ 2651901 w 5295710"/>
              <a:gd name="connsiteY1" fmla="*/ 7674 h 5311314"/>
              <a:gd name="connsiteX2" fmla="*/ 5295710 w 5295710"/>
              <a:gd name="connsiteY2" fmla="*/ 2651483 h 5311314"/>
              <a:gd name="connsiteX3" fmla="*/ 2651901 w 5295710"/>
              <a:gd name="connsiteY3" fmla="*/ 5295292 h 5311314"/>
              <a:gd name="connsiteX4" fmla="*/ 8092 w 5295710"/>
              <a:gd name="connsiteY4" fmla="*/ 2651483 h 5311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95710" h="5311314">
                <a:moveTo>
                  <a:pt x="8092" y="2651483"/>
                </a:moveTo>
                <a:cubicBezTo>
                  <a:pt x="128013" y="1146378"/>
                  <a:pt x="1146796" y="127595"/>
                  <a:pt x="2651901" y="7674"/>
                </a:cubicBezTo>
                <a:cubicBezTo>
                  <a:pt x="4157006" y="-112247"/>
                  <a:pt x="5295710" y="1191348"/>
                  <a:pt x="5295710" y="2651483"/>
                </a:cubicBezTo>
                <a:cubicBezTo>
                  <a:pt x="5295710" y="4111618"/>
                  <a:pt x="4186987" y="5475174"/>
                  <a:pt x="2651901" y="5295292"/>
                </a:cubicBezTo>
                <a:cubicBezTo>
                  <a:pt x="1116815" y="5115410"/>
                  <a:pt x="-111829" y="4156588"/>
                  <a:pt x="8092" y="2651483"/>
                </a:cubicBezTo>
                <a:close/>
              </a:path>
            </a:pathLst>
          </a:custGeom>
          <a:noFill/>
          <a:ln w="6350" cap="flat" cmpd="sng" algn="ctr">
            <a:gradFill>
              <a:gsLst>
                <a:gs pos="48000">
                  <a:srgbClr val="69C4B3"/>
                </a:gs>
                <a:gs pos="82000">
                  <a:srgbClr val="1BFDFE"/>
                </a:gs>
              </a:gsLst>
              <a:lin ang="5400000" scaled="1"/>
            </a:gra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EFFFE"/>
              </a:solidFill>
              <a:effectLst/>
              <a:uLnTx/>
              <a:uFillTx/>
              <a:latin typeface="Century Gothic" panose="020B0502020202020204" pitchFamily="34" charset="0"/>
            </a:endParaRPr>
          </a:p>
        </p:txBody>
      </p:sp>
      <p:sp>
        <p:nvSpPr>
          <p:cNvPr id="16" name="Oval 4">
            <a:extLst>
              <a:ext uri="{FF2B5EF4-FFF2-40B4-BE49-F238E27FC236}">
                <a16:creationId xmlns:a16="http://schemas.microsoft.com/office/drawing/2014/main" id="{442DC7A4-5300-6543-BFD4-3E94BB62750C}"/>
              </a:ext>
            </a:extLst>
          </p:cNvPr>
          <p:cNvSpPr/>
          <p:nvPr/>
        </p:nvSpPr>
        <p:spPr>
          <a:xfrm rot="19340919">
            <a:off x="10206402" y="-5604631"/>
            <a:ext cx="1047623" cy="1038832"/>
          </a:xfrm>
          <a:custGeom>
            <a:avLst/>
            <a:gdLst>
              <a:gd name="connsiteX0" fmla="*/ 0 w 2721240"/>
              <a:gd name="connsiteY0" fmla="*/ 1360620 h 2721240"/>
              <a:gd name="connsiteX1" fmla="*/ 1360620 w 2721240"/>
              <a:gd name="connsiteY1" fmla="*/ 0 h 2721240"/>
              <a:gd name="connsiteX2" fmla="*/ 2721240 w 2721240"/>
              <a:gd name="connsiteY2" fmla="*/ 1360620 h 2721240"/>
              <a:gd name="connsiteX3" fmla="*/ 1360620 w 2721240"/>
              <a:gd name="connsiteY3" fmla="*/ 2721240 h 2721240"/>
              <a:gd name="connsiteX4" fmla="*/ 0 w 2721240"/>
              <a:gd name="connsiteY4" fmla="*/ 1360620 h 2721240"/>
              <a:gd name="connsiteX0" fmla="*/ 282 w 2721522"/>
              <a:gd name="connsiteY0" fmla="*/ 1391617 h 2752237"/>
              <a:gd name="connsiteX1" fmla="*/ 1453892 w 2721522"/>
              <a:gd name="connsiteY1" fmla="*/ 0 h 2752237"/>
              <a:gd name="connsiteX2" fmla="*/ 2721522 w 2721522"/>
              <a:gd name="connsiteY2" fmla="*/ 1391617 h 2752237"/>
              <a:gd name="connsiteX3" fmla="*/ 1360902 w 2721522"/>
              <a:gd name="connsiteY3" fmla="*/ 2752237 h 2752237"/>
              <a:gd name="connsiteX4" fmla="*/ 282 w 2721522"/>
              <a:gd name="connsiteY4" fmla="*/ 1391617 h 2752237"/>
              <a:gd name="connsiteX0" fmla="*/ 194 w 2736933"/>
              <a:gd name="connsiteY0" fmla="*/ 1391622 h 2752250"/>
              <a:gd name="connsiteX1" fmla="*/ 1453804 w 2736933"/>
              <a:gd name="connsiteY1" fmla="*/ 5 h 2752250"/>
              <a:gd name="connsiteX2" fmla="*/ 2736933 w 2736933"/>
              <a:gd name="connsiteY2" fmla="*/ 1407120 h 2752250"/>
              <a:gd name="connsiteX3" fmla="*/ 1360814 w 2736933"/>
              <a:gd name="connsiteY3" fmla="*/ 2752242 h 2752250"/>
              <a:gd name="connsiteX4" fmla="*/ 194 w 2736933"/>
              <a:gd name="connsiteY4" fmla="*/ 1391622 h 2752250"/>
              <a:gd name="connsiteX0" fmla="*/ 194 w 2766240"/>
              <a:gd name="connsiteY0" fmla="*/ 1391622 h 2752253"/>
              <a:gd name="connsiteX1" fmla="*/ 1453804 w 2766240"/>
              <a:gd name="connsiteY1" fmla="*/ 5 h 2752253"/>
              <a:gd name="connsiteX2" fmla="*/ 2736933 w 2766240"/>
              <a:gd name="connsiteY2" fmla="*/ 1407120 h 2752253"/>
              <a:gd name="connsiteX3" fmla="*/ 1360814 w 2766240"/>
              <a:gd name="connsiteY3" fmla="*/ 2752242 h 2752253"/>
              <a:gd name="connsiteX4" fmla="*/ 194 w 2766240"/>
              <a:gd name="connsiteY4" fmla="*/ 1391622 h 2752253"/>
              <a:gd name="connsiteX0" fmla="*/ 9507 w 2775553"/>
              <a:gd name="connsiteY0" fmla="*/ 1391632 h 2752263"/>
              <a:gd name="connsiteX1" fmla="*/ 1463117 w 2775553"/>
              <a:gd name="connsiteY1" fmla="*/ 15 h 2752263"/>
              <a:gd name="connsiteX2" fmla="*/ 2746246 w 2775553"/>
              <a:gd name="connsiteY2" fmla="*/ 1407130 h 2752263"/>
              <a:gd name="connsiteX3" fmla="*/ 1370127 w 2775553"/>
              <a:gd name="connsiteY3" fmla="*/ 2752252 h 2752263"/>
              <a:gd name="connsiteX4" fmla="*/ 9507 w 2775553"/>
              <a:gd name="connsiteY4" fmla="*/ 1391632 h 27522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75553" h="2752263">
                <a:moveTo>
                  <a:pt x="9507" y="1391632"/>
                </a:moveTo>
                <a:cubicBezTo>
                  <a:pt x="-114480" y="312994"/>
                  <a:pt x="1006994" y="-2568"/>
                  <a:pt x="1463117" y="15"/>
                </a:cubicBezTo>
                <a:cubicBezTo>
                  <a:pt x="1919240" y="2598"/>
                  <a:pt x="2963222" y="485199"/>
                  <a:pt x="2746246" y="1407130"/>
                </a:cubicBezTo>
                <a:cubicBezTo>
                  <a:pt x="2529270" y="2329061"/>
                  <a:pt x="1826250" y="2754835"/>
                  <a:pt x="1370127" y="2752252"/>
                </a:cubicBezTo>
                <a:cubicBezTo>
                  <a:pt x="914004" y="2749669"/>
                  <a:pt x="133494" y="2470270"/>
                  <a:pt x="9507" y="1391632"/>
                </a:cubicBezTo>
                <a:close/>
              </a:path>
            </a:pathLst>
          </a:custGeom>
          <a:gradFill flip="none" rotWithShape="1">
            <a:gsLst>
              <a:gs pos="0">
                <a:srgbClr val="2D3192">
                  <a:alpha val="88000"/>
                </a:srgbClr>
              </a:gs>
              <a:gs pos="96000">
                <a:srgbClr val="1BFEFE"/>
              </a:gs>
            </a:gsLst>
            <a:path path="circle">
              <a:fillToRect l="100000" t="100000"/>
            </a:path>
            <a:tileRect r="-100000" b="-100000"/>
          </a:gradFill>
          <a:ln w="12700" cap="flat" cmpd="sng" algn="ctr">
            <a:noFill/>
            <a:prstDash val="solid"/>
            <a:miter lim="800000"/>
          </a:ln>
          <a:effectLst>
            <a:innerShdw blurRad="546100">
              <a:srgbClr val="FEFFFE">
                <a:alpha val="64000"/>
              </a:srgbClr>
            </a:innerShdw>
          </a:effectLst>
        </p:spPr>
        <p:txBody>
          <a:bodyPr rtlCol="0" anchor="ctr"/>
          <a:lstStyle/>
          <a:p>
            <a:pPr algn="ctr"/>
            <a:endParaRPr lang="en-US" kern="0" dirty="0">
              <a:solidFill>
                <a:srgbClr val="FEFFFE"/>
              </a:solidFill>
              <a:latin typeface="Source Sans Pro"/>
            </a:endParaRPr>
          </a:p>
        </p:txBody>
      </p:sp>
      <p:sp>
        <p:nvSpPr>
          <p:cNvPr id="17" name="Oval 3">
            <a:extLst>
              <a:ext uri="{FF2B5EF4-FFF2-40B4-BE49-F238E27FC236}">
                <a16:creationId xmlns:a16="http://schemas.microsoft.com/office/drawing/2014/main" id="{201FB2A8-B1C6-DE4A-A1FE-D6CE1FEB78B7}"/>
              </a:ext>
            </a:extLst>
          </p:cNvPr>
          <p:cNvSpPr/>
          <p:nvPr/>
        </p:nvSpPr>
        <p:spPr>
          <a:xfrm rot="19598621">
            <a:off x="6721412" y="-4589470"/>
            <a:ext cx="474221" cy="470946"/>
          </a:xfrm>
          <a:custGeom>
            <a:avLst/>
            <a:gdLst>
              <a:gd name="connsiteX0" fmla="*/ 0 w 3000520"/>
              <a:gd name="connsiteY0" fmla="*/ 1500260 h 3000520"/>
              <a:gd name="connsiteX1" fmla="*/ 1500260 w 3000520"/>
              <a:gd name="connsiteY1" fmla="*/ 0 h 3000520"/>
              <a:gd name="connsiteX2" fmla="*/ 3000520 w 3000520"/>
              <a:gd name="connsiteY2" fmla="*/ 1500260 h 3000520"/>
              <a:gd name="connsiteX3" fmla="*/ 1500260 w 3000520"/>
              <a:gd name="connsiteY3" fmla="*/ 3000520 h 3000520"/>
              <a:gd name="connsiteX4" fmla="*/ 0 w 3000520"/>
              <a:gd name="connsiteY4" fmla="*/ 1500260 h 3000520"/>
              <a:gd name="connsiteX0" fmla="*/ 0 w 3010070"/>
              <a:gd name="connsiteY0" fmla="*/ 1500260 h 3000520"/>
              <a:gd name="connsiteX1" fmla="*/ 1500260 w 3010070"/>
              <a:gd name="connsiteY1" fmla="*/ 0 h 3000520"/>
              <a:gd name="connsiteX2" fmla="*/ 3000520 w 3010070"/>
              <a:gd name="connsiteY2" fmla="*/ 1500260 h 3000520"/>
              <a:gd name="connsiteX3" fmla="*/ 1500260 w 3010070"/>
              <a:gd name="connsiteY3" fmla="*/ 3000520 h 3000520"/>
              <a:gd name="connsiteX4" fmla="*/ 0 w 3010070"/>
              <a:gd name="connsiteY4" fmla="*/ 1500260 h 3000520"/>
              <a:gd name="connsiteX0" fmla="*/ 27750 w 3037820"/>
              <a:gd name="connsiteY0" fmla="*/ 1500260 h 3000520"/>
              <a:gd name="connsiteX1" fmla="*/ 1528010 w 3037820"/>
              <a:gd name="connsiteY1" fmla="*/ 0 h 3000520"/>
              <a:gd name="connsiteX2" fmla="*/ 3028270 w 3037820"/>
              <a:gd name="connsiteY2" fmla="*/ 1500260 h 3000520"/>
              <a:gd name="connsiteX3" fmla="*/ 1528010 w 3037820"/>
              <a:gd name="connsiteY3" fmla="*/ 3000520 h 3000520"/>
              <a:gd name="connsiteX4" fmla="*/ 27750 w 3037820"/>
              <a:gd name="connsiteY4" fmla="*/ 1500260 h 3000520"/>
              <a:gd name="connsiteX0" fmla="*/ 27750 w 3038147"/>
              <a:gd name="connsiteY0" fmla="*/ 1511690 h 3011950"/>
              <a:gd name="connsiteX1" fmla="*/ 1528010 w 3038147"/>
              <a:gd name="connsiteY1" fmla="*/ 11430 h 3011950"/>
              <a:gd name="connsiteX2" fmla="*/ 3028270 w 3038147"/>
              <a:gd name="connsiteY2" fmla="*/ 1511690 h 3011950"/>
              <a:gd name="connsiteX3" fmla="*/ 1528010 w 3038147"/>
              <a:gd name="connsiteY3" fmla="*/ 3011950 h 3011950"/>
              <a:gd name="connsiteX4" fmla="*/ 27750 w 3038147"/>
              <a:gd name="connsiteY4" fmla="*/ 1511690 h 3011950"/>
              <a:gd name="connsiteX0" fmla="*/ 28134 w 3038531"/>
              <a:gd name="connsiteY0" fmla="*/ 1511690 h 3017550"/>
              <a:gd name="connsiteX1" fmla="*/ 1528394 w 3038531"/>
              <a:gd name="connsiteY1" fmla="*/ 11430 h 3017550"/>
              <a:gd name="connsiteX2" fmla="*/ 3028654 w 3038531"/>
              <a:gd name="connsiteY2" fmla="*/ 1511690 h 3017550"/>
              <a:gd name="connsiteX3" fmla="*/ 1528394 w 3038531"/>
              <a:gd name="connsiteY3" fmla="*/ 3011950 h 3017550"/>
              <a:gd name="connsiteX4" fmla="*/ 28134 w 3038531"/>
              <a:gd name="connsiteY4" fmla="*/ 1511690 h 3017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38531" h="3017550">
                <a:moveTo>
                  <a:pt x="28134" y="1511690"/>
                </a:moveTo>
                <a:cubicBezTo>
                  <a:pt x="223006" y="623159"/>
                  <a:pt x="669843" y="116361"/>
                  <a:pt x="1528394" y="11430"/>
                </a:cubicBezTo>
                <a:cubicBezTo>
                  <a:pt x="2386945" y="-93501"/>
                  <a:pt x="3133585" y="533218"/>
                  <a:pt x="3028654" y="1511690"/>
                </a:cubicBezTo>
                <a:cubicBezTo>
                  <a:pt x="2923723" y="2490162"/>
                  <a:pt x="2371956" y="2936999"/>
                  <a:pt x="1528394" y="3011950"/>
                </a:cubicBezTo>
                <a:cubicBezTo>
                  <a:pt x="684832" y="3086901"/>
                  <a:pt x="-166738" y="2400221"/>
                  <a:pt x="28134" y="1511690"/>
                </a:cubicBezTo>
                <a:close/>
              </a:path>
            </a:pathLst>
          </a:custGeom>
          <a:noFill/>
          <a:ln w="19050">
            <a:solidFill>
              <a:schemeClr val="bg1">
                <a:alpha val="63000"/>
              </a:schemeClr>
            </a:solidFill>
            <a:miter lim="400000"/>
          </a:ln>
        </p:spPr>
        <p:txBody>
          <a:bodyPr wrap="square" lIns="91440" tIns="38100" rIns="91440" bIns="38100" anchor="ctr">
            <a:noAutofit/>
          </a:bodyPr>
          <a:lstStyle/>
          <a:p>
            <a:pPr algn="ctr">
              <a:lnSpc>
                <a:spcPts val="1600"/>
              </a:lnSpc>
              <a:spcAft>
                <a:spcPts val="600"/>
              </a:spcAft>
            </a:pPr>
            <a:endParaRPr lang="en-US" sz="900" kern="0" dirty="0">
              <a:solidFill>
                <a:srgbClr val="262726"/>
              </a:solidFill>
              <a:latin typeface="Century Gothic" panose="020B0502020202020204" pitchFamily="34" charset="0"/>
            </a:endParaRPr>
          </a:p>
        </p:txBody>
      </p:sp>
      <p:sp>
        <p:nvSpPr>
          <p:cNvPr id="19" name="Oval 5">
            <a:extLst>
              <a:ext uri="{FF2B5EF4-FFF2-40B4-BE49-F238E27FC236}">
                <a16:creationId xmlns:a16="http://schemas.microsoft.com/office/drawing/2014/main" id="{1FBF4227-5EED-2F4F-945F-16EFD6A84CF9}"/>
              </a:ext>
            </a:extLst>
          </p:cNvPr>
          <p:cNvSpPr/>
          <p:nvPr/>
        </p:nvSpPr>
        <p:spPr>
          <a:xfrm>
            <a:off x="4466484" y="-2527104"/>
            <a:ext cx="715361" cy="717469"/>
          </a:xfrm>
          <a:custGeom>
            <a:avLst/>
            <a:gdLst>
              <a:gd name="connsiteX0" fmla="*/ 0 w 5287617"/>
              <a:gd name="connsiteY0" fmla="*/ 2643809 h 5287617"/>
              <a:gd name="connsiteX1" fmla="*/ 2643809 w 5287617"/>
              <a:gd name="connsiteY1" fmla="*/ 0 h 5287617"/>
              <a:gd name="connsiteX2" fmla="*/ 5287618 w 5287617"/>
              <a:gd name="connsiteY2" fmla="*/ 2643809 h 5287617"/>
              <a:gd name="connsiteX3" fmla="*/ 2643809 w 5287617"/>
              <a:gd name="connsiteY3" fmla="*/ 5287618 h 5287617"/>
              <a:gd name="connsiteX4" fmla="*/ 0 w 5287617"/>
              <a:gd name="connsiteY4" fmla="*/ 2643809 h 5287617"/>
              <a:gd name="connsiteX0" fmla="*/ 0 w 5287618"/>
              <a:gd name="connsiteY0" fmla="*/ 2651483 h 5295292"/>
              <a:gd name="connsiteX1" fmla="*/ 2643809 w 5287618"/>
              <a:gd name="connsiteY1" fmla="*/ 7674 h 5295292"/>
              <a:gd name="connsiteX2" fmla="*/ 5287618 w 5287618"/>
              <a:gd name="connsiteY2" fmla="*/ 2651483 h 5295292"/>
              <a:gd name="connsiteX3" fmla="*/ 2643809 w 5287618"/>
              <a:gd name="connsiteY3" fmla="*/ 5295292 h 5295292"/>
              <a:gd name="connsiteX4" fmla="*/ 0 w 5287618"/>
              <a:gd name="connsiteY4" fmla="*/ 2651483 h 5295292"/>
              <a:gd name="connsiteX0" fmla="*/ 7674 w 5295292"/>
              <a:gd name="connsiteY0" fmla="*/ 2651483 h 5295292"/>
              <a:gd name="connsiteX1" fmla="*/ 2651483 w 5295292"/>
              <a:gd name="connsiteY1" fmla="*/ 7674 h 5295292"/>
              <a:gd name="connsiteX2" fmla="*/ 5295292 w 5295292"/>
              <a:gd name="connsiteY2" fmla="*/ 2651483 h 5295292"/>
              <a:gd name="connsiteX3" fmla="*/ 2651483 w 5295292"/>
              <a:gd name="connsiteY3" fmla="*/ 5295292 h 5295292"/>
              <a:gd name="connsiteX4" fmla="*/ 7674 w 5295292"/>
              <a:gd name="connsiteY4" fmla="*/ 2651483 h 5295292"/>
              <a:gd name="connsiteX0" fmla="*/ 8092 w 5295710"/>
              <a:gd name="connsiteY0" fmla="*/ 2651483 h 5311314"/>
              <a:gd name="connsiteX1" fmla="*/ 2651901 w 5295710"/>
              <a:gd name="connsiteY1" fmla="*/ 7674 h 5311314"/>
              <a:gd name="connsiteX2" fmla="*/ 5295710 w 5295710"/>
              <a:gd name="connsiteY2" fmla="*/ 2651483 h 5311314"/>
              <a:gd name="connsiteX3" fmla="*/ 2651901 w 5295710"/>
              <a:gd name="connsiteY3" fmla="*/ 5295292 h 5311314"/>
              <a:gd name="connsiteX4" fmla="*/ 8092 w 5295710"/>
              <a:gd name="connsiteY4" fmla="*/ 2651483 h 5311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95710" h="5311314">
                <a:moveTo>
                  <a:pt x="8092" y="2651483"/>
                </a:moveTo>
                <a:cubicBezTo>
                  <a:pt x="128013" y="1146378"/>
                  <a:pt x="1146796" y="127595"/>
                  <a:pt x="2651901" y="7674"/>
                </a:cubicBezTo>
                <a:cubicBezTo>
                  <a:pt x="4157006" y="-112247"/>
                  <a:pt x="5295710" y="1191348"/>
                  <a:pt x="5295710" y="2651483"/>
                </a:cubicBezTo>
                <a:cubicBezTo>
                  <a:pt x="5295710" y="4111618"/>
                  <a:pt x="4186987" y="5475174"/>
                  <a:pt x="2651901" y="5295292"/>
                </a:cubicBezTo>
                <a:cubicBezTo>
                  <a:pt x="1116815" y="5115410"/>
                  <a:pt x="-111829" y="4156588"/>
                  <a:pt x="8092" y="2651483"/>
                </a:cubicBezTo>
                <a:close/>
              </a:path>
            </a:pathLst>
          </a:custGeom>
          <a:gradFill>
            <a:gsLst>
              <a:gs pos="32000">
                <a:schemeClr val="bg1">
                  <a:alpha val="58000"/>
                </a:schemeClr>
              </a:gs>
              <a:gs pos="96000">
                <a:schemeClr val="accent2">
                  <a:alpha val="20000"/>
                </a:schemeClr>
              </a:gs>
            </a:gsLst>
            <a:path path="circle">
              <a:fillToRect l="100000" t="100000"/>
            </a:path>
          </a:gra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EFFFE"/>
              </a:solidFill>
              <a:effectLst/>
              <a:uLnTx/>
              <a:uFillTx/>
              <a:latin typeface="Century Gothic" panose="020B0502020202020204" pitchFamily="34" charset="0"/>
            </a:endParaRPr>
          </a:p>
        </p:txBody>
      </p:sp>
      <p:sp>
        <p:nvSpPr>
          <p:cNvPr id="33" name="TextBox 32"/>
          <p:cNvSpPr txBox="1"/>
          <p:nvPr/>
        </p:nvSpPr>
        <p:spPr>
          <a:xfrm>
            <a:off x="3587804" y="2133491"/>
            <a:ext cx="5028349" cy="1743106"/>
          </a:xfrm>
          <a:prstGeom prst="rect">
            <a:avLst/>
          </a:prstGeom>
          <a:noFill/>
        </p:spPr>
        <p:txBody>
          <a:bodyPr wrap="square" lIns="0" rIns="0" rtlCol="0" anchor="ctr">
            <a:spAutoFit/>
          </a:bodyPr>
          <a:lstStyle/>
          <a:p>
            <a:pPr marL="0" marR="0" lvl="0" indent="0" algn="ctr" defTabSz="914400" rtl="0" eaLnBrk="1" fontAlgn="auto" latinLnBrk="0" hangingPunct="1">
              <a:lnSpc>
                <a:spcPts val="6820"/>
              </a:lnSpc>
              <a:spcBef>
                <a:spcPts val="0"/>
              </a:spcBef>
              <a:spcAft>
                <a:spcPts val="0"/>
              </a:spcAft>
              <a:buClrTx/>
              <a:buSzTx/>
              <a:buFontTx/>
              <a:buNone/>
              <a:tabLst/>
              <a:defRPr/>
            </a:pPr>
            <a:r>
              <a:rPr kumimoji="0" lang="en-US" sz="5600" b="1" i="0" u="none" strike="noStrike" kern="1200" cap="none" spc="300" normalizeH="0" baseline="0" noProof="0" dirty="0">
                <a:ln>
                  <a:noFill/>
                </a:ln>
                <a:solidFill>
                  <a:schemeClr val="bg1"/>
                </a:solidFill>
                <a:effectLst>
                  <a:outerShdw blurRad="279400" dist="38100" dir="2700000" algn="tl" rotWithShape="0">
                    <a:schemeClr val="bg1">
                      <a:alpha val="51000"/>
                    </a:schemeClr>
                  </a:outerShdw>
                </a:effectLst>
                <a:uLnTx/>
                <a:uFillTx/>
                <a:latin typeface="Century Gothic" panose="020B0502020202020204" pitchFamily="34" charset="0"/>
              </a:rPr>
              <a:t>BLUE OCEAN </a:t>
            </a:r>
            <a:r>
              <a:rPr kumimoji="0" lang="en-US" sz="4400" b="1" i="0" u="none" strike="noStrike" kern="1200" cap="none" spc="300" normalizeH="0" baseline="0" noProof="0" dirty="0">
                <a:ln>
                  <a:noFill/>
                </a:ln>
                <a:solidFill>
                  <a:schemeClr val="bg1"/>
                </a:solidFill>
                <a:effectLst>
                  <a:outerShdw blurRad="279400" dist="38100" dir="2700000" algn="tl" rotWithShape="0">
                    <a:schemeClr val="bg1">
                      <a:alpha val="51000"/>
                    </a:schemeClr>
                  </a:outerShdw>
                </a:effectLst>
                <a:uLnTx/>
                <a:uFillTx/>
                <a:latin typeface="Century Gothic" panose="020B0502020202020204" pitchFamily="34" charset="0"/>
              </a:rPr>
              <a:t>STRATEGY</a:t>
            </a:r>
            <a:endParaRPr kumimoji="0" lang="en-US" sz="4400" b="0" i="0" u="none" strike="noStrike" kern="1200" cap="none" spc="300" normalizeH="0" baseline="0" noProof="0" dirty="0">
              <a:ln>
                <a:noFill/>
              </a:ln>
              <a:solidFill>
                <a:schemeClr val="bg1"/>
              </a:solidFill>
              <a:effectLst>
                <a:outerShdw blurRad="279400" dist="38100" dir="2700000" algn="tl" rotWithShape="0">
                  <a:schemeClr val="bg1">
                    <a:alpha val="51000"/>
                  </a:schemeClr>
                </a:outerShdw>
              </a:effectLst>
              <a:uLnTx/>
              <a:uFillTx/>
              <a:latin typeface="Century Gothic" panose="020B0502020202020204" pitchFamily="34" charset="0"/>
            </a:endParaRPr>
          </a:p>
        </p:txBody>
      </p:sp>
    </p:spTree>
    <p:extLst>
      <p:ext uri="{BB962C8B-B14F-4D97-AF65-F5344CB8AC3E}">
        <p14:creationId xmlns:p14="http://schemas.microsoft.com/office/powerpoint/2010/main" val="3248506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3500" fill="hold"/>
                                        <p:tgtEl>
                                          <p:spTgt spid="27"/>
                                        </p:tgtEl>
                                        <p:attrNameLst>
                                          <p:attrName>ppt_x</p:attrName>
                                        </p:attrNameLst>
                                      </p:cBhvr>
                                      <p:tavLst>
                                        <p:tav tm="0">
                                          <p:val>
                                            <p:strVal val="#ppt_x"/>
                                          </p:val>
                                        </p:tav>
                                        <p:tav tm="100000">
                                          <p:val>
                                            <p:strVal val="#ppt_x"/>
                                          </p:val>
                                        </p:tav>
                                      </p:tavLst>
                                    </p:anim>
                                    <p:anim calcmode="lin" valueType="num">
                                      <p:cBhvr additive="base">
                                        <p:cTn id="8" dur="3500" fill="hold"/>
                                        <p:tgtEl>
                                          <p:spTgt spid="27"/>
                                        </p:tgtEl>
                                        <p:attrNameLst>
                                          <p:attrName>ppt_y</p:attrName>
                                        </p:attrNameLst>
                                      </p:cBhvr>
                                      <p:tavLst>
                                        <p:tav tm="0">
                                          <p:val>
                                            <p:strVal val="1+#ppt_h/2"/>
                                          </p:val>
                                        </p:tav>
                                        <p:tav tm="100000">
                                          <p:val>
                                            <p:strVal val="#ppt_y"/>
                                          </p:val>
                                        </p:tav>
                                      </p:tavLst>
                                    </p:anim>
                                  </p:childTnLst>
                                </p:cTn>
                              </p:par>
                              <p:par>
                                <p:cTn id="9" presetID="6" presetClass="emph" presetSubtype="0" autoRev="1" fill="hold" grpId="1" nodeType="withEffect">
                                  <p:stCondLst>
                                    <p:cond delay="0"/>
                                  </p:stCondLst>
                                  <p:childTnLst>
                                    <p:animScale>
                                      <p:cBhvr>
                                        <p:cTn id="10" dur="1500" fill="hold"/>
                                        <p:tgtEl>
                                          <p:spTgt spid="27"/>
                                        </p:tgtEl>
                                      </p:cBhvr>
                                      <p:by x="130000" y="130000"/>
                                    </p:animScale>
                                  </p:childTnLst>
                                </p:cTn>
                              </p:par>
                              <p:par>
                                <p:cTn id="11" presetID="2" presetClass="entr" presetSubtype="4"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7000" fill="hold"/>
                                        <p:tgtEl>
                                          <p:spTgt spid="10"/>
                                        </p:tgtEl>
                                        <p:attrNameLst>
                                          <p:attrName>ppt_x</p:attrName>
                                        </p:attrNameLst>
                                      </p:cBhvr>
                                      <p:tavLst>
                                        <p:tav tm="0">
                                          <p:val>
                                            <p:strVal val="#ppt_x"/>
                                          </p:val>
                                        </p:tav>
                                        <p:tav tm="100000">
                                          <p:val>
                                            <p:strVal val="#ppt_x"/>
                                          </p:val>
                                        </p:tav>
                                      </p:tavLst>
                                    </p:anim>
                                    <p:anim calcmode="lin" valueType="num">
                                      <p:cBhvr additive="base">
                                        <p:cTn id="14" dur="7000" fill="hold"/>
                                        <p:tgtEl>
                                          <p:spTgt spid="10"/>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7000" fill="hold"/>
                                        <p:tgtEl>
                                          <p:spTgt spid="11"/>
                                        </p:tgtEl>
                                        <p:attrNameLst>
                                          <p:attrName>ppt_x</p:attrName>
                                        </p:attrNameLst>
                                      </p:cBhvr>
                                      <p:tavLst>
                                        <p:tav tm="0">
                                          <p:val>
                                            <p:strVal val="#ppt_x"/>
                                          </p:val>
                                        </p:tav>
                                        <p:tav tm="100000">
                                          <p:val>
                                            <p:strVal val="#ppt_x"/>
                                          </p:val>
                                        </p:tav>
                                      </p:tavLst>
                                    </p:anim>
                                    <p:anim calcmode="lin" valueType="num">
                                      <p:cBhvr additive="base">
                                        <p:cTn id="18" dur="7000" fill="hold"/>
                                        <p:tgtEl>
                                          <p:spTgt spid="11"/>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7000" fill="hold"/>
                                        <p:tgtEl>
                                          <p:spTgt spid="12"/>
                                        </p:tgtEl>
                                        <p:attrNameLst>
                                          <p:attrName>ppt_x</p:attrName>
                                        </p:attrNameLst>
                                      </p:cBhvr>
                                      <p:tavLst>
                                        <p:tav tm="0">
                                          <p:val>
                                            <p:strVal val="#ppt_x"/>
                                          </p:val>
                                        </p:tav>
                                        <p:tav tm="100000">
                                          <p:val>
                                            <p:strVal val="#ppt_x"/>
                                          </p:val>
                                        </p:tav>
                                      </p:tavLst>
                                    </p:anim>
                                    <p:anim calcmode="lin" valueType="num">
                                      <p:cBhvr additive="base">
                                        <p:cTn id="22" dur="7000" fill="hold"/>
                                        <p:tgtEl>
                                          <p:spTgt spid="12"/>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7000" fill="hold"/>
                                        <p:tgtEl>
                                          <p:spTgt spid="13"/>
                                        </p:tgtEl>
                                        <p:attrNameLst>
                                          <p:attrName>ppt_x</p:attrName>
                                        </p:attrNameLst>
                                      </p:cBhvr>
                                      <p:tavLst>
                                        <p:tav tm="0">
                                          <p:val>
                                            <p:strVal val="#ppt_x"/>
                                          </p:val>
                                        </p:tav>
                                        <p:tav tm="100000">
                                          <p:val>
                                            <p:strVal val="#ppt_x"/>
                                          </p:val>
                                        </p:tav>
                                      </p:tavLst>
                                    </p:anim>
                                    <p:anim calcmode="lin" valueType="num">
                                      <p:cBhvr additive="base">
                                        <p:cTn id="26" dur="7000" fill="hold"/>
                                        <p:tgtEl>
                                          <p:spTgt spid="13"/>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additive="base">
                                        <p:cTn id="29" dur="7000" fill="hold"/>
                                        <p:tgtEl>
                                          <p:spTgt spid="15"/>
                                        </p:tgtEl>
                                        <p:attrNameLst>
                                          <p:attrName>ppt_x</p:attrName>
                                        </p:attrNameLst>
                                      </p:cBhvr>
                                      <p:tavLst>
                                        <p:tav tm="0">
                                          <p:val>
                                            <p:strVal val="#ppt_x"/>
                                          </p:val>
                                        </p:tav>
                                        <p:tav tm="100000">
                                          <p:val>
                                            <p:strVal val="#ppt_x"/>
                                          </p:val>
                                        </p:tav>
                                      </p:tavLst>
                                    </p:anim>
                                    <p:anim calcmode="lin" valueType="num">
                                      <p:cBhvr additive="base">
                                        <p:cTn id="30" dur="7000" fill="hold"/>
                                        <p:tgtEl>
                                          <p:spTgt spid="15"/>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additive="base">
                                        <p:cTn id="33" dur="7000" fill="hold"/>
                                        <p:tgtEl>
                                          <p:spTgt spid="17"/>
                                        </p:tgtEl>
                                        <p:attrNameLst>
                                          <p:attrName>ppt_x</p:attrName>
                                        </p:attrNameLst>
                                      </p:cBhvr>
                                      <p:tavLst>
                                        <p:tav tm="0">
                                          <p:val>
                                            <p:strVal val="#ppt_x"/>
                                          </p:val>
                                        </p:tav>
                                        <p:tav tm="100000">
                                          <p:val>
                                            <p:strVal val="#ppt_x"/>
                                          </p:val>
                                        </p:tav>
                                      </p:tavLst>
                                    </p:anim>
                                    <p:anim calcmode="lin" valueType="num">
                                      <p:cBhvr additive="base">
                                        <p:cTn id="34" dur="7000" fill="hold"/>
                                        <p:tgtEl>
                                          <p:spTgt spid="17"/>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9"/>
                                        </p:tgtEl>
                                        <p:attrNameLst>
                                          <p:attrName>style.visibility</p:attrName>
                                        </p:attrNameLst>
                                      </p:cBhvr>
                                      <p:to>
                                        <p:strVal val="visible"/>
                                      </p:to>
                                    </p:set>
                                    <p:anim calcmode="lin" valueType="num">
                                      <p:cBhvr additive="base">
                                        <p:cTn id="37" dur="7000" fill="hold"/>
                                        <p:tgtEl>
                                          <p:spTgt spid="19"/>
                                        </p:tgtEl>
                                        <p:attrNameLst>
                                          <p:attrName>ppt_x</p:attrName>
                                        </p:attrNameLst>
                                      </p:cBhvr>
                                      <p:tavLst>
                                        <p:tav tm="0">
                                          <p:val>
                                            <p:strVal val="#ppt_x"/>
                                          </p:val>
                                        </p:tav>
                                        <p:tav tm="100000">
                                          <p:val>
                                            <p:strVal val="#ppt_x"/>
                                          </p:val>
                                        </p:tav>
                                      </p:tavLst>
                                    </p:anim>
                                    <p:anim calcmode="lin" valueType="num">
                                      <p:cBhvr additive="base">
                                        <p:cTn id="38" dur="7000" fill="hold"/>
                                        <p:tgtEl>
                                          <p:spTgt spid="19"/>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additive="base">
                                        <p:cTn id="41" dur="7000" fill="hold"/>
                                        <p:tgtEl>
                                          <p:spTgt spid="16"/>
                                        </p:tgtEl>
                                        <p:attrNameLst>
                                          <p:attrName>ppt_x</p:attrName>
                                        </p:attrNameLst>
                                      </p:cBhvr>
                                      <p:tavLst>
                                        <p:tav tm="0">
                                          <p:val>
                                            <p:strVal val="#ppt_x"/>
                                          </p:val>
                                        </p:tav>
                                        <p:tav tm="100000">
                                          <p:val>
                                            <p:strVal val="#ppt_x"/>
                                          </p:val>
                                        </p:tav>
                                      </p:tavLst>
                                    </p:anim>
                                    <p:anim calcmode="lin" valueType="num">
                                      <p:cBhvr additive="base">
                                        <p:cTn id="42" dur="7000" fill="hold"/>
                                        <p:tgtEl>
                                          <p:spTgt spid="16"/>
                                        </p:tgtEl>
                                        <p:attrNameLst>
                                          <p:attrName>ppt_y</p:attrName>
                                        </p:attrNameLst>
                                      </p:cBhvr>
                                      <p:tavLst>
                                        <p:tav tm="0">
                                          <p:val>
                                            <p:strVal val="1+#ppt_h/2"/>
                                          </p:val>
                                        </p:tav>
                                        <p:tav tm="100000">
                                          <p:val>
                                            <p:strVal val="#ppt_y"/>
                                          </p:val>
                                        </p:tav>
                                      </p:tavLst>
                                    </p:anim>
                                  </p:childTnLst>
                                </p:cTn>
                              </p:par>
                              <p:par>
                                <p:cTn id="43" presetID="8" presetClass="emph" presetSubtype="0" fill="hold" grpId="1" nodeType="withEffect">
                                  <p:stCondLst>
                                    <p:cond delay="0"/>
                                  </p:stCondLst>
                                  <p:childTnLst>
                                    <p:animRot by="21600000">
                                      <p:cBhvr>
                                        <p:cTn id="44" dur="5000" fill="hold"/>
                                        <p:tgtEl>
                                          <p:spTgt spid="10"/>
                                        </p:tgtEl>
                                        <p:attrNameLst>
                                          <p:attrName>r</p:attrName>
                                        </p:attrNameLst>
                                      </p:cBhvr>
                                    </p:animRot>
                                  </p:childTnLst>
                                </p:cTn>
                              </p:par>
                              <p:par>
                                <p:cTn id="45" presetID="8" presetClass="emph" presetSubtype="0" fill="hold" nodeType="withEffect">
                                  <p:stCondLst>
                                    <p:cond delay="0"/>
                                  </p:stCondLst>
                                  <p:childTnLst>
                                    <p:animRot by="-21600000">
                                      <p:cBhvr>
                                        <p:cTn id="46" dur="5000" fill="hold"/>
                                        <p:tgtEl>
                                          <p:spTgt spid="11"/>
                                        </p:tgtEl>
                                        <p:attrNameLst>
                                          <p:attrName>r</p:attrName>
                                        </p:attrNameLst>
                                      </p:cBhvr>
                                    </p:animRot>
                                  </p:childTnLst>
                                </p:cTn>
                              </p:par>
                              <p:par>
                                <p:cTn id="47" presetID="8" presetClass="emph" presetSubtype="0" fill="hold" nodeType="withEffect">
                                  <p:stCondLst>
                                    <p:cond delay="0"/>
                                  </p:stCondLst>
                                  <p:childTnLst>
                                    <p:animRot by="21600000">
                                      <p:cBhvr>
                                        <p:cTn id="48" dur="5000" fill="hold"/>
                                        <p:tgtEl>
                                          <p:spTgt spid="13"/>
                                        </p:tgtEl>
                                        <p:attrNameLst>
                                          <p:attrName>r</p:attrName>
                                        </p:attrNameLst>
                                      </p:cBhvr>
                                    </p:animRot>
                                  </p:childTnLst>
                                </p:cTn>
                              </p:par>
                              <p:par>
                                <p:cTn id="49" presetID="8" presetClass="emph" presetSubtype="0" fill="hold" grpId="1" nodeType="withEffect">
                                  <p:stCondLst>
                                    <p:cond delay="0"/>
                                  </p:stCondLst>
                                  <p:childTnLst>
                                    <p:animRot by="-21600000">
                                      <p:cBhvr>
                                        <p:cTn id="50" dur="5000" fill="hold"/>
                                        <p:tgtEl>
                                          <p:spTgt spid="15"/>
                                        </p:tgtEl>
                                        <p:attrNameLst>
                                          <p:attrName>r</p:attrName>
                                        </p:attrNameLst>
                                      </p:cBhvr>
                                    </p:animRot>
                                  </p:childTnLst>
                                </p:cTn>
                              </p:par>
                              <p:par>
                                <p:cTn id="51" presetID="8" presetClass="emph" presetSubtype="0" fill="hold" grpId="1" nodeType="withEffect">
                                  <p:stCondLst>
                                    <p:cond delay="0"/>
                                  </p:stCondLst>
                                  <p:childTnLst>
                                    <p:animRot by="-21600000">
                                      <p:cBhvr>
                                        <p:cTn id="52" dur="5000" fill="hold"/>
                                        <p:tgtEl>
                                          <p:spTgt spid="16"/>
                                        </p:tgtEl>
                                        <p:attrNameLst>
                                          <p:attrName>r</p:attrName>
                                        </p:attrNameLst>
                                      </p:cBhvr>
                                    </p:animRot>
                                  </p:childTnLst>
                                </p:cTn>
                              </p:par>
                              <p:par>
                                <p:cTn id="53" presetID="8" presetClass="emph" presetSubtype="0" fill="hold" grpId="1" nodeType="withEffect">
                                  <p:stCondLst>
                                    <p:cond delay="0"/>
                                  </p:stCondLst>
                                  <p:childTnLst>
                                    <p:animRot by="21600000">
                                      <p:cBhvr>
                                        <p:cTn id="54" dur="5000" fill="hold"/>
                                        <p:tgtEl>
                                          <p:spTgt spid="17"/>
                                        </p:tgtEl>
                                        <p:attrNameLst>
                                          <p:attrName>r</p:attrName>
                                        </p:attrNameLst>
                                      </p:cBhvr>
                                    </p:animRot>
                                  </p:childTnLst>
                                </p:cTn>
                              </p:par>
                              <p:par>
                                <p:cTn id="55" presetID="8" presetClass="emph" presetSubtype="0" fill="hold" grpId="1" nodeType="withEffect">
                                  <p:stCondLst>
                                    <p:cond delay="0"/>
                                  </p:stCondLst>
                                  <p:childTnLst>
                                    <p:animRot by="-21600000">
                                      <p:cBhvr>
                                        <p:cTn id="56" dur="5000" fill="hold"/>
                                        <p:tgtEl>
                                          <p:spTgt spid="19"/>
                                        </p:tgtEl>
                                        <p:attrNameLst>
                                          <p:attrName>r</p:attrName>
                                        </p:attrNameLst>
                                      </p:cBhvr>
                                    </p:animRot>
                                  </p:childTnLst>
                                </p:cTn>
                              </p:par>
                              <p:par>
                                <p:cTn id="57" presetID="8" presetClass="emph" presetSubtype="0" fill="hold" grpId="1" nodeType="withEffect">
                                  <p:stCondLst>
                                    <p:cond delay="0"/>
                                  </p:stCondLst>
                                  <p:childTnLst>
                                    <p:animRot by="21600000">
                                      <p:cBhvr>
                                        <p:cTn id="58" dur="5000" fill="hold"/>
                                        <p:tgtEl>
                                          <p:spTgt spid="12"/>
                                        </p:tgtEl>
                                        <p:attrNameLst>
                                          <p:attrName>r</p:attrName>
                                        </p:attrNameLst>
                                      </p:cBhvr>
                                    </p:animRot>
                                  </p:childTnLst>
                                </p:cTn>
                              </p:par>
                              <p:par>
                                <p:cTn id="59" presetID="16" presetClass="entr" presetSubtype="37" fill="hold" grpId="0" nodeType="withEffect">
                                  <p:stCondLst>
                                    <p:cond delay="2000"/>
                                  </p:stCondLst>
                                  <p:childTnLst>
                                    <p:set>
                                      <p:cBhvr>
                                        <p:cTn id="60" dur="1" fill="hold">
                                          <p:stCondLst>
                                            <p:cond delay="0"/>
                                          </p:stCondLst>
                                        </p:cTn>
                                        <p:tgtEl>
                                          <p:spTgt spid="33"/>
                                        </p:tgtEl>
                                        <p:attrNameLst>
                                          <p:attrName>style.visibility</p:attrName>
                                        </p:attrNameLst>
                                      </p:cBhvr>
                                      <p:to>
                                        <p:strVal val="visible"/>
                                      </p:to>
                                    </p:set>
                                    <p:animEffect transition="in" filter="barn(outVertical)">
                                      <p:cBhvr>
                                        <p:cTn id="61" dur="1000"/>
                                        <p:tgtEl>
                                          <p:spTgt spid="33"/>
                                        </p:tgtEl>
                                      </p:cBhvr>
                                    </p:animEffect>
                                  </p:childTnLst>
                                </p:cTn>
                              </p:par>
                              <p:par>
                                <p:cTn id="62" presetID="22" presetClass="entr" presetSubtype="8" fill="hold" grpId="0" nodeType="withEffect">
                                  <p:stCondLst>
                                    <p:cond delay="3000"/>
                                  </p:stCondLst>
                                  <p:childTnLst>
                                    <p:set>
                                      <p:cBhvr>
                                        <p:cTn id="63" dur="1" fill="hold">
                                          <p:stCondLst>
                                            <p:cond delay="0"/>
                                          </p:stCondLst>
                                        </p:cTn>
                                        <p:tgtEl>
                                          <p:spTgt spid="14"/>
                                        </p:tgtEl>
                                        <p:attrNameLst>
                                          <p:attrName>style.visibility</p:attrName>
                                        </p:attrNameLst>
                                      </p:cBhvr>
                                      <p:to>
                                        <p:strVal val="visible"/>
                                      </p:to>
                                    </p:set>
                                    <p:animEffect transition="in" filter="wipe(left)">
                                      <p:cBhvr>
                                        <p:cTn id="64" dur="2000"/>
                                        <p:tgtEl>
                                          <p:spTgt spid="14"/>
                                        </p:tgtEl>
                                      </p:cBhvr>
                                    </p:animEffect>
                                  </p:childTnLst>
                                </p:cTn>
                              </p:par>
                              <p:par>
                                <p:cTn id="65" presetID="22" presetClass="entr" presetSubtype="2" fill="hold" grpId="0" nodeType="withEffect">
                                  <p:stCondLst>
                                    <p:cond delay="2000"/>
                                  </p:stCondLst>
                                  <p:childTnLst>
                                    <p:set>
                                      <p:cBhvr>
                                        <p:cTn id="66" dur="1" fill="hold">
                                          <p:stCondLst>
                                            <p:cond delay="0"/>
                                          </p:stCondLst>
                                        </p:cTn>
                                        <p:tgtEl>
                                          <p:spTgt spid="32"/>
                                        </p:tgtEl>
                                        <p:attrNameLst>
                                          <p:attrName>style.visibility</p:attrName>
                                        </p:attrNameLst>
                                      </p:cBhvr>
                                      <p:to>
                                        <p:strVal val="visible"/>
                                      </p:to>
                                    </p:set>
                                    <p:animEffect transition="in" filter="wipe(right)">
                                      <p:cBhvr>
                                        <p:cTn id="67" dur="2000"/>
                                        <p:tgtEl>
                                          <p:spTgt spid="32"/>
                                        </p:tgtEl>
                                      </p:cBhvr>
                                    </p:animEffect>
                                  </p:childTnLst>
                                </p:cTn>
                              </p:par>
                              <p:par>
                                <p:cTn id="68" presetID="22" presetClass="entr" presetSubtype="2" fill="hold" grpId="0" nodeType="withEffect">
                                  <p:stCondLst>
                                    <p:cond delay="2250"/>
                                  </p:stCondLst>
                                  <p:childTnLst>
                                    <p:set>
                                      <p:cBhvr>
                                        <p:cTn id="69" dur="1" fill="hold">
                                          <p:stCondLst>
                                            <p:cond delay="0"/>
                                          </p:stCondLst>
                                        </p:cTn>
                                        <p:tgtEl>
                                          <p:spTgt spid="30"/>
                                        </p:tgtEl>
                                        <p:attrNameLst>
                                          <p:attrName>style.visibility</p:attrName>
                                        </p:attrNameLst>
                                      </p:cBhvr>
                                      <p:to>
                                        <p:strVal val="visible"/>
                                      </p:to>
                                    </p:set>
                                    <p:animEffect transition="in" filter="wipe(right)">
                                      <p:cBhvr>
                                        <p:cTn id="70" dur="2000"/>
                                        <p:tgtEl>
                                          <p:spTgt spid="30"/>
                                        </p:tgtEl>
                                      </p:cBhvr>
                                    </p:animEffect>
                                  </p:childTnLst>
                                </p:cTn>
                              </p:par>
                              <p:par>
                                <p:cTn id="71" presetID="22" presetClass="entr" presetSubtype="2" fill="hold" grpId="0" nodeType="withEffect">
                                  <p:stCondLst>
                                    <p:cond delay="2500"/>
                                  </p:stCondLst>
                                  <p:childTnLst>
                                    <p:set>
                                      <p:cBhvr>
                                        <p:cTn id="72" dur="1" fill="hold">
                                          <p:stCondLst>
                                            <p:cond delay="0"/>
                                          </p:stCondLst>
                                        </p:cTn>
                                        <p:tgtEl>
                                          <p:spTgt spid="28"/>
                                        </p:tgtEl>
                                        <p:attrNameLst>
                                          <p:attrName>style.visibility</p:attrName>
                                        </p:attrNameLst>
                                      </p:cBhvr>
                                      <p:to>
                                        <p:strVal val="visible"/>
                                      </p:to>
                                    </p:set>
                                    <p:animEffect transition="in" filter="wipe(right)">
                                      <p:cBhvr>
                                        <p:cTn id="73" dur="2000"/>
                                        <p:tgtEl>
                                          <p:spTgt spid="28"/>
                                        </p:tgtEl>
                                      </p:cBhvr>
                                    </p:animEffect>
                                  </p:childTnLst>
                                </p:cTn>
                              </p:par>
                              <p:par>
                                <p:cTn id="74" presetID="22" presetClass="entr" presetSubtype="2" fill="hold" grpId="0" nodeType="withEffect">
                                  <p:stCondLst>
                                    <p:cond delay="2750"/>
                                  </p:stCondLst>
                                  <p:childTnLst>
                                    <p:set>
                                      <p:cBhvr>
                                        <p:cTn id="75" dur="1" fill="hold">
                                          <p:stCondLst>
                                            <p:cond delay="0"/>
                                          </p:stCondLst>
                                        </p:cTn>
                                        <p:tgtEl>
                                          <p:spTgt spid="26"/>
                                        </p:tgtEl>
                                        <p:attrNameLst>
                                          <p:attrName>style.visibility</p:attrName>
                                        </p:attrNameLst>
                                      </p:cBhvr>
                                      <p:to>
                                        <p:strVal val="visible"/>
                                      </p:to>
                                    </p:set>
                                    <p:animEffect transition="in" filter="wipe(right)">
                                      <p:cBhvr>
                                        <p:cTn id="76" dur="2000"/>
                                        <p:tgtEl>
                                          <p:spTgt spid="26"/>
                                        </p:tgtEl>
                                      </p:cBhvr>
                                    </p:animEffect>
                                  </p:childTnLst>
                                </p:cTn>
                              </p:par>
                              <p:par>
                                <p:cTn id="77" presetID="22" presetClass="entr" presetSubtype="2" fill="hold" grpId="0" nodeType="withEffect">
                                  <p:stCondLst>
                                    <p:cond delay="3000"/>
                                  </p:stCondLst>
                                  <p:childTnLst>
                                    <p:set>
                                      <p:cBhvr>
                                        <p:cTn id="78" dur="1" fill="hold">
                                          <p:stCondLst>
                                            <p:cond delay="0"/>
                                          </p:stCondLst>
                                        </p:cTn>
                                        <p:tgtEl>
                                          <p:spTgt spid="24"/>
                                        </p:tgtEl>
                                        <p:attrNameLst>
                                          <p:attrName>style.visibility</p:attrName>
                                        </p:attrNameLst>
                                      </p:cBhvr>
                                      <p:to>
                                        <p:strVal val="visible"/>
                                      </p:to>
                                    </p:set>
                                    <p:animEffect transition="in" filter="wipe(right)">
                                      <p:cBhvr>
                                        <p:cTn id="79" dur="2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7" grpId="1" animBg="1"/>
      <p:bldP spid="14" grpId="0" animBg="1"/>
      <p:bldP spid="24" grpId="0" animBg="1"/>
      <p:bldP spid="26" grpId="0" animBg="1"/>
      <p:bldP spid="28" grpId="0" animBg="1"/>
      <p:bldP spid="30" grpId="0" animBg="1"/>
      <p:bldP spid="32" grpId="0" animBg="1"/>
      <p:bldP spid="10" grpId="0" animBg="1"/>
      <p:bldP spid="10" grpId="1" animBg="1"/>
      <p:bldP spid="12" grpId="0" animBg="1"/>
      <p:bldP spid="12" grpId="1" animBg="1"/>
      <p:bldP spid="15" grpId="0" animBg="1"/>
      <p:bldP spid="15" grpId="1" animBg="1"/>
      <p:bldP spid="16" grpId="0" animBg="1"/>
      <p:bldP spid="16" grpId="1" animBg="1"/>
      <p:bldP spid="17" grpId="0" animBg="1"/>
      <p:bldP spid="17" grpId="1" animBg="1"/>
      <p:bldP spid="19" grpId="0" animBg="1"/>
      <p:bldP spid="19" grpId="1" animBg="1"/>
      <p:bldP spid="33"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57E9AF8A-BB0E-5E42-B007-3FB81FDD7A5A}"/>
              </a:ext>
            </a:extLst>
          </p:cNvPr>
          <p:cNvGrpSpPr/>
          <p:nvPr/>
        </p:nvGrpSpPr>
        <p:grpSpPr>
          <a:xfrm>
            <a:off x="969154" y="1942289"/>
            <a:ext cx="1069356" cy="3824956"/>
            <a:chOff x="969154" y="1942289"/>
            <a:chExt cx="1069356" cy="3824956"/>
          </a:xfrm>
        </p:grpSpPr>
        <p:sp>
          <p:nvSpPr>
            <p:cNvPr id="3" name="Rectangle 2">
              <a:extLst>
                <a:ext uri="{FF2B5EF4-FFF2-40B4-BE49-F238E27FC236}">
                  <a16:creationId xmlns:a16="http://schemas.microsoft.com/office/drawing/2014/main" id="{39A79D9D-4430-E944-9F64-25FC2E75E359}"/>
                </a:ext>
              </a:extLst>
            </p:cNvPr>
            <p:cNvSpPr/>
            <p:nvPr/>
          </p:nvSpPr>
          <p:spPr>
            <a:xfrm>
              <a:off x="969154" y="1942289"/>
              <a:ext cx="1069356" cy="3824956"/>
            </a:xfrm>
            <a:prstGeom prst="rect">
              <a:avLst/>
            </a:prstGeom>
            <a:gradFill>
              <a:gsLst>
                <a:gs pos="0">
                  <a:schemeClr val="accent3"/>
                </a:gs>
                <a:gs pos="6000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TextBox 113">
              <a:extLst>
                <a:ext uri="{FF2B5EF4-FFF2-40B4-BE49-F238E27FC236}">
                  <a16:creationId xmlns:a16="http://schemas.microsoft.com/office/drawing/2014/main" id="{8C9F269A-CC7D-4903-AB96-C3F1A01DBA50}"/>
                </a:ext>
              </a:extLst>
            </p:cNvPr>
            <p:cNvSpPr txBox="1"/>
            <p:nvPr/>
          </p:nvSpPr>
          <p:spPr>
            <a:xfrm rot="16200000">
              <a:off x="942372" y="3715060"/>
              <a:ext cx="699149" cy="269144"/>
            </a:xfrm>
            <a:prstGeom prst="rect">
              <a:avLst/>
            </a:prstGeom>
            <a:noFill/>
          </p:spPr>
          <p:txBody>
            <a:bodyPr wrap="none" rtlCol="0">
              <a:spAutoFit/>
            </a:bodyPr>
            <a:lstStyle/>
            <a:p>
              <a:pPr algn="ctr"/>
              <a:r>
                <a:rPr lang="en-US" sz="900" dirty="0">
                  <a:latin typeface="Century Gothic" panose="020B0502020202020204" pitchFamily="34" charset="0"/>
                </a:rPr>
                <a:t>MEDIUM</a:t>
              </a:r>
            </a:p>
          </p:txBody>
        </p:sp>
        <p:sp>
          <p:nvSpPr>
            <p:cNvPr id="115" name="TextBox 114">
              <a:extLst>
                <a:ext uri="{FF2B5EF4-FFF2-40B4-BE49-F238E27FC236}">
                  <a16:creationId xmlns:a16="http://schemas.microsoft.com/office/drawing/2014/main" id="{8D590502-7F71-4A85-9999-11C6BB26DD3F}"/>
                </a:ext>
              </a:extLst>
            </p:cNvPr>
            <p:cNvSpPr txBox="1"/>
            <p:nvPr/>
          </p:nvSpPr>
          <p:spPr>
            <a:xfrm rot="16200000">
              <a:off x="1048204" y="5054914"/>
              <a:ext cx="485867" cy="269144"/>
            </a:xfrm>
            <a:prstGeom prst="rect">
              <a:avLst/>
            </a:prstGeom>
            <a:noFill/>
          </p:spPr>
          <p:txBody>
            <a:bodyPr wrap="none" rtlCol="0">
              <a:spAutoFit/>
            </a:bodyPr>
            <a:lstStyle/>
            <a:p>
              <a:pPr algn="ctr"/>
              <a:r>
                <a:rPr lang="en-US" sz="900" dirty="0">
                  <a:latin typeface="Century Gothic" panose="020B0502020202020204" pitchFamily="34" charset="0"/>
                </a:rPr>
                <a:t>LOW</a:t>
              </a:r>
            </a:p>
          </p:txBody>
        </p:sp>
        <p:sp>
          <p:nvSpPr>
            <p:cNvPr id="69" name="TextBox 68">
              <a:extLst>
                <a:ext uri="{FF2B5EF4-FFF2-40B4-BE49-F238E27FC236}">
                  <a16:creationId xmlns:a16="http://schemas.microsoft.com/office/drawing/2014/main" id="{45978C3D-2A39-9848-B176-5729212AAF59}"/>
                </a:ext>
              </a:extLst>
            </p:cNvPr>
            <p:cNvSpPr txBox="1"/>
            <p:nvPr/>
          </p:nvSpPr>
          <p:spPr>
            <a:xfrm rot="16200000">
              <a:off x="1082733" y="2384572"/>
              <a:ext cx="389851" cy="230832"/>
            </a:xfrm>
            <a:prstGeom prst="rect">
              <a:avLst/>
            </a:prstGeom>
            <a:noFill/>
          </p:spPr>
          <p:txBody>
            <a:bodyPr wrap="none" rtlCol="0">
              <a:spAutoFit/>
            </a:bodyPr>
            <a:lstStyle/>
            <a:p>
              <a:pPr algn="ctr"/>
              <a:r>
                <a:rPr lang="en-US" sz="900" dirty="0">
                  <a:latin typeface="Century Gothic" panose="020B0502020202020204" pitchFamily="34" charset="0"/>
                </a:rPr>
                <a:t>HIGH</a:t>
              </a:r>
            </a:p>
          </p:txBody>
        </p:sp>
      </p:grpSp>
      <p:sp>
        <p:nvSpPr>
          <p:cNvPr id="17" name="TextBox 16">
            <a:extLst>
              <a:ext uri="{FF2B5EF4-FFF2-40B4-BE49-F238E27FC236}">
                <a16:creationId xmlns:a16="http://schemas.microsoft.com/office/drawing/2014/main" id="{768DACBB-0FA4-44FC-B198-B2A651326F04}"/>
              </a:ext>
            </a:extLst>
          </p:cNvPr>
          <p:cNvSpPr txBox="1"/>
          <p:nvPr/>
        </p:nvSpPr>
        <p:spPr>
          <a:xfrm>
            <a:off x="2895305" y="812721"/>
            <a:ext cx="6429966" cy="477054"/>
          </a:xfrm>
          <a:prstGeom prst="rect">
            <a:avLst/>
          </a:prstGeom>
          <a:noFill/>
        </p:spPr>
        <p:txBody>
          <a:bodyPr wrap="none" rtlCol="0">
            <a:spAutoFit/>
          </a:bodyPr>
          <a:lstStyle/>
          <a:p>
            <a:pPr algn="ctr"/>
            <a:r>
              <a:rPr lang="en-US" sz="2500" b="1" dirty="0">
                <a:latin typeface="Century Gothic" panose="020B0502020202020204" pitchFamily="34" charset="0"/>
              </a:rPr>
              <a:t>STEP 1: BLUE OCEAN STRATEGY CANVAS</a:t>
            </a:r>
          </a:p>
        </p:txBody>
      </p:sp>
      <p:sp>
        <p:nvSpPr>
          <p:cNvPr id="12" name="Rectangle 11">
            <a:extLst>
              <a:ext uri="{FF2B5EF4-FFF2-40B4-BE49-F238E27FC236}">
                <a16:creationId xmlns:a16="http://schemas.microsoft.com/office/drawing/2014/main" id="{32EF6BF8-7430-4700-BE9C-2A9FD6D2F296}"/>
              </a:ext>
            </a:extLst>
          </p:cNvPr>
          <p:cNvSpPr/>
          <p:nvPr/>
        </p:nvSpPr>
        <p:spPr>
          <a:xfrm>
            <a:off x="1586613" y="1932025"/>
            <a:ext cx="9543161" cy="1155516"/>
          </a:xfrm>
          <a:prstGeom prst="rect">
            <a:avLst/>
          </a:prstGeom>
          <a:solidFill>
            <a:schemeClr val="bg1"/>
          </a:solidFill>
          <a:ln w="12700" cap="flat" cmpd="sng" algn="ctr">
            <a:solidFill>
              <a:srgbClr val="262726">
                <a:alpha val="20000"/>
              </a:srgbClr>
            </a:solidFill>
            <a:prstDash val="solid"/>
            <a:miter lim="800000"/>
          </a:ln>
          <a:effectLst/>
        </p:spPr>
        <p:txBody>
          <a:bodyPr rtlCol="0" anchor="ctr"/>
          <a:lstStyle/>
          <a:p>
            <a:pPr algn="ctr"/>
            <a:endParaRPr lang="en-US" kern="0">
              <a:solidFill>
                <a:srgbClr val="FEFFFE"/>
              </a:solidFill>
              <a:latin typeface="Century Gothic" panose="020B0502020202020204" pitchFamily="34" charset="0"/>
            </a:endParaRPr>
          </a:p>
        </p:txBody>
      </p:sp>
      <p:cxnSp>
        <p:nvCxnSpPr>
          <p:cNvPr id="22" name="Straight Connector 21">
            <a:extLst>
              <a:ext uri="{FF2B5EF4-FFF2-40B4-BE49-F238E27FC236}">
                <a16:creationId xmlns:a16="http://schemas.microsoft.com/office/drawing/2014/main" id="{7EF7E231-A7DD-4A3A-A396-8C4F3BA057C5}"/>
              </a:ext>
            </a:extLst>
          </p:cNvPr>
          <p:cNvCxnSpPr>
            <a:cxnSpLocks/>
          </p:cNvCxnSpPr>
          <p:nvPr/>
        </p:nvCxnSpPr>
        <p:spPr>
          <a:xfrm>
            <a:off x="1586613" y="2499989"/>
            <a:ext cx="9543161" cy="0"/>
          </a:xfrm>
          <a:prstGeom prst="line">
            <a:avLst/>
          </a:prstGeom>
          <a:noFill/>
          <a:ln w="6350" cap="flat" cmpd="sng" algn="ctr">
            <a:solidFill>
              <a:srgbClr val="262726">
                <a:alpha val="20000"/>
              </a:srgbClr>
            </a:solidFill>
            <a:prstDash val="dash"/>
            <a:miter lim="800000"/>
          </a:ln>
          <a:effectLst/>
        </p:spPr>
      </p:cxnSp>
      <p:grpSp>
        <p:nvGrpSpPr>
          <p:cNvPr id="56" name="Group 55">
            <a:extLst>
              <a:ext uri="{FF2B5EF4-FFF2-40B4-BE49-F238E27FC236}">
                <a16:creationId xmlns:a16="http://schemas.microsoft.com/office/drawing/2014/main" id="{BD0490EB-C972-422D-A71E-B82A083D8630}"/>
              </a:ext>
            </a:extLst>
          </p:cNvPr>
          <p:cNvGrpSpPr/>
          <p:nvPr/>
        </p:nvGrpSpPr>
        <p:grpSpPr>
          <a:xfrm>
            <a:off x="3495245" y="1932024"/>
            <a:ext cx="5725896" cy="95472"/>
            <a:chOff x="3406936" y="2000250"/>
            <a:chExt cx="4910826" cy="148590"/>
          </a:xfrm>
        </p:grpSpPr>
        <p:cxnSp>
          <p:nvCxnSpPr>
            <p:cNvPr id="57" name="Straight Connector 56">
              <a:extLst>
                <a:ext uri="{FF2B5EF4-FFF2-40B4-BE49-F238E27FC236}">
                  <a16:creationId xmlns:a16="http://schemas.microsoft.com/office/drawing/2014/main" id="{844674DA-E611-4AF0-A981-ACB2E125ACA2}"/>
                </a:ext>
              </a:extLst>
            </p:cNvPr>
            <p:cNvCxnSpPr/>
            <p:nvPr/>
          </p:nvCxnSpPr>
          <p:spPr>
            <a:xfrm flipV="1">
              <a:off x="3406936" y="2000250"/>
              <a:ext cx="0" cy="148590"/>
            </a:xfrm>
            <a:prstGeom prst="line">
              <a:avLst/>
            </a:prstGeom>
            <a:ln w="25400">
              <a:solidFill>
                <a:srgbClr val="DCDCDC"/>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9A8A5D3E-9279-4FD2-977A-0F704C58A7B4}"/>
                </a:ext>
              </a:extLst>
            </p:cNvPr>
            <p:cNvCxnSpPr/>
            <p:nvPr/>
          </p:nvCxnSpPr>
          <p:spPr>
            <a:xfrm flipV="1">
              <a:off x="5043878" y="2000250"/>
              <a:ext cx="0" cy="148590"/>
            </a:xfrm>
            <a:prstGeom prst="line">
              <a:avLst/>
            </a:prstGeom>
            <a:ln w="25400">
              <a:solidFill>
                <a:srgbClr val="DCDCDC"/>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A9CF8719-CD04-401E-A436-655BC351BA6A}"/>
                </a:ext>
              </a:extLst>
            </p:cNvPr>
            <p:cNvCxnSpPr/>
            <p:nvPr/>
          </p:nvCxnSpPr>
          <p:spPr>
            <a:xfrm flipV="1">
              <a:off x="6680820" y="2000250"/>
              <a:ext cx="0" cy="148590"/>
            </a:xfrm>
            <a:prstGeom prst="line">
              <a:avLst/>
            </a:prstGeom>
            <a:ln w="25400">
              <a:solidFill>
                <a:srgbClr val="DCDCDC"/>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DCD53F5B-9A88-4E06-BA19-575125CA4477}"/>
                </a:ext>
              </a:extLst>
            </p:cNvPr>
            <p:cNvCxnSpPr/>
            <p:nvPr/>
          </p:nvCxnSpPr>
          <p:spPr>
            <a:xfrm flipV="1">
              <a:off x="8317762" y="2000250"/>
              <a:ext cx="0" cy="148590"/>
            </a:xfrm>
            <a:prstGeom prst="line">
              <a:avLst/>
            </a:prstGeom>
            <a:ln w="25400">
              <a:solidFill>
                <a:srgbClr val="DCDCDC"/>
              </a:solidFill>
            </a:ln>
          </p:spPr>
          <p:style>
            <a:lnRef idx="1">
              <a:schemeClr val="accent1"/>
            </a:lnRef>
            <a:fillRef idx="0">
              <a:schemeClr val="accent1"/>
            </a:fillRef>
            <a:effectRef idx="0">
              <a:schemeClr val="accent1"/>
            </a:effectRef>
            <a:fontRef idx="minor">
              <a:schemeClr val="tx1"/>
            </a:fontRef>
          </p:style>
        </p:cxnSp>
      </p:grpSp>
      <p:grpSp>
        <p:nvGrpSpPr>
          <p:cNvPr id="83" name="Group 82">
            <a:extLst>
              <a:ext uri="{FF2B5EF4-FFF2-40B4-BE49-F238E27FC236}">
                <a16:creationId xmlns:a16="http://schemas.microsoft.com/office/drawing/2014/main" id="{EB2E9F1A-750A-40E0-A26B-DB05A63BA72D}"/>
              </a:ext>
            </a:extLst>
          </p:cNvPr>
          <p:cNvGrpSpPr/>
          <p:nvPr/>
        </p:nvGrpSpPr>
        <p:grpSpPr>
          <a:xfrm>
            <a:off x="3495245" y="2992069"/>
            <a:ext cx="5725896" cy="95472"/>
            <a:chOff x="3406936" y="2000250"/>
            <a:chExt cx="4910826" cy="148590"/>
          </a:xfrm>
        </p:grpSpPr>
        <p:cxnSp>
          <p:nvCxnSpPr>
            <p:cNvPr id="84" name="Straight Connector 83">
              <a:extLst>
                <a:ext uri="{FF2B5EF4-FFF2-40B4-BE49-F238E27FC236}">
                  <a16:creationId xmlns:a16="http://schemas.microsoft.com/office/drawing/2014/main" id="{0341BC69-1238-45BA-9365-392BF3D7B06A}"/>
                </a:ext>
              </a:extLst>
            </p:cNvPr>
            <p:cNvCxnSpPr/>
            <p:nvPr/>
          </p:nvCxnSpPr>
          <p:spPr>
            <a:xfrm flipV="1">
              <a:off x="3406936" y="2000250"/>
              <a:ext cx="0" cy="148590"/>
            </a:xfrm>
            <a:prstGeom prst="line">
              <a:avLst/>
            </a:prstGeom>
            <a:ln w="25400">
              <a:solidFill>
                <a:srgbClr val="DCDCDC"/>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3A2EE9A1-414E-4926-B571-9331DB7F232D}"/>
                </a:ext>
              </a:extLst>
            </p:cNvPr>
            <p:cNvCxnSpPr/>
            <p:nvPr/>
          </p:nvCxnSpPr>
          <p:spPr>
            <a:xfrm flipV="1">
              <a:off x="5043878" y="2000250"/>
              <a:ext cx="0" cy="148590"/>
            </a:xfrm>
            <a:prstGeom prst="line">
              <a:avLst/>
            </a:prstGeom>
            <a:ln w="25400">
              <a:solidFill>
                <a:srgbClr val="DCDCDC"/>
              </a:solidFill>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343AD381-BD7F-4285-AAC1-FCF921FE1C33}"/>
                </a:ext>
              </a:extLst>
            </p:cNvPr>
            <p:cNvCxnSpPr/>
            <p:nvPr/>
          </p:nvCxnSpPr>
          <p:spPr>
            <a:xfrm flipV="1">
              <a:off x="6680820" y="2000250"/>
              <a:ext cx="0" cy="148590"/>
            </a:xfrm>
            <a:prstGeom prst="line">
              <a:avLst/>
            </a:prstGeom>
            <a:ln w="25400">
              <a:solidFill>
                <a:srgbClr val="DCDCDC"/>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EB8394D5-217A-4CA9-9E29-18058AFF8EF0}"/>
                </a:ext>
              </a:extLst>
            </p:cNvPr>
            <p:cNvCxnSpPr/>
            <p:nvPr/>
          </p:nvCxnSpPr>
          <p:spPr>
            <a:xfrm flipV="1">
              <a:off x="8317762" y="2000250"/>
              <a:ext cx="0" cy="148590"/>
            </a:xfrm>
            <a:prstGeom prst="line">
              <a:avLst/>
            </a:prstGeom>
            <a:ln w="25400">
              <a:solidFill>
                <a:srgbClr val="DCDCDC"/>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6F985D1A-0244-42BC-B81C-3E2CB153F503}"/>
              </a:ext>
            </a:extLst>
          </p:cNvPr>
          <p:cNvSpPr/>
          <p:nvPr/>
        </p:nvSpPr>
        <p:spPr>
          <a:xfrm>
            <a:off x="1586613" y="3271875"/>
            <a:ext cx="9543161" cy="1155516"/>
          </a:xfrm>
          <a:prstGeom prst="rect">
            <a:avLst/>
          </a:prstGeom>
          <a:solidFill>
            <a:schemeClr val="bg1"/>
          </a:solidFill>
          <a:ln w="12700" cap="flat" cmpd="sng" algn="ctr">
            <a:solidFill>
              <a:srgbClr val="262726">
                <a:alpha val="20000"/>
              </a:srgbClr>
            </a:solidFill>
            <a:prstDash val="solid"/>
            <a:miter lim="800000"/>
          </a:ln>
          <a:effectLst/>
        </p:spPr>
        <p:txBody>
          <a:bodyPr rtlCol="0" anchor="ctr"/>
          <a:lstStyle/>
          <a:p>
            <a:pPr algn="ctr"/>
            <a:endParaRPr lang="en-US" kern="0">
              <a:solidFill>
                <a:srgbClr val="FEFFFE"/>
              </a:solidFill>
              <a:latin typeface="Century Gothic" panose="020B0502020202020204" pitchFamily="34" charset="0"/>
            </a:endParaRPr>
          </a:p>
        </p:txBody>
      </p:sp>
      <p:cxnSp>
        <p:nvCxnSpPr>
          <p:cNvPr id="26" name="Straight Connector 25">
            <a:extLst>
              <a:ext uri="{FF2B5EF4-FFF2-40B4-BE49-F238E27FC236}">
                <a16:creationId xmlns:a16="http://schemas.microsoft.com/office/drawing/2014/main" id="{9A6EDF8C-2E5B-401A-A7A7-D5F7CEE82069}"/>
              </a:ext>
            </a:extLst>
          </p:cNvPr>
          <p:cNvCxnSpPr>
            <a:cxnSpLocks/>
            <a:stCxn id="14" idx="1"/>
          </p:cNvCxnSpPr>
          <p:nvPr/>
        </p:nvCxnSpPr>
        <p:spPr>
          <a:xfrm>
            <a:off x="1586613" y="3849633"/>
            <a:ext cx="9543161" cy="5639"/>
          </a:xfrm>
          <a:prstGeom prst="line">
            <a:avLst/>
          </a:prstGeom>
          <a:noFill/>
          <a:ln w="6350" cap="flat" cmpd="sng" algn="ctr">
            <a:solidFill>
              <a:srgbClr val="262726">
                <a:alpha val="20000"/>
              </a:srgbClr>
            </a:solidFill>
            <a:prstDash val="dash"/>
            <a:miter lim="800000"/>
          </a:ln>
          <a:effectLst/>
        </p:spPr>
      </p:cxnSp>
      <p:grpSp>
        <p:nvGrpSpPr>
          <p:cNvPr id="88" name="Group 87">
            <a:extLst>
              <a:ext uri="{FF2B5EF4-FFF2-40B4-BE49-F238E27FC236}">
                <a16:creationId xmlns:a16="http://schemas.microsoft.com/office/drawing/2014/main" id="{52F1C75E-7237-4281-9430-A1ABEFBBD135}"/>
              </a:ext>
            </a:extLst>
          </p:cNvPr>
          <p:cNvGrpSpPr/>
          <p:nvPr/>
        </p:nvGrpSpPr>
        <p:grpSpPr>
          <a:xfrm>
            <a:off x="3495245" y="3271875"/>
            <a:ext cx="5725896" cy="95472"/>
            <a:chOff x="3406936" y="2000250"/>
            <a:chExt cx="4910826" cy="148590"/>
          </a:xfrm>
        </p:grpSpPr>
        <p:cxnSp>
          <p:nvCxnSpPr>
            <p:cNvPr id="89" name="Straight Connector 88">
              <a:extLst>
                <a:ext uri="{FF2B5EF4-FFF2-40B4-BE49-F238E27FC236}">
                  <a16:creationId xmlns:a16="http://schemas.microsoft.com/office/drawing/2014/main" id="{EA96B5B6-000C-45BF-873B-9B3A256AFAAE}"/>
                </a:ext>
              </a:extLst>
            </p:cNvPr>
            <p:cNvCxnSpPr/>
            <p:nvPr/>
          </p:nvCxnSpPr>
          <p:spPr>
            <a:xfrm flipV="1">
              <a:off x="3406936" y="2000250"/>
              <a:ext cx="0" cy="148590"/>
            </a:xfrm>
            <a:prstGeom prst="line">
              <a:avLst/>
            </a:prstGeom>
            <a:ln w="25400">
              <a:solidFill>
                <a:srgbClr val="DCDCDC"/>
              </a:soli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F0537776-000D-4B8E-9B3E-2669B268FDF9}"/>
                </a:ext>
              </a:extLst>
            </p:cNvPr>
            <p:cNvCxnSpPr/>
            <p:nvPr/>
          </p:nvCxnSpPr>
          <p:spPr>
            <a:xfrm flipV="1">
              <a:off x="5043878" y="2000250"/>
              <a:ext cx="0" cy="148590"/>
            </a:xfrm>
            <a:prstGeom prst="line">
              <a:avLst/>
            </a:prstGeom>
            <a:ln w="25400">
              <a:solidFill>
                <a:srgbClr val="DCDCDC"/>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B20A422C-4467-4CBB-96C6-2757BCB7D0A5}"/>
                </a:ext>
              </a:extLst>
            </p:cNvPr>
            <p:cNvCxnSpPr/>
            <p:nvPr/>
          </p:nvCxnSpPr>
          <p:spPr>
            <a:xfrm flipV="1">
              <a:off x="6680820" y="2000250"/>
              <a:ext cx="0" cy="148590"/>
            </a:xfrm>
            <a:prstGeom prst="line">
              <a:avLst/>
            </a:prstGeom>
            <a:ln w="25400">
              <a:solidFill>
                <a:srgbClr val="DCDCDC"/>
              </a:soli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97DE62B5-4E73-4D77-A176-1CB310C31D0C}"/>
                </a:ext>
              </a:extLst>
            </p:cNvPr>
            <p:cNvCxnSpPr/>
            <p:nvPr/>
          </p:nvCxnSpPr>
          <p:spPr>
            <a:xfrm flipV="1">
              <a:off x="8317762" y="2000250"/>
              <a:ext cx="0" cy="148590"/>
            </a:xfrm>
            <a:prstGeom prst="line">
              <a:avLst/>
            </a:prstGeom>
            <a:ln w="25400">
              <a:solidFill>
                <a:srgbClr val="DCDCDC"/>
              </a:solidFill>
            </a:ln>
          </p:spPr>
          <p:style>
            <a:lnRef idx="1">
              <a:schemeClr val="accent1"/>
            </a:lnRef>
            <a:fillRef idx="0">
              <a:schemeClr val="accent1"/>
            </a:fillRef>
            <a:effectRef idx="0">
              <a:schemeClr val="accent1"/>
            </a:effectRef>
            <a:fontRef idx="minor">
              <a:schemeClr val="tx1"/>
            </a:fontRef>
          </p:style>
        </p:cxnSp>
      </p:grpSp>
      <p:grpSp>
        <p:nvGrpSpPr>
          <p:cNvPr id="93" name="Group 92">
            <a:extLst>
              <a:ext uri="{FF2B5EF4-FFF2-40B4-BE49-F238E27FC236}">
                <a16:creationId xmlns:a16="http://schemas.microsoft.com/office/drawing/2014/main" id="{87A5565C-6723-4807-91C1-74BA731A7DD7}"/>
              </a:ext>
            </a:extLst>
          </p:cNvPr>
          <p:cNvGrpSpPr/>
          <p:nvPr/>
        </p:nvGrpSpPr>
        <p:grpSpPr>
          <a:xfrm>
            <a:off x="3495245" y="4331920"/>
            <a:ext cx="5725896" cy="95472"/>
            <a:chOff x="3406936" y="2000250"/>
            <a:chExt cx="4910826" cy="148590"/>
          </a:xfrm>
        </p:grpSpPr>
        <p:cxnSp>
          <p:nvCxnSpPr>
            <p:cNvPr id="94" name="Straight Connector 93">
              <a:extLst>
                <a:ext uri="{FF2B5EF4-FFF2-40B4-BE49-F238E27FC236}">
                  <a16:creationId xmlns:a16="http://schemas.microsoft.com/office/drawing/2014/main" id="{6F736878-6F0C-4F68-A006-988AA3CCB4BC}"/>
                </a:ext>
              </a:extLst>
            </p:cNvPr>
            <p:cNvCxnSpPr/>
            <p:nvPr/>
          </p:nvCxnSpPr>
          <p:spPr>
            <a:xfrm flipV="1">
              <a:off x="3406936" y="2000250"/>
              <a:ext cx="0" cy="148590"/>
            </a:xfrm>
            <a:prstGeom prst="line">
              <a:avLst/>
            </a:prstGeom>
            <a:ln w="25400">
              <a:solidFill>
                <a:srgbClr val="DCDCDC"/>
              </a:solidFill>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84344801-E877-46E1-828D-D34564A11A1D}"/>
                </a:ext>
              </a:extLst>
            </p:cNvPr>
            <p:cNvCxnSpPr/>
            <p:nvPr/>
          </p:nvCxnSpPr>
          <p:spPr>
            <a:xfrm flipV="1">
              <a:off x="5043878" y="2000250"/>
              <a:ext cx="0" cy="148590"/>
            </a:xfrm>
            <a:prstGeom prst="line">
              <a:avLst/>
            </a:prstGeom>
            <a:ln w="25400">
              <a:solidFill>
                <a:srgbClr val="DCDCDC"/>
              </a:soli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F67FE1D1-29FA-42FB-9DF1-51CE7A702AD9}"/>
                </a:ext>
              </a:extLst>
            </p:cNvPr>
            <p:cNvCxnSpPr/>
            <p:nvPr/>
          </p:nvCxnSpPr>
          <p:spPr>
            <a:xfrm flipV="1">
              <a:off x="6680820" y="2000250"/>
              <a:ext cx="0" cy="148590"/>
            </a:xfrm>
            <a:prstGeom prst="line">
              <a:avLst/>
            </a:prstGeom>
            <a:ln w="25400">
              <a:solidFill>
                <a:srgbClr val="DCDCDC"/>
              </a:solidFill>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186F76CC-07FA-4866-B667-26CD4CF73AD8}"/>
                </a:ext>
              </a:extLst>
            </p:cNvPr>
            <p:cNvCxnSpPr/>
            <p:nvPr/>
          </p:nvCxnSpPr>
          <p:spPr>
            <a:xfrm flipV="1">
              <a:off x="8317762" y="2000250"/>
              <a:ext cx="0" cy="148590"/>
            </a:xfrm>
            <a:prstGeom prst="line">
              <a:avLst/>
            </a:prstGeom>
            <a:ln w="25400">
              <a:solidFill>
                <a:srgbClr val="DCDCDC"/>
              </a:solidFill>
            </a:ln>
          </p:spPr>
          <p:style>
            <a:lnRef idx="1">
              <a:schemeClr val="accent1"/>
            </a:lnRef>
            <a:fillRef idx="0">
              <a:schemeClr val="accent1"/>
            </a:fillRef>
            <a:effectRef idx="0">
              <a:schemeClr val="accent1"/>
            </a:effectRef>
            <a:fontRef idx="minor">
              <a:schemeClr val="tx1"/>
            </a:fontRef>
          </p:style>
        </p:cxnSp>
      </p:grpSp>
      <p:sp>
        <p:nvSpPr>
          <p:cNvPr id="15" name="Rectangle 14">
            <a:extLst>
              <a:ext uri="{FF2B5EF4-FFF2-40B4-BE49-F238E27FC236}">
                <a16:creationId xmlns:a16="http://schemas.microsoft.com/office/drawing/2014/main" id="{F573E384-2417-4B80-8178-42AF17D6D1ED}"/>
              </a:ext>
            </a:extLst>
          </p:cNvPr>
          <p:cNvSpPr/>
          <p:nvPr/>
        </p:nvSpPr>
        <p:spPr>
          <a:xfrm>
            <a:off x="1586613" y="4611729"/>
            <a:ext cx="9543161" cy="1155516"/>
          </a:xfrm>
          <a:prstGeom prst="rect">
            <a:avLst/>
          </a:prstGeom>
          <a:solidFill>
            <a:schemeClr val="bg1"/>
          </a:solidFill>
          <a:ln w="12700" cap="flat" cmpd="sng" algn="ctr">
            <a:solidFill>
              <a:srgbClr val="262726">
                <a:alpha val="20000"/>
              </a:srgbClr>
            </a:solidFill>
            <a:prstDash val="solid"/>
            <a:miter lim="800000"/>
          </a:ln>
          <a:effectLst/>
        </p:spPr>
        <p:txBody>
          <a:bodyPr rtlCol="0" anchor="ctr"/>
          <a:lstStyle/>
          <a:p>
            <a:pPr algn="ctr"/>
            <a:endParaRPr lang="en-US" kern="0">
              <a:solidFill>
                <a:srgbClr val="FEFFFE"/>
              </a:solidFill>
              <a:latin typeface="Century Gothic" panose="020B0502020202020204" pitchFamily="34" charset="0"/>
            </a:endParaRPr>
          </a:p>
        </p:txBody>
      </p:sp>
      <p:cxnSp>
        <p:nvCxnSpPr>
          <p:cNvPr id="28" name="Straight Connector 27">
            <a:extLst>
              <a:ext uri="{FF2B5EF4-FFF2-40B4-BE49-F238E27FC236}">
                <a16:creationId xmlns:a16="http://schemas.microsoft.com/office/drawing/2014/main" id="{18600812-9C3E-419A-B733-4DBB93C5C5EC}"/>
              </a:ext>
            </a:extLst>
          </p:cNvPr>
          <p:cNvCxnSpPr>
            <a:cxnSpLocks/>
            <a:endCxn id="15" idx="3"/>
          </p:cNvCxnSpPr>
          <p:nvPr/>
        </p:nvCxnSpPr>
        <p:spPr>
          <a:xfrm>
            <a:off x="1586613" y="5179220"/>
            <a:ext cx="9543161" cy="10267"/>
          </a:xfrm>
          <a:prstGeom prst="line">
            <a:avLst/>
          </a:prstGeom>
          <a:noFill/>
          <a:ln w="6350" cap="flat" cmpd="sng" algn="ctr">
            <a:solidFill>
              <a:srgbClr val="262726">
                <a:alpha val="20000"/>
              </a:srgbClr>
            </a:solidFill>
            <a:prstDash val="dash"/>
            <a:miter lim="800000"/>
          </a:ln>
          <a:effectLst/>
        </p:spPr>
      </p:cxnSp>
      <p:grpSp>
        <p:nvGrpSpPr>
          <p:cNvPr id="98" name="Group 97">
            <a:extLst>
              <a:ext uri="{FF2B5EF4-FFF2-40B4-BE49-F238E27FC236}">
                <a16:creationId xmlns:a16="http://schemas.microsoft.com/office/drawing/2014/main" id="{0EE673FD-9369-4CD2-8A47-32F8243DD28A}"/>
              </a:ext>
            </a:extLst>
          </p:cNvPr>
          <p:cNvGrpSpPr/>
          <p:nvPr/>
        </p:nvGrpSpPr>
        <p:grpSpPr>
          <a:xfrm>
            <a:off x="3495245" y="4611729"/>
            <a:ext cx="5725896" cy="95472"/>
            <a:chOff x="3406936" y="2000250"/>
            <a:chExt cx="4910826" cy="148590"/>
          </a:xfrm>
        </p:grpSpPr>
        <p:cxnSp>
          <p:nvCxnSpPr>
            <p:cNvPr id="99" name="Straight Connector 98">
              <a:extLst>
                <a:ext uri="{FF2B5EF4-FFF2-40B4-BE49-F238E27FC236}">
                  <a16:creationId xmlns:a16="http://schemas.microsoft.com/office/drawing/2014/main" id="{DC8374F6-00E2-4D91-AB82-DFF255042F3B}"/>
                </a:ext>
              </a:extLst>
            </p:cNvPr>
            <p:cNvCxnSpPr/>
            <p:nvPr/>
          </p:nvCxnSpPr>
          <p:spPr>
            <a:xfrm flipV="1">
              <a:off x="3406936" y="2000250"/>
              <a:ext cx="0" cy="148590"/>
            </a:xfrm>
            <a:prstGeom prst="line">
              <a:avLst/>
            </a:prstGeom>
            <a:ln w="25400">
              <a:solidFill>
                <a:srgbClr val="DCDCDC"/>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CA511AF0-0C0B-49F3-8AFA-BFCBC4C12627}"/>
                </a:ext>
              </a:extLst>
            </p:cNvPr>
            <p:cNvCxnSpPr/>
            <p:nvPr/>
          </p:nvCxnSpPr>
          <p:spPr>
            <a:xfrm flipV="1">
              <a:off x="5043878" y="2000250"/>
              <a:ext cx="0" cy="148590"/>
            </a:xfrm>
            <a:prstGeom prst="line">
              <a:avLst/>
            </a:prstGeom>
            <a:ln w="25400">
              <a:solidFill>
                <a:srgbClr val="DCDCDC"/>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492ED6FC-37BD-4505-83A3-DF9607FB1ACC}"/>
                </a:ext>
              </a:extLst>
            </p:cNvPr>
            <p:cNvCxnSpPr/>
            <p:nvPr/>
          </p:nvCxnSpPr>
          <p:spPr>
            <a:xfrm flipV="1">
              <a:off x="6680820" y="2000250"/>
              <a:ext cx="0" cy="148590"/>
            </a:xfrm>
            <a:prstGeom prst="line">
              <a:avLst/>
            </a:prstGeom>
            <a:ln w="25400">
              <a:solidFill>
                <a:srgbClr val="DCDCDC"/>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B71BA50C-C100-4D12-85C5-931E38591638}"/>
                </a:ext>
              </a:extLst>
            </p:cNvPr>
            <p:cNvCxnSpPr/>
            <p:nvPr/>
          </p:nvCxnSpPr>
          <p:spPr>
            <a:xfrm flipV="1">
              <a:off x="8317762" y="2000250"/>
              <a:ext cx="0" cy="148590"/>
            </a:xfrm>
            <a:prstGeom prst="line">
              <a:avLst/>
            </a:prstGeom>
            <a:ln w="25400">
              <a:solidFill>
                <a:srgbClr val="DCDCDC"/>
              </a:solidFill>
            </a:ln>
          </p:spPr>
          <p:style>
            <a:lnRef idx="1">
              <a:schemeClr val="accent1"/>
            </a:lnRef>
            <a:fillRef idx="0">
              <a:schemeClr val="accent1"/>
            </a:fillRef>
            <a:effectRef idx="0">
              <a:schemeClr val="accent1"/>
            </a:effectRef>
            <a:fontRef idx="minor">
              <a:schemeClr val="tx1"/>
            </a:fontRef>
          </p:style>
        </p:cxnSp>
      </p:grpSp>
      <p:grpSp>
        <p:nvGrpSpPr>
          <p:cNvPr id="103" name="Group 102">
            <a:extLst>
              <a:ext uri="{FF2B5EF4-FFF2-40B4-BE49-F238E27FC236}">
                <a16:creationId xmlns:a16="http://schemas.microsoft.com/office/drawing/2014/main" id="{839C42BA-610A-4BEC-88F2-C56B5ABF87BB}"/>
              </a:ext>
            </a:extLst>
          </p:cNvPr>
          <p:cNvGrpSpPr/>
          <p:nvPr/>
        </p:nvGrpSpPr>
        <p:grpSpPr>
          <a:xfrm>
            <a:off x="3495245" y="5671773"/>
            <a:ext cx="5725896" cy="95472"/>
            <a:chOff x="3406936" y="2000250"/>
            <a:chExt cx="4910826" cy="148590"/>
          </a:xfrm>
        </p:grpSpPr>
        <p:cxnSp>
          <p:nvCxnSpPr>
            <p:cNvPr id="104" name="Straight Connector 103">
              <a:extLst>
                <a:ext uri="{FF2B5EF4-FFF2-40B4-BE49-F238E27FC236}">
                  <a16:creationId xmlns:a16="http://schemas.microsoft.com/office/drawing/2014/main" id="{1B7F8636-F401-488D-9556-42205CDA36FD}"/>
                </a:ext>
              </a:extLst>
            </p:cNvPr>
            <p:cNvCxnSpPr/>
            <p:nvPr/>
          </p:nvCxnSpPr>
          <p:spPr>
            <a:xfrm flipV="1">
              <a:off x="3406936" y="2000250"/>
              <a:ext cx="0" cy="148590"/>
            </a:xfrm>
            <a:prstGeom prst="line">
              <a:avLst/>
            </a:prstGeom>
            <a:ln w="25400">
              <a:solidFill>
                <a:srgbClr val="DCDCDC"/>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0D7A7641-A638-4E1E-888E-25925D61A244}"/>
                </a:ext>
              </a:extLst>
            </p:cNvPr>
            <p:cNvCxnSpPr/>
            <p:nvPr/>
          </p:nvCxnSpPr>
          <p:spPr>
            <a:xfrm flipV="1">
              <a:off x="5043878" y="2000250"/>
              <a:ext cx="0" cy="148590"/>
            </a:xfrm>
            <a:prstGeom prst="line">
              <a:avLst/>
            </a:prstGeom>
            <a:ln w="25400">
              <a:solidFill>
                <a:srgbClr val="DCDCDC"/>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88536137-3025-4F4F-854B-D8641EC2E33E}"/>
                </a:ext>
              </a:extLst>
            </p:cNvPr>
            <p:cNvCxnSpPr/>
            <p:nvPr/>
          </p:nvCxnSpPr>
          <p:spPr>
            <a:xfrm flipV="1">
              <a:off x="6680820" y="2000250"/>
              <a:ext cx="0" cy="148590"/>
            </a:xfrm>
            <a:prstGeom prst="line">
              <a:avLst/>
            </a:prstGeom>
            <a:ln w="25400">
              <a:solidFill>
                <a:srgbClr val="DCDCDC"/>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4097CC3A-3823-4C38-99C3-164DE20F0E73}"/>
                </a:ext>
              </a:extLst>
            </p:cNvPr>
            <p:cNvCxnSpPr/>
            <p:nvPr/>
          </p:nvCxnSpPr>
          <p:spPr>
            <a:xfrm flipV="1">
              <a:off x="8317762" y="2000250"/>
              <a:ext cx="0" cy="148590"/>
            </a:xfrm>
            <a:prstGeom prst="line">
              <a:avLst/>
            </a:prstGeom>
            <a:ln w="25400">
              <a:solidFill>
                <a:srgbClr val="DCDCDC"/>
              </a:solidFill>
            </a:ln>
          </p:spPr>
          <p:style>
            <a:lnRef idx="1">
              <a:schemeClr val="accent1"/>
            </a:lnRef>
            <a:fillRef idx="0">
              <a:schemeClr val="accent1"/>
            </a:fillRef>
            <a:effectRef idx="0">
              <a:schemeClr val="accent1"/>
            </a:effectRef>
            <a:fontRef idx="minor">
              <a:schemeClr val="tx1"/>
            </a:fontRef>
          </p:style>
        </p:cxnSp>
      </p:grpSp>
      <p:sp>
        <p:nvSpPr>
          <p:cNvPr id="116" name="TextBox 115">
            <a:extLst>
              <a:ext uri="{FF2B5EF4-FFF2-40B4-BE49-F238E27FC236}">
                <a16:creationId xmlns:a16="http://schemas.microsoft.com/office/drawing/2014/main" id="{88681A9A-5E4D-41A2-8DC4-A53751251D40}"/>
              </a:ext>
            </a:extLst>
          </p:cNvPr>
          <p:cNvSpPr txBox="1"/>
          <p:nvPr/>
        </p:nvSpPr>
        <p:spPr>
          <a:xfrm>
            <a:off x="969155" y="5903934"/>
            <a:ext cx="1234915" cy="409664"/>
          </a:xfrm>
          <a:prstGeom prst="rect">
            <a:avLst/>
          </a:prstGeom>
          <a:noFill/>
        </p:spPr>
        <p:txBody>
          <a:bodyPr wrap="square" rtlCol="0">
            <a:spAutoFit/>
          </a:bodyPr>
          <a:lstStyle/>
          <a:p>
            <a:pPr algn="ctr">
              <a:lnSpc>
                <a:spcPts val="1500"/>
              </a:lnSpc>
            </a:pPr>
            <a:r>
              <a:rPr lang="en-US" sz="900" dirty="0">
                <a:latin typeface="Century Gothic" panose="020B0502020202020204" pitchFamily="34" charset="0"/>
              </a:rPr>
              <a:t>COMPETING FACTOR A</a:t>
            </a:r>
          </a:p>
        </p:txBody>
      </p:sp>
      <p:sp>
        <p:nvSpPr>
          <p:cNvPr id="117" name="TextBox 116">
            <a:extLst>
              <a:ext uri="{FF2B5EF4-FFF2-40B4-BE49-F238E27FC236}">
                <a16:creationId xmlns:a16="http://schemas.microsoft.com/office/drawing/2014/main" id="{6E8D388A-B86C-4E18-BE16-C2D95AEA4565}"/>
              </a:ext>
            </a:extLst>
          </p:cNvPr>
          <p:cNvSpPr txBox="1"/>
          <p:nvPr/>
        </p:nvSpPr>
        <p:spPr>
          <a:xfrm>
            <a:off x="2877787" y="5903934"/>
            <a:ext cx="1234915" cy="409664"/>
          </a:xfrm>
          <a:prstGeom prst="rect">
            <a:avLst/>
          </a:prstGeom>
          <a:noFill/>
        </p:spPr>
        <p:txBody>
          <a:bodyPr wrap="square" rtlCol="0">
            <a:spAutoFit/>
          </a:bodyPr>
          <a:lstStyle/>
          <a:p>
            <a:pPr algn="ctr">
              <a:lnSpc>
                <a:spcPts val="1500"/>
              </a:lnSpc>
            </a:pPr>
            <a:r>
              <a:rPr lang="en-US" sz="900" dirty="0">
                <a:latin typeface="Century Gothic" panose="020B0502020202020204" pitchFamily="34" charset="0"/>
              </a:rPr>
              <a:t>COMPETING FACTOR B</a:t>
            </a:r>
          </a:p>
        </p:txBody>
      </p:sp>
      <p:sp>
        <p:nvSpPr>
          <p:cNvPr id="118" name="TextBox 117">
            <a:extLst>
              <a:ext uri="{FF2B5EF4-FFF2-40B4-BE49-F238E27FC236}">
                <a16:creationId xmlns:a16="http://schemas.microsoft.com/office/drawing/2014/main" id="{4BA2C37C-ADE5-43CE-AAC0-46B9F63D388E}"/>
              </a:ext>
            </a:extLst>
          </p:cNvPr>
          <p:cNvSpPr txBox="1"/>
          <p:nvPr/>
        </p:nvSpPr>
        <p:spPr>
          <a:xfrm>
            <a:off x="4786419" y="5903934"/>
            <a:ext cx="1234915" cy="409664"/>
          </a:xfrm>
          <a:prstGeom prst="rect">
            <a:avLst/>
          </a:prstGeom>
          <a:noFill/>
        </p:spPr>
        <p:txBody>
          <a:bodyPr wrap="square" rtlCol="0">
            <a:spAutoFit/>
          </a:bodyPr>
          <a:lstStyle/>
          <a:p>
            <a:pPr algn="ctr">
              <a:lnSpc>
                <a:spcPts val="1500"/>
              </a:lnSpc>
            </a:pPr>
            <a:r>
              <a:rPr lang="en-US" sz="900" dirty="0">
                <a:latin typeface="Century Gothic" panose="020B0502020202020204" pitchFamily="34" charset="0"/>
              </a:rPr>
              <a:t>COMPETING FACTOR C</a:t>
            </a:r>
          </a:p>
        </p:txBody>
      </p:sp>
      <p:sp>
        <p:nvSpPr>
          <p:cNvPr id="119" name="TextBox 118">
            <a:extLst>
              <a:ext uri="{FF2B5EF4-FFF2-40B4-BE49-F238E27FC236}">
                <a16:creationId xmlns:a16="http://schemas.microsoft.com/office/drawing/2014/main" id="{ED5873BE-A3F4-4EDF-8C64-EA71C371CAA5}"/>
              </a:ext>
            </a:extLst>
          </p:cNvPr>
          <p:cNvSpPr txBox="1"/>
          <p:nvPr/>
        </p:nvSpPr>
        <p:spPr>
          <a:xfrm>
            <a:off x="6695051" y="5903934"/>
            <a:ext cx="1234915" cy="409664"/>
          </a:xfrm>
          <a:prstGeom prst="rect">
            <a:avLst/>
          </a:prstGeom>
          <a:noFill/>
        </p:spPr>
        <p:txBody>
          <a:bodyPr wrap="square" rtlCol="0">
            <a:spAutoFit/>
          </a:bodyPr>
          <a:lstStyle/>
          <a:p>
            <a:pPr algn="ctr">
              <a:lnSpc>
                <a:spcPts val="1500"/>
              </a:lnSpc>
            </a:pPr>
            <a:r>
              <a:rPr lang="en-US" sz="900" dirty="0">
                <a:latin typeface="Century Gothic" panose="020B0502020202020204" pitchFamily="34" charset="0"/>
              </a:rPr>
              <a:t>COMPETING FACTOR D</a:t>
            </a:r>
          </a:p>
        </p:txBody>
      </p:sp>
      <p:sp>
        <p:nvSpPr>
          <p:cNvPr id="120" name="TextBox 119">
            <a:extLst>
              <a:ext uri="{FF2B5EF4-FFF2-40B4-BE49-F238E27FC236}">
                <a16:creationId xmlns:a16="http://schemas.microsoft.com/office/drawing/2014/main" id="{208CA692-574C-438A-B7CC-7C700B1857D6}"/>
              </a:ext>
            </a:extLst>
          </p:cNvPr>
          <p:cNvSpPr txBox="1"/>
          <p:nvPr/>
        </p:nvSpPr>
        <p:spPr>
          <a:xfrm>
            <a:off x="8603683" y="5903934"/>
            <a:ext cx="1234915" cy="409664"/>
          </a:xfrm>
          <a:prstGeom prst="rect">
            <a:avLst/>
          </a:prstGeom>
          <a:noFill/>
        </p:spPr>
        <p:txBody>
          <a:bodyPr wrap="square" rtlCol="0">
            <a:spAutoFit/>
          </a:bodyPr>
          <a:lstStyle/>
          <a:p>
            <a:pPr algn="ctr">
              <a:lnSpc>
                <a:spcPts val="1500"/>
              </a:lnSpc>
            </a:pPr>
            <a:r>
              <a:rPr lang="en-US" sz="900" dirty="0">
                <a:latin typeface="Century Gothic" panose="020B0502020202020204" pitchFamily="34" charset="0"/>
              </a:rPr>
              <a:t>COMPETING FACTOR E</a:t>
            </a:r>
          </a:p>
        </p:txBody>
      </p:sp>
      <p:sp>
        <p:nvSpPr>
          <p:cNvPr id="121" name="TextBox 120">
            <a:extLst>
              <a:ext uri="{FF2B5EF4-FFF2-40B4-BE49-F238E27FC236}">
                <a16:creationId xmlns:a16="http://schemas.microsoft.com/office/drawing/2014/main" id="{63FEC45D-DC8B-44C8-85D5-E79C4BC266B8}"/>
              </a:ext>
            </a:extLst>
          </p:cNvPr>
          <p:cNvSpPr txBox="1"/>
          <p:nvPr/>
        </p:nvSpPr>
        <p:spPr>
          <a:xfrm>
            <a:off x="10512316" y="5903934"/>
            <a:ext cx="1234915" cy="409664"/>
          </a:xfrm>
          <a:prstGeom prst="rect">
            <a:avLst/>
          </a:prstGeom>
          <a:noFill/>
        </p:spPr>
        <p:txBody>
          <a:bodyPr wrap="square" rtlCol="0">
            <a:spAutoFit/>
          </a:bodyPr>
          <a:lstStyle/>
          <a:p>
            <a:pPr algn="ctr">
              <a:lnSpc>
                <a:spcPts val="1500"/>
              </a:lnSpc>
            </a:pPr>
            <a:r>
              <a:rPr lang="en-US" sz="900" dirty="0">
                <a:latin typeface="Century Gothic" panose="020B0502020202020204" pitchFamily="34" charset="0"/>
              </a:rPr>
              <a:t>COMPETING FACTOR F</a:t>
            </a:r>
          </a:p>
        </p:txBody>
      </p:sp>
      <p:grpSp>
        <p:nvGrpSpPr>
          <p:cNvPr id="61" name="Group 60">
            <a:extLst>
              <a:ext uri="{FF2B5EF4-FFF2-40B4-BE49-F238E27FC236}">
                <a16:creationId xmlns:a16="http://schemas.microsoft.com/office/drawing/2014/main" id="{7AA069E3-8749-3D42-9157-FF7E889DE437}"/>
              </a:ext>
            </a:extLst>
          </p:cNvPr>
          <p:cNvGrpSpPr/>
          <p:nvPr/>
        </p:nvGrpSpPr>
        <p:grpSpPr>
          <a:xfrm>
            <a:off x="6695051" y="5375081"/>
            <a:ext cx="4440400" cy="266342"/>
            <a:chOff x="4649348" y="6141209"/>
            <a:chExt cx="3808318" cy="246221"/>
          </a:xfrm>
        </p:grpSpPr>
        <p:sp>
          <p:nvSpPr>
            <p:cNvPr id="63" name="Picture Placeholder 1">
              <a:extLst>
                <a:ext uri="{FF2B5EF4-FFF2-40B4-BE49-F238E27FC236}">
                  <a16:creationId xmlns:a16="http://schemas.microsoft.com/office/drawing/2014/main" id="{9584DF91-E37E-7143-986F-C51D85DDE0A5}"/>
                </a:ext>
              </a:extLst>
            </p:cNvPr>
            <p:cNvSpPr txBox="1">
              <a:spLocks/>
            </p:cNvSpPr>
            <p:nvPr/>
          </p:nvSpPr>
          <p:spPr>
            <a:xfrm>
              <a:off x="6684873" y="6191364"/>
              <a:ext cx="144108" cy="144735"/>
            </a:xfrm>
            <a:custGeom>
              <a:avLst/>
              <a:gdLst>
                <a:gd name="connsiteX0" fmla="*/ 1340449 w 2358427"/>
                <a:gd name="connsiteY0" fmla="*/ 2 h 2368688"/>
                <a:gd name="connsiteX1" fmla="*/ 2354016 w 2358427"/>
                <a:gd name="connsiteY1" fmla="*/ 1164156 h 2368688"/>
                <a:gd name="connsiteX2" fmla="*/ 1196775 w 2358427"/>
                <a:gd name="connsiteY2" fmla="*/ 2321375 h 2368688"/>
                <a:gd name="connsiteX3" fmla="*/ 39414 w 2358427"/>
                <a:gd name="connsiteY3" fmla="*/ 1164156 h 2368688"/>
                <a:gd name="connsiteX4" fmla="*/ 1196775 w 2358427"/>
                <a:gd name="connsiteY4" fmla="*/ 6816 h 2368688"/>
                <a:gd name="connsiteX5" fmla="*/ 1340449 w 2358427"/>
                <a:gd name="connsiteY5" fmla="*/ 2 h 2368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8427" h="2368688">
                  <a:moveTo>
                    <a:pt x="1340449" y="2"/>
                  </a:moveTo>
                  <a:cubicBezTo>
                    <a:pt x="2030693" y="-971"/>
                    <a:pt x="2303354" y="487789"/>
                    <a:pt x="2354016" y="1164156"/>
                  </a:cubicBezTo>
                  <a:cubicBezTo>
                    <a:pt x="2408175" y="1897615"/>
                    <a:pt x="1960281" y="2552891"/>
                    <a:pt x="1196775" y="2321375"/>
                  </a:cubicBezTo>
                  <a:cubicBezTo>
                    <a:pt x="670756" y="2162101"/>
                    <a:pt x="225857" y="1669129"/>
                    <a:pt x="39414" y="1164156"/>
                  </a:cubicBezTo>
                  <a:cubicBezTo>
                    <a:pt x="-179980" y="562941"/>
                    <a:pt x="559441" y="66938"/>
                    <a:pt x="1196775" y="6816"/>
                  </a:cubicBezTo>
                  <a:cubicBezTo>
                    <a:pt x="1246561" y="2309"/>
                    <a:pt x="1294433" y="67"/>
                    <a:pt x="1340449" y="2"/>
                  </a:cubicBezTo>
                  <a:close/>
                </a:path>
              </a:pathLst>
            </a:custGeom>
            <a:gradFill flip="none" rotWithShape="1">
              <a:gsLst>
                <a:gs pos="0">
                  <a:srgbClr val="2D3192"/>
                </a:gs>
                <a:gs pos="96000">
                  <a:srgbClr val="1BFEFE"/>
                </a:gs>
              </a:gsLst>
              <a:path path="circle">
                <a:fillToRect l="100000" t="100000"/>
              </a:path>
              <a:tileRect r="-100000" b="-100000"/>
            </a:gradFill>
            <a:ln w="12700" cap="flat" cmpd="sng" algn="ctr">
              <a:noFill/>
              <a:prstDash val="solid"/>
              <a:miter lim="800000"/>
            </a:ln>
            <a:effectLst>
              <a:innerShdw blurRad="76200">
                <a:srgbClr val="FEFFFE">
                  <a:alpha val="64000"/>
                </a:srgbClr>
              </a:innerShdw>
            </a:effectLst>
          </p:spPr>
          <p:txBody>
            <a:bodyPr/>
            <a:lstStyle/>
            <a:p>
              <a:endParaRPr lang="en-US"/>
            </a:p>
          </p:txBody>
        </p:sp>
        <p:grpSp>
          <p:nvGrpSpPr>
            <p:cNvPr id="64" name="Group 63">
              <a:extLst>
                <a:ext uri="{FF2B5EF4-FFF2-40B4-BE49-F238E27FC236}">
                  <a16:creationId xmlns:a16="http://schemas.microsoft.com/office/drawing/2014/main" id="{CB17BB91-1403-CB4C-91D9-ECA0AF06A4BE}"/>
                </a:ext>
              </a:extLst>
            </p:cNvPr>
            <p:cNvGrpSpPr/>
            <p:nvPr/>
          </p:nvGrpSpPr>
          <p:grpSpPr>
            <a:xfrm>
              <a:off x="4649348" y="6141209"/>
              <a:ext cx="3808318" cy="246221"/>
              <a:chOff x="3712392" y="6283969"/>
              <a:chExt cx="3808318" cy="246221"/>
            </a:xfrm>
          </p:grpSpPr>
          <p:grpSp>
            <p:nvGrpSpPr>
              <p:cNvPr id="65" name="Group 64">
                <a:extLst>
                  <a:ext uri="{FF2B5EF4-FFF2-40B4-BE49-F238E27FC236}">
                    <a16:creationId xmlns:a16="http://schemas.microsoft.com/office/drawing/2014/main" id="{DED0A6AF-BC06-484B-A747-336002C30564}"/>
                  </a:ext>
                </a:extLst>
              </p:cNvPr>
              <p:cNvGrpSpPr/>
              <p:nvPr/>
            </p:nvGrpSpPr>
            <p:grpSpPr>
              <a:xfrm>
                <a:off x="3712392" y="6283969"/>
                <a:ext cx="2035525" cy="246221"/>
                <a:chOff x="3395024" y="6283969"/>
                <a:chExt cx="2035525" cy="246221"/>
              </a:xfrm>
            </p:grpSpPr>
            <p:sp>
              <p:nvSpPr>
                <p:cNvPr id="67" name="Oval 11">
                  <a:extLst>
                    <a:ext uri="{FF2B5EF4-FFF2-40B4-BE49-F238E27FC236}">
                      <a16:creationId xmlns:a16="http://schemas.microsoft.com/office/drawing/2014/main" id="{76EC95BA-E7C1-6141-BF69-E8EC7A814B2E}"/>
                    </a:ext>
                  </a:extLst>
                </p:cNvPr>
                <p:cNvSpPr/>
                <p:nvPr/>
              </p:nvSpPr>
              <p:spPr>
                <a:xfrm>
                  <a:off x="3395024" y="6334763"/>
                  <a:ext cx="141984" cy="144634"/>
                </a:xfrm>
                <a:custGeom>
                  <a:avLst/>
                  <a:gdLst>
                    <a:gd name="connsiteX0" fmla="*/ 0 w 2377028"/>
                    <a:gd name="connsiteY0" fmla="*/ 1188514 h 2377028"/>
                    <a:gd name="connsiteX1" fmla="*/ 1188514 w 2377028"/>
                    <a:gd name="connsiteY1" fmla="*/ 0 h 2377028"/>
                    <a:gd name="connsiteX2" fmla="*/ 2377028 w 2377028"/>
                    <a:gd name="connsiteY2" fmla="*/ 1188514 h 2377028"/>
                    <a:gd name="connsiteX3" fmla="*/ 1188514 w 2377028"/>
                    <a:gd name="connsiteY3" fmla="*/ 2377028 h 2377028"/>
                    <a:gd name="connsiteX4" fmla="*/ 0 w 2377028"/>
                    <a:gd name="connsiteY4" fmla="*/ 1188514 h 2377028"/>
                    <a:gd name="connsiteX0" fmla="*/ 1750 w 2378778"/>
                    <a:gd name="connsiteY0" fmla="*/ 1323425 h 2511939"/>
                    <a:gd name="connsiteX1" fmla="*/ 1415116 w 2378778"/>
                    <a:gd name="connsiteY1" fmla="*/ 0 h 2511939"/>
                    <a:gd name="connsiteX2" fmla="*/ 2378778 w 2378778"/>
                    <a:gd name="connsiteY2" fmla="*/ 1323425 h 2511939"/>
                    <a:gd name="connsiteX3" fmla="*/ 1190264 w 2378778"/>
                    <a:gd name="connsiteY3" fmla="*/ 2511939 h 2511939"/>
                    <a:gd name="connsiteX4" fmla="*/ 1750 w 2378778"/>
                    <a:gd name="connsiteY4" fmla="*/ 1323425 h 2511939"/>
                    <a:gd name="connsiteX0" fmla="*/ 1500 w 2378528"/>
                    <a:gd name="connsiteY0" fmla="*/ 1323425 h 2841723"/>
                    <a:gd name="connsiteX1" fmla="*/ 1414866 w 2378528"/>
                    <a:gd name="connsiteY1" fmla="*/ 0 h 2841723"/>
                    <a:gd name="connsiteX2" fmla="*/ 2378528 w 2378528"/>
                    <a:gd name="connsiteY2" fmla="*/ 1323425 h 2841723"/>
                    <a:gd name="connsiteX3" fmla="*/ 1205004 w 2378528"/>
                    <a:gd name="connsiteY3" fmla="*/ 2841723 h 2841723"/>
                    <a:gd name="connsiteX4" fmla="*/ 1500 w 2378528"/>
                    <a:gd name="connsiteY4" fmla="*/ 1323425 h 2841723"/>
                    <a:gd name="connsiteX0" fmla="*/ 1575 w 2378603"/>
                    <a:gd name="connsiteY0" fmla="*/ 1323425 h 2916436"/>
                    <a:gd name="connsiteX1" fmla="*/ 1414941 w 2378603"/>
                    <a:gd name="connsiteY1" fmla="*/ 0 h 2916436"/>
                    <a:gd name="connsiteX2" fmla="*/ 2378603 w 2378603"/>
                    <a:gd name="connsiteY2" fmla="*/ 1323425 h 2916436"/>
                    <a:gd name="connsiteX3" fmla="*/ 1205079 w 2378603"/>
                    <a:gd name="connsiteY3" fmla="*/ 2841723 h 2916436"/>
                    <a:gd name="connsiteX4" fmla="*/ 1575 w 2378603"/>
                    <a:gd name="connsiteY4" fmla="*/ 1323425 h 2916436"/>
                    <a:gd name="connsiteX0" fmla="*/ 55 w 2377083"/>
                    <a:gd name="connsiteY0" fmla="*/ 1323425 h 2757791"/>
                    <a:gd name="connsiteX1" fmla="*/ 1413421 w 2377083"/>
                    <a:gd name="connsiteY1" fmla="*/ 0 h 2757791"/>
                    <a:gd name="connsiteX2" fmla="*/ 2377083 w 2377083"/>
                    <a:gd name="connsiteY2" fmla="*/ 1323425 h 2757791"/>
                    <a:gd name="connsiteX3" fmla="*/ 1458391 w 2377083"/>
                    <a:gd name="connsiteY3" fmla="*/ 2676831 h 2757791"/>
                    <a:gd name="connsiteX4" fmla="*/ 55 w 2377083"/>
                    <a:gd name="connsiteY4" fmla="*/ 1323425 h 2757791"/>
                    <a:gd name="connsiteX0" fmla="*/ 55 w 2501129"/>
                    <a:gd name="connsiteY0" fmla="*/ 1323425 h 2757791"/>
                    <a:gd name="connsiteX1" fmla="*/ 1413421 w 2501129"/>
                    <a:gd name="connsiteY1" fmla="*/ 0 h 2757791"/>
                    <a:gd name="connsiteX2" fmla="*/ 2377083 w 2501129"/>
                    <a:gd name="connsiteY2" fmla="*/ 1323425 h 2757791"/>
                    <a:gd name="connsiteX3" fmla="*/ 1458391 w 2501129"/>
                    <a:gd name="connsiteY3" fmla="*/ 2676831 h 2757791"/>
                    <a:gd name="connsiteX4" fmla="*/ 55 w 2501129"/>
                    <a:gd name="connsiteY4" fmla="*/ 1323425 h 2757791"/>
                    <a:gd name="connsiteX0" fmla="*/ 41 w 2436981"/>
                    <a:gd name="connsiteY0" fmla="*/ 1323761 h 2677347"/>
                    <a:gd name="connsiteX1" fmla="*/ 1413407 w 2436981"/>
                    <a:gd name="connsiteY1" fmla="*/ 336 h 2677347"/>
                    <a:gd name="connsiteX2" fmla="*/ 2332099 w 2436981"/>
                    <a:gd name="connsiteY2" fmla="*/ 1233820 h 2677347"/>
                    <a:gd name="connsiteX3" fmla="*/ 1458377 w 2436981"/>
                    <a:gd name="connsiteY3" fmla="*/ 2677167 h 2677347"/>
                    <a:gd name="connsiteX4" fmla="*/ 41 w 2436981"/>
                    <a:gd name="connsiteY4" fmla="*/ 1323761 h 2677347"/>
                    <a:gd name="connsiteX0" fmla="*/ 73 w 2485662"/>
                    <a:gd name="connsiteY0" fmla="*/ 1324150 h 2677736"/>
                    <a:gd name="connsiteX1" fmla="*/ 1413439 w 2485662"/>
                    <a:gd name="connsiteY1" fmla="*/ 725 h 2677736"/>
                    <a:gd name="connsiteX2" fmla="*/ 2332131 w 2485662"/>
                    <a:gd name="connsiteY2" fmla="*/ 1234209 h 2677736"/>
                    <a:gd name="connsiteX3" fmla="*/ 1458409 w 2485662"/>
                    <a:gd name="connsiteY3" fmla="*/ 2677556 h 2677736"/>
                    <a:gd name="connsiteX4" fmla="*/ 73 w 2485662"/>
                    <a:gd name="connsiteY4" fmla="*/ 1324150 h 2677736"/>
                    <a:gd name="connsiteX0" fmla="*/ 39 w 2485628"/>
                    <a:gd name="connsiteY0" fmla="*/ 1325471 h 2679394"/>
                    <a:gd name="connsiteX1" fmla="*/ 1413405 w 2485628"/>
                    <a:gd name="connsiteY1" fmla="*/ 2046 h 2679394"/>
                    <a:gd name="connsiteX2" fmla="*/ 2332097 w 2485628"/>
                    <a:gd name="connsiteY2" fmla="*/ 1235530 h 2679394"/>
                    <a:gd name="connsiteX3" fmla="*/ 1458375 w 2485628"/>
                    <a:gd name="connsiteY3" fmla="*/ 2678877 h 2679394"/>
                    <a:gd name="connsiteX4" fmla="*/ 39 w 2485628"/>
                    <a:gd name="connsiteY4" fmla="*/ 1325471 h 2679394"/>
                    <a:gd name="connsiteX0" fmla="*/ 55 w 2485644"/>
                    <a:gd name="connsiteY0" fmla="*/ 1325471 h 2691543"/>
                    <a:gd name="connsiteX1" fmla="*/ 1413421 w 2485644"/>
                    <a:gd name="connsiteY1" fmla="*/ 2046 h 2691543"/>
                    <a:gd name="connsiteX2" fmla="*/ 2332113 w 2485644"/>
                    <a:gd name="connsiteY2" fmla="*/ 1235530 h 2691543"/>
                    <a:gd name="connsiteX3" fmla="*/ 1458391 w 2485644"/>
                    <a:gd name="connsiteY3" fmla="*/ 2678877 h 2691543"/>
                    <a:gd name="connsiteX4" fmla="*/ 55 w 2485644"/>
                    <a:gd name="connsiteY4" fmla="*/ 1325471 h 2691543"/>
                    <a:gd name="connsiteX0" fmla="*/ 41 w 2605840"/>
                    <a:gd name="connsiteY0" fmla="*/ 1323569 h 2677212"/>
                    <a:gd name="connsiteX1" fmla="*/ 1413407 w 2605840"/>
                    <a:gd name="connsiteY1" fmla="*/ 144 h 2677212"/>
                    <a:gd name="connsiteX2" fmla="*/ 2511981 w 2605840"/>
                    <a:gd name="connsiteY2" fmla="*/ 1263609 h 2677212"/>
                    <a:gd name="connsiteX3" fmla="*/ 1458377 w 2605840"/>
                    <a:gd name="connsiteY3" fmla="*/ 2676975 h 2677212"/>
                    <a:gd name="connsiteX4" fmla="*/ 41 w 2605840"/>
                    <a:gd name="connsiteY4" fmla="*/ 1323569 h 2677212"/>
                    <a:gd name="connsiteX0" fmla="*/ 41 w 2626754"/>
                    <a:gd name="connsiteY0" fmla="*/ 1345977 h 2699620"/>
                    <a:gd name="connsiteX1" fmla="*/ 1413407 w 2626754"/>
                    <a:gd name="connsiteY1" fmla="*/ 22552 h 2699620"/>
                    <a:gd name="connsiteX2" fmla="*/ 2511981 w 2626754"/>
                    <a:gd name="connsiteY2" fmla="*/ 1286017 h 2699620"/>
                    <a:gd name="connsiteX3" fmla="*/ 1458377 w 2626754"/>
                    <a:gd name="connsiteY3" fmla="*/ 2699383 h 2699620"/>
                    <a:gd name="connsiteX4" fmla="*/ 41 w 2626754"/>
                    <a:gd name="connsiteY4" fmla="*/ 1345977 h 2699620"/>
                    <a:gd name="connsiteX0" fmla="*/ 21859 w 2648572"/>
                    <a:gd name="connsiteY0" fmla="*/ 1344382 h 2697996"/>
                    <a:gd name="connsiteX1" fmla="*/ 1435225 w 2648572"/>
                    <a:gd name="connsiteY1" fmla="*/ 20957 h 2697996"/>
                    <a:gd name="connsiteX2" fmla="*/ 2533799 w 2648572"/>
                    <a:gd name="connsiteY2" fmla="*/ 1284422 h 2697996"/>
                    <a:gd name="connsiteX3" fmla="*/ 1480195 w 2648572"/>
                    <a:gd name="connsiteY3" fmla="*/ 2697788 h 2697996"/>
                    <a:gd name="connsiteX4" fmla="*/ 21859 w 2648572"/>
                    <a:gd name="connsiteY4" fmla="*/ 1344382 h 2697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8572" h="2697996">
                      <a:moveTo>
                        <a:pt x="21859" y="1344382"/>
                      </a:moveTo>
                      <a:cubicBezTo>
                        <a:pt x="-150528" y="328617"/>
                        <a:pt x="731755" y="-103961"/>
                        <a:pt x="1435225" y="20957"/>
                      </a:cubicBezTo>
                      <a:cubicBezTo>
                        <a:pt x="2138695" y="145875"/>
                        <a:pt x="2953524" y="523093"/>
                        <a:pt x="2533799" y="1284422"/>
                      </a:cubicBezTo>
                      <a:cubicBezTo>
                        <a:pt x="2114074" y="2045751"/>
                        <a:pt x="1898852" y="2687795"/>
                        <a:pt x="1480195" y="2697788"/>
                      </a:cubicBezTo>
                      <a:cubicBezTo>
                        <a:pt x="1061538" y="2707781"/>
                        <a:pt x="194246" y="2360147"/>
                        <a:pt x="21859" y="1344382"/>
                      </a:cubicBezTo>
                      <a:close/>
                    </a:path>
                  </a:pathLst>
                </a:custGeom>
                <a:gradFill flip="none" rotWithShape="1">
                  <a:gsLst>
                    <a:gs pos="0">
                      <a:srgbClr val="892EA2"/>
                    </a:gs>
                    <a:gs pos="100000">
                      <a:srgbClr val="DC7CDD">
                        <a:lumMod val="75000"/>
                        <a:lumOff val="25000"/>
                      </a:srgbClr>
                    </a:gs>
                  </a:gsLst>
                  <a:path path="circle">
                    <a:fillToRect l="100000" t="100000"/>
                  </a:path>
                  <a:tileRect r="-100000" b="-100000"/>
                </a:gradFill>
                <a:ln w="25400" cap="flat">
                  <a:noFill/>
                  <a:miter lim="400000"/>
                </a:ln>
                <a:effectLst>
                  <a:innerShdw blurRad="76200">
                    <a:srgbClr val="FEFFFE">
                      <a:alpha val="62000"/>
                    </a:srgbClr>
                  </a:innerShdw>
                </a:effectLst>
              </p:spPr>
              <p:txBody>
                <a:bodyPr rot="0" spcFirstLastPara="0" vertOverflow="overflow" horzOverflow="overflow" vert="horz" wrap="square" lIns="38100" tIns="38100" rIns="38100" bIns="38100" numCol="1" spcCol="0" rtlCol="0" fromWordArt="0" anchor="ctr" anchorCtr="0" forceAA="0" compatLnSpc="1">
                  <a:prstTxWarp prst="textNoShape">
                    <a:avLst/>
                  </a:prstTxWarp>
                  <a:noAutofit/>
                </a:bodyPr>
                <a:lstStyle/>
                <a:p>
                  <a:endParaRPr lang="en-US" kern="0">
                    <a:solidFill>
                      <a:schemeClr val="bg2">
                        <a:lumMod val="50000"/>
                      </a:schemeClr>
                    </a:solidFill>
                    <a:effectLst>
                      <a:outerShdw blurRad="38100" dist="12700" dir="5400000" rotWithShape="0">
                        <a:srgbClr val="000000">
                          <a:alpha val="50000"/>
                        </a:srgbClr>
                      </a:outerShdw>
                    </a:effectLst>
                    <a:latin typeface="Source Sans Pro"/>
                  </a:endParaRPr>
                </a:p>
              </p:txBody>
            </p:sp>
            <p:sp>
              <p:nvSpPr>
                <p:cNvPr id="68" name="Rectangle 67">
                  <a:extLst>
                    <a:ext uri="{FF2B5EF4-FFF2-40B4-BE49-F238E27FC236}">
                      <a16:creationId xmlns:a16="http://schemas.microsoft.com/office/drawing/2014/main" id="{7B53F228-BF7E-DA47-ADFC-1FC2A351605F}"/>
                    </a:ext>
                  </a:extLst>
                </p:cNvPr>
                <p:cNvSpPr/>
                <p:nvPr/>
              </p:nvSpPr>
              <p:spPr>
                <a:xfrm>
                  <a:off x="3575814" y="6283969"/>
                  <a:ext cx="1854735" cy="246221"/>
                </a:xfrm>
                <a:prstGeom prst="rect">
                  <a:avLst/>
                </a:prstGeom>
                <a:noFill/>
                <a:effectLst/>
              </p:spPr>
              <p:txBody>
                <a:bodyPr wrap="square" rtlCol="0" anchor="ctr" anchorCtr="0">
                  <a:spAutoFit/>
                </a:bodyPr>
                <a:lstStyle/>
                <a:p>
                  <a:r>
                    <a:rPr lang="en-US" sz="1000" dirty="0">
                      <a:solidFill>
                        <a:schemeClr val="bg2">
                          <a:lumMod val="50000"/>
                        </a:schemeClr>
                      </a:solidFill>
                      <a:latin typeface="Century Gothic" panose="020B0502020202020204" pitchFamily="34" charset="0"/>
                    </a:rPr>
                    <a:t>Current Industry Standards</a:t>
                  </a:r>
                </a:p>
              </p:txBody>
            </p:sp>
          </p:grpSp>
          <p:sp>
            <p:nvSpPr>
              <p:cNvPr id="66" name="Rectangle 65">
                <a:extLst>
                  <a:ext uri="{FF2B5EF4-FFF2-40B4-BE49-F238E27FC236}">
                    <a16:creationId xmlns:a16="http://schemas.microsoft.com/office/drawing/2014/main" id="{7121C932-5EF2-624B-9F11-24BD016E0147}"/>
                  </a:ext>
                </a:extLst>
              </p:cNvPr>
              <p:cNvSpPr/>
              <p:nvPr/>
            </p:nvSpPr>
            <p:spPr>
              <a:xfrm>
                <a:off x="5933941" y="6283969"/>
                <a:ext cx="1586769" cy="246221"/>
              </a:xfrm>
              <a:prstGeom prst="rect">
                <a:avLst/>
              </a:prstGeom>
              <a:noFill/>
              <a:effectLst/>
            </p:spPr>
            <p:txBody>
              <a:bodyPr wrap="square" rtlCol="0" anchor="ctr" anchorCtr="0">
                <a:spAutoFit/>
              </a:bodyPr>
              <a:lstStyle/>
              <a:p>
                <a:r>
                  <a:rPr lang="en-US" sz="1000" dirty="0">
                    <a:solidFill>
                      <a:schemeClr val="bg2">
                        <a:lumMod val="50000"/>
                      </a:schemeClr>
                    </a:solidFill>
                    <a:latin typeface="Century Gothic" panose="020B0502020202020204" pitchFamily="34" charset="0"/>
                  </a:rPr>
                  <a:t>Blue Ocean Offering</a:t>
                </a:r>
              </a:p>
            </p:txBody>
          </p:sp>
        </p:grpSp>
      </p:grpSp>
      <p:graphicFrame>
        <p:nvGraphicFramePr>
          <p:cNvPr id="20" name="Chart 19">
            <a:extLst>
              <a:ext uri="{FF2B5EF4-FFF2-40B4-BE49-F238E27FC236}">
                <a16:creationId xmlns:a16="http://schemas.microsoft.com/office/drawing/2014/main" id="{17EFC99C-26C7-44F2-9BC9-99132B2BBC53}"/>
              </a:ext>
            </a:extLst>
          </p:cNvPr>
          <p:cNvGraphicFramePr/>
          <p:nvPr>
            <p:extLst>
              <p:ext uri="{D42A27DB-BD31-4B8C-83A1-F6EECF244321}">
                <p14:modId xmlns:p14="http://schemas.microsoft.com/office/powerpoint/2010/main" val="4243404368"/>
              </p:ext>
            </p:extLst>
          </p:nvPr>
        </p:nvGraphicFramePr>
        <p:xfrm>
          <a:off x="476835" y="1697575"/>
          <a:ext cx="11772900" cy="50032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97375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2"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2000" fill="hold"/>
                                        <p:tgtEl>
                                          <p:spTgt spid="12"/>
                                        </p:tgtEl>
                                        <p:attrNameLst>
                                          <p:attrName>ppt_x</p:attrName>
                                        </p:attrNameLst>
                                      </p:cBhvr>
                                      <p:tavLst>
                                        <p:tav tm="0">
                                          <p:val>
                                            <p:strVal val="#ppt_x+#ppt_w/2"/>
                                          </p:val>
                                        </p:tav>
                                        <p:tav tm="100000">
                                          <p:val>
                                            <p:strVal val="#ppt_x"/>
                                          </p:val>
                                        </p:tav>
                                      </p:tavLst>
                                    </p:anim>
                                    <p:anim calcmode="lin" valueType="num">
                                      <p:cBhvr>
                                        <p:cTn id="8" dur="2000" fill="hold"/>
                                        <p:tgtEl>
                                          <p:spTgt spid="12"/>
                                        </p:tgtEl>
                                        <p:attrNameLst>
                                          <p:attrName>ppt_y</p:attrName>
                                        </p:attrNameLst>
                                      </p:cBhvr>
                                      <p:tavLst>
                                        <p:tav tm="0">
                                          <p:val>
                                            <p:strVal val="#ppt_y"/>
                                          </p:val>
                                        </p:tav>
                                        <p:tav tm="100000">
                                          <p:val>
                                            <p:strVal val="#ppt_y"/>
                                          </p:val>
                                        </p:tav>
                                      </p:tavLst>
                                    </p:anim>
                                    <p:anim calcmode="lin" valueType="num">
                                      <p:cBhvr>
                                        <p:cTn id="9" dur="2000" fill="hold"/>
                                        <p:tgtEl>
                                          <p:spTgt spid="12"/>
                                        </p:tgtEl>
                                        <p:attrNameLst>
                                          <p:attrName>ppt_w</p:attrName>
                                        </p:attrNameLst>
                                      </p:cBhvr>
                                      <p:tavLst>
                                        <p:tav tm="0">
                                          <p:val>
                                            <p:fltVal val="0"/>
                                          </p:val>
                                        </p:tav>
                                        <p:tav tm="100000">
                                          <p:val>
                                            <p:strVal val="#ppt_w"/>
                                          </p:val>
                                        </p:tav>
                                      </p:tavLst>
                                    </p:anim>
                                    <p:anim calcmode="lin" valueType="num">
                                      <p:cBhvr>
                                        <p:cTn id="10" dur="2000" fill="hold"/>
                                        <p:tgtEl>
                                          <p:spTgt spid="12"/>
                                        </p:tgtEl>
                                        <p:attrNameLst>
                                          <p:attrName>ppt_h</p:attrName>
                                        </p:attrNameLst>
                                      </p:cBhvr>
                                      <p:tavLst>
                                        <p:tav tm="0">
                                          <p:val>
                                            <p:strVal val="#ppt_h"/>
                                          </p:val>
                                        </p:tav>
                                        <p:tav tm="100000">
                                          <p:val>
                                            <p:strVal val="#ppt_h"/>
                                          </p:val>
                                        </p:tav>
                                      </p:tavLst>
                                    </p:anim>
                                  </p:childTnLst>
                                </p:cTn>
                              </p:par>
                              <p:par>
                                <p:cTn id="11" presetID="17" presetClass="entr" presetSubtype="8"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p:cTn id="13" dur="2000" fill="hold"/>
                                        <p:tgtEl>
                                          <p:spTgt spid="14"/>
                                        </p:tgtEl>
                                        <p:attrNameLst>
                                          <p:attrName>ppt_x</p:attrName>
                                        </p:attrNameLst>
                                      </p:cBhvr>
                                      <p:tavLst>
                                        <p:tav tm="0">
                                          <p:val>
                                            <p:strVal val="#ppt_x-#ppt_w/2"/>
                                          </p:val>
                                        </p:tav>
                                        <p:tav tm="100000">
                                          <p:val>
                                            <p:strVal val="#ppt_x"/>
                                          </p:val>
                                        </p:tav>
                                      </p:tavLst>
                                    </p:anim>
                                    <p:anim calcmode="lin" valueType="num">
                                      <p:cBhvr>
                                        <p:cTn id="14" dur="2000" fill="hold"/>
                                        <p:tgtEl>
                                          <p:spTgt spid="14"/>
                                        </p:tgtEl>
                                        <p:attrNameLst>
                                          <p:attrName>ppt_y</p:attrName>
                                        </p:attrNameLst>
                                      </p:cBhvr>
                                      <p:tavLst>
                                        <p:tav tm="0">
                                          <p:val>
                                            <p:strVal val="#ppt_y"/>
                                          </p:val>
                                        </p:tav>
                                        <p:tav tm="100000">
                                          <p:val>
                                            <p:strVal val="#ppt_y"/>
                                          </p:val>
                                        </p:tav>
                                      </p:tavLst>
                                    </p:anim>
                                    <p:anim calcmode="lin" valueType="num">
                                      <p:cBhvr>
                                        <p:cTn id="15" dur="2000" fill="hold"/>
                                        <p:tgtEl>
                                          <p:spTgt spid="14"/>
                                        </p:tgtEl>
                                        <p:attrNameLst>
                                          <p:attrName>ppt_w</p:attrName>
                                        </p:attrNameLst>
                                      </p:cBhvr>
                                      <p:tavLst>
                                        <p:tav tm="0">
                                          <p:val>
                                            <p:fltVal val="0"/>
                                          </p:val>
                                        </p:tav>
                                        <p:tav tm="100000">
                                          <p:val>
                                            <p:strVal val="#ppt_w"/>
                                          </p:val>
                                        </p:tav>
                                      </p:tavLst>
                                    </p:anim>
                                    <p:anim calcmode="lin" valueType="num">
                                      <p:cBhvr>
                                        <p:cTn id="16" dur="2000" fill="hold"/>
                                        <p:tgtEl>
                                          <p:spTgt spid="14"/>
                                        </p:tgtEl>
                                        <p:attrNameLst>
                                          <p:attrName>ppt_h</p:attrName>
                                        </p:attrNameLst>
                                      </p:cBhvr>
                                      <p:tavLst>
                                        <p:tav tm="0">
                                          <p:val>
                                            <p:strVal val="#ppt_h"/>
                                          </p:val>
                                        </p:tav>
                                        <p:tav tm="100000">
                                          <p:val>
                                            <p:strVal val="#ppt_h"/>
                                          </p:val>
                                        </p:tav>
                                      </p:tavLst>
                                    </p:anim>
                                  </p:childTnLst>
                                </p:cTn>
                              </p:par>
                              <p:par>
                                <p:cTn id="17" presetID="17" presetClass="entr" presetSubtype="2"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p:cTn id="19" dur="2000" fill="hold"/>
                                        <p:tgtEl>
                                          <p:spTgt spid="15"/>
                                        </p:tgtEl>
                                        <p:attrNameLst>
                                          <p:attrName>ppt_x</p:attrName>
                                        </p:attrNameLst>
                                      </p:cBhvr>
                                      <p:tavLst>
                                        <p:tav tm="0">
                                          <p:val>
                                            <p:strVal val="#ppt_x+#ppt_w/2"/>
                                          </p:val>
                                        </p:tav>
                                        <p:tav tm="100000">
                                          <p:val>
                                            <p:strVal val="#ppt_x"/>
                                          </p:val>
                                        </p:tav>
                                      </p:tavLst>
                                    </p:anim>
                                    <p:anim calcmode="lin" valueType="num">
                                      <p:cBhvr>
                                        <p:cTn id="20" dur="2000" fill="hold"/>
                                        <p:tgtEl>
                                          <p:spTgt spid="15"/>
                                        </p:tgtEl>
                                        <p:attrNameLst>
                                          <p:attrName>ppt_y</p:attrName>
                                        </p:attrNameLst>
                                      </p:cBhvr>
                                      <p:tavLst>
                                        <p:tav tm="0">
                                          <p:val>
                                            <p:strVal val="#ppt_y"/>
                                          </p:val>
                                        </p:tav>
                                        <p:tav tm="100000">
                                          <p:val>
                                            <p:strVal val="#ppt_y"/>
                                          </p:val>
                                        </p:tav>
                                      </p:tavLst>
                                    </p:anim>
                                    <p:anim calcmode="lin" valueType="num">
                                      <p:cBhvr>
                                        <p:cTn id="21" dur="2000" fill="hold"/>
                                        <p:tgtEl>
                                          <p:spTgt spid="15"/>
                                        </p:tgtEl>
                                        <p:attrNameLst>
                                          <p:attrName>ppt_w</p:attrName>
                                        </p:attrNameLst>
                                      </p:cBhvr>
                                      <p:tavLst>
                                        <p:tav tm="0">
                                          <p:val>
                                            <p:fltVal val="0"/>
                                          </p:val>
                                        </p:tav>
                                        <p:tav tm="100000">
                                          <p:val>
                                            <p:strVal val="#ppt_w"/>
                                          </p:val>
                                        </p:tav>
                                      </p:tavLst>
                                    </p:anim>
                                    <p:anim calcmode="lin" valueType="num">
                                      <p:cBhvr>
                                        <p:cTn id="22" dur="2000" fill="hold"/>
                                        <p:tgtEl>
                                          <p:spTgt spid="15"/>
                                        </p:tgtEl>
                                        <p:attrNameLst>
                                          <p:attrName>ppt_h</p:attrName>
                                        </p:attrNameLst>
                                      </p:cBhvr>
                                      <p:tavLst>
                                        <p:tav tm="0">
                                          <p:val>
                                            <p:strVal val="#ppt_h"/>
                                          </p:val>
                                        </p:tav>
                                        <p:tav tm="100000">
                                          <p:val>
                                            <p:strVal val="#ppt_h"/>
                                          </p:val>
                                        </p:tav>
                                      </p:tavLst>
                                    </p:anim>
                                  </p:childTnLst>
                                </p:cTn>
                              </p:par>
                              <p:par>
                                <p:cTn id="23" presetID="22" presetClass="entr" presetSubtype="8" fill="hold" nodeType="withEffect">
                                  <p:stCondLst>
                                    <p:cond delay="1500"/>
                                  </p:stCondLst>
                                  <p:childTnLst>
                                    <p:set>
                                      <p:cBhvr>
                                        <p:cTn id="24" dur="1" fill="hold">
                                          <p:stCondLst>
                                            <p:cond delay="0"/>
                                          </p:stCondLst>
                                        </p:cTn>
                                        <p:tgtEl>
                                          <p:spTgt spid="22"/>
                                        </p:tgtEl>
                                        <p:attrNameLst>
                                          <p:attrName>style.visibility</p:attrName>
                                        </p:attrNameLst>
                                      </p:cBhvr>
                                      <p:to>
                                        <p:strVal val="visible"/>
                                      </p:to>
                                    </p:set>
                                    <p:animEffect transition="in" filter="wipe(left)">
                                      <p:cBhvr>
                                        <p:cTn id="25" dur="1500"/>
                                        <p:tgtEl>
                                          <p:spTgt spid="22"/>
                                        </p:tgtEl>
                                      </p:cBhvr>
                                    </p:animEffect>
                                  </p:childTnLst>
                                </p:cTn>
                              </p:par>
                              <p:par>
                                <p:cTn id="26" presetID="22" presetClass="entr" presetSubtype="8" fill="hold" nodeType="withEffect">
                                  <p:stCondLst>
                                    <p:cond delay="1500"/>
                                  </p:stCondLst>
                                  <p:childTnLst>
                                    <p:set>
                                      <p:cBhvr>
                                        <p:cTn id="27" dur="1" fill="hold">
                                          <p:stCondLst>
                                            <p:cond delay="0"/>
                                          </p:stCondLst>
                                        </p:cTn>
                                        <p:tgtEl>
                                          <p:spTgt spid="26"/>
                                        </p:tgtEl>
                                        <p:attrNameLst>
                                          <p:attrName>style.visibility</p:attrName>
                                        </p:attrNameLst>
                                      </p:cBhvr>
                                      <p:to>
                                        <p:strVal val="visible"/>
                                      </p:to>
                                    </p:set>
                                    <p:animEffect transition="in" filter="wipe(left)">
                                      <p:cBhvr>
                                        <p:cTn id="28" dur="1500"/>
                                        <p:tgtEl>
                                          <p:spTgt spid="26"/>
                                        </p:tgtEl>
                                      </p:cBhvr>
                                    </p:animEffect>
                                  </p:childTnLst>
                                </p:cTn>
                              </p:par>
                              <p:par>
                                <p:cTn id="29" presetID="22" presetClass="entr" presetSubtype="8" fill="hold" nodeType="withEffect">
                                  <p:stCondLst>
                                    <p:cond delay="1500"/>
                                  </p:stCondLst>
                                  <p:childTnLst>
                                    <p:set>
                                      <p:cBhvr>
                                        <p:cTn id="30" dur="1" fill="hold">
                                          <p:stCondLst>
                                            <p:cond delay="0"/>
                                          </p:stCondLst>
                                        </p:cTn>
                                        <p:tgtEl>
                                          <p:spTgt spid="28"/>
                                        </p:tgtEl>
                                        <p:attrNameLst>
                                          <p:attrName>style.visibility</p:attrName>
                                        </p:attrNameLst>
                                      </p:cBhvr>
                                      <p:to>
                                        <p:strVal val="visible"/>
                                      </p:to>
                                    </p:set>
                                    <p:animEffect transition="in" filter="wipe(left)">
                                      <p:cBhvr>
                                        <p:cTn id="31" dur="1500"/>
                                        <p:tgtEl>
                                          <p:spTgt spid="28"/>
                                        </p:tgtEl>
                                      </p:cBhvr>
                                    </p:animEffect>
                                  </p:childTnLst>
                                </p:cTn>
                              </p:par>
                              <p:par>
                                <p:cTn id="32" presetID="17" presetClass="entr" presetSubtype="2" fill="hold" nodeType="withEffect">
                                  <p:stCondLst>
                                    <p:cond delay="2000"/>
                                  </p:stCondLst>
                                  <p:childTnLst>
                                    <p:set>
                                      <p:cBhvr>
                                        <p:cTn id="33" dur="1" fill="hold">
                                          <p:stCondLst>
                                            <p:cond delay="0"/>
                                          </p:stCondLst>
                                        </p:cTn>
                                        <p:tgtEl>
                                          <p:spTgt spid="4"/>
                                        </p:tgtEl>
                                        <p:attrNameLst>
                                          <p:attrName>style.visibility</p:attrName>
                                        </p:attrNameLst>
                                      </p:cBhvr>
                                      <p:to>
                                        <p:strVal val="visible"/>
                                      </p:to>
                                    </p:set>
                                    <p:anim calcmode="lin" valueType="num">
                                      <p:cBhvr>
                                        <p:cTn id="34" dur="1000" fill="hold"/>
                                        <p:tgtEl>
                                          <p:spTgt spid="4"/>
                                        </p:tgtEl>
                                        <p:attrNameLst>
                                          <p:attrName>ppt_x</p:attrName>
                                        </p:attrNameLst>
                                      </p:cBhvr>
                                      <p:tavLst>
                                        <p:tav tm="0">
                                          <p:val>
                                            <p:strVal val="#ppt_x+#ppt_w/2"/>
                                          </p:val>
                                        </p:tav>
                                        <p:tav tm="100000">
                                          <p:val>
                                            <p:strVal val="#ppt_x"/>
                                          </p:val>
                                        </p:tav>
                                      </p:tavLst>
                                    </p:anim>
                                    <p:anim calcmode="lin" valueType="num">
                                      <p:cBhvr>
                                        <p:cTn id="35" dur="1000" fill="hold"/>
                                        <p:tgtEl>
                                          <p:spTgt spid="4"/>
                                        </p:tgtEl>
                                        <p:attrNameLst>
                                          <p:attrName>ppt_y</p:attrName>
                                        </p:attrNameLst>
                                      </p:cBhvr>
                                      <p:tavLst>
                                        <p:tav tm="0">
                                          <p:val>
                                            <p:strVal val="#ppt_y"/>
                                          </p:val>
                                        </p:tav>
                                        <p:tav tm="100000">
                                          <p:val>
                                            <p:strVal val="#ppt_y"/>
                                          </p:val>
                                        </p:tav>
                                      </p:tavLst>
                                    </p:anim>
                                    <p:anim calcmode="lin" valueType="num">
                                      <p:cBhvr>
                                        <p:cTn id="36" dur="1000" fill="hold"/>
                                        <p:tgtEl>
                                          <p:spTgt spid="4"/>
                                        </p:tgtEl>
                                        <p:attrNameLst>
                                          <p:attrName>ppt_w</p:attrName>
                                        </p:attrNameLst>
                                      </p:cBhvr>
                                      <p:tavLst>
                                        <p:tav tm="0">
                                          <p:val>
                                            <p:fltVal val="0"/>
                                          </p:val>
                                        </p:tav>
                                        <p:tav tm="100000">
                                          <p:val>
                                            <p:strVal val="#ppt_w"/>
                                          </p:val>
                                        </p:tav>
                                      </p:tavLst>
                                    </p:anim>
                                    <p:anim calcmode="lin" valueType="num">
                                      <p:cBhvr>
                                        <p:cTn id="37" dur="1000" fill="hold"/>
                                        <p:tgtEl>
                                          <p:spTgt spid="4"/>
                                        </p:tgtEl>
                                        <p:attrNameLst>
                                          <p:attrName>ppt_h</p:attrName>
                                        </p:attrNameLst>
                                      </p:cBhvr>
                                      <p:tavLst>
                                        <p:tav tm="0">
                                          <p:val>
                                            <p:strVal val="#ppt_h"/>
                                          </p:val>
                                        </p:tav>
                                        <p:tav tm="100000">
                                          <p:val>
                                            <p:strVal val="#ppt_h"/>
                                          </p:val>
                                        </p:tav>
                                      </p:tavLst>
                                    </p:anim>
                                  </p:childTnLst>
                                </p:cTn>
                              </p:par>
                              <p:par>
                                <p:cTn id="38" presetID="12" presetClass="entr" presetSubtype="1" fill="hold" nodeType="withEffect">
                                  <p:stCondLst>
                                    <p:cond delay="2000"/>
                                  </p:stCondLst>
                                  <p:childTnLst>
                                    <p:set>
                                      <p:cBhvr>
                                        <p:cTn id="39" dur="1" fill="hold">
                                          <p:stCondLst>
                                            <p:cond delay="0"/>
                                          </p:stCondLst>
                                        </p:cTn>
                                        <p:tgtEl>
                                          <p:spTgt spid="56"/>
                                        </p:tgtEl>
                                        <p:attrNameLst>
                                          <p:attrName>style.visibility</p:attrName>
                                        </p:attrNameLst>
                                      </p:cBhvr>
                                      <p:to>
                                        <p:strVal val="visible"/>
                                      </p:to>
                                    </p:set>
                                    <p:anim calcmode="lin" valueType="num">
                                      <p:cBhvr additive="base">
                                        <p:cTn id="40" dur="1000"/>
                                        <p:tgtEl>
                                          <p:spTgt spid="56"/>
                                        </p:tgtEl>
                                        <p:attrNameLst>
                                          <p:attrName>ppt_y</p:attrName>
                                        </p:attrNameLst>
                                      </p:cBhvr>
                                      <p:tavLst>
                                        <p:tav tm="0">
                                          <p:val>
                                            <p:strVal val="#ppt_y-#ppt_h*1.125000"/>
                                          </p:val>
                                        </p:tav>
                                        <p:tav tm="100000">
                                          <p:val>
                                            <p:strVal val="#ppt_y"/>
                                          </p:val>
                                        </p:tav>
                                      </p:tavLst>
                                    </p:anim>
                                    <p:animEffect transition="in" filter="wipe(down)">
                                      <p:cBhvr>
                                        <p:cTn id="41" dur="1000"/>
                                        <p:tgtEl>
                                          <p:spTgt spid="56"/>
                                        </p:tgtEl>
                                      </p:cBhvr>
                                    </p:animEffect>
                                  </p:childTnLst>
                                </p:cTn>
                              </p:par>
                              <p:par>
                                <p:cTn id="42" presetID="12" presetClass="entr" presetSubtype="1" fill="hold" nodeType="withEffect">
                                  <p:stCondLst>
                                    <p:cond delay="2000"/>
                                  </p:stCondLst>
                                  <p:childTnLst>
                                    <p:set>
                                      <p:cBhvr>
                                        <p:cTn id="43" dur="1" fill="hold">
                                          <p:stCondLst>
                                            <p:cond delay="0"/>
                                          </p:stCondLst>
                                        </p:cTn>
                                        <p:tgtEl>
                                          <p:spTgt spid="88"/>
                                        </p:tgtEl>
                                        <p:attrNameLst>
                                          <p:attrName>style.visibility</p:attrName>
                                        </p:attrNameLst>
                                      </p:cBhvr>
                                      <p:to>
                                        <p:strVal val="visible"/>
                                      </p:to>
                                    </p:set>
                                    <p:anim calcmode="lin" valueType="num">
                                      <p:cBhvr additive="base">
                                        <p:cTn id="44" dur="1000"/>
                                        <p:tgtEl>
                                          <p:spTgt spid="88"/>
                                        </p:tgtEl>
                                        <p:attrNameLst>
                                          <p:attrName>ppt_y</p:attrName>
                                        </p:attrNameLst>
                                      </p:cBhvr>
                                      <p:tavLst>
                                        <p:tav tm="0">
                                          <p:val>
                                            <p:strVal val="#ppt_y-#ppt_h*1.125000"/>
                                          </p:val>
                                        </p:tav>
                                        <p:tav tm="100000">
                                          <p:val>
                                            <p:strVal val="#ppt_y"/>
                                          </p:val>
                                        </p:tav>
                                      </p:tavLst>
                                    </p:anim>
                                    <p:animEffect transition="in" filter="wipe(down)">
                                      <p:cBhvr>
                                        <p:cTn id="45" dur="1000"/>
                                        <p:tgtEl>
                                          <p:spTgt spid="88"/>
                                        </p:tgtEl>
                                      </p:cBhvr>
                                    </p:animEffect>
                                  </p:childTnLst>
                                </p:cTn>
                              </p:par>
                              <p:par>
                                <p:cTn id="46" presetID="12" presetClass="entr" presetSubtype="1" fill="hold" nodeType="withEffect">
                                  <p:stCondLst>
                                    <p:cond delay="2000"/>
                                  </p:stCondLst>
                                  <p:childTnLst>
                                    <p:set>
                                      <p:cBhvr>
                                        <p:cTn id="47" dur="1" fill="hold">
                                          <p:stCondLst>
                                            <p:cond delay="0"/>
                                          </p:stCondLst>
                                        </p:cTn>
                                        <p:tgtEl>
                                          <p:spTgt spid="98"/>
                                        </p:tgtEl>
                                        <p:attrNameLst>
                                          <p:attrName>style.visibility</p:attrName>
                                        </p:attrNameLst>
                                      </p:cBhvr>
                                      <p:to>
                                        <p:strVal val="visible"/>
                                      </p:to>
                                    </p:set>
                                    <p:anim calcmode="lin" valueType="num">
                                      <p:cBhvr additive="base">
                                        <p:cTn id="48" dur="1000"/>
                                        <p:tgtEl>
                                          <p:spTgt spid="98"/>
                                        </p:tgtEl>
                                        <p:attrNameLst>
                                          <p:attrName>ppt_y</p:attrName>
                                        </p:attrNameLst>
                                      </p:cBhvr>
                                      <p:tavLst>
                                        <p:tav tm="0">
                                          <p:val>
                                            <p:strVal val="#ppt_y-#ppt_h*1.125000"/>
                                          </p:val>
                                        </p:tav>
                                        <p:tav tm="100000">
                                          <p:val>
                                            <p:strVal val="#ppt_y"/>
                                          </p:val>
                                        </p:tav>
                                      </p:tavLst>
                                    </p:anim>
                                    <p:animEffect transition="in" filter="wipe(down)">
                                      <p:cBhvr>
                                        <p:cTn id="49" dur="1000"/>
                                        <p:tgtEl>
                                          <p:spTgt spid="98"/>
                                        </p:tgtEl>
                                      </p:cBhvr>
                                    </p:animEffect>
                                  </p:childTnLst>
                                </p:cTn>
                              </p:par>
                              <p:par>
                                <p:cTn id="50" presetID="12" presetClass="entr" presetSubtype="4" fill="hold" nodeType="withEffect">
                                  <p:stCondLst>
                                    <p:cond delay="2000"/>
                                  </p:stCondLst>
                                  <p:childTnLst>
                                    <p:set>
                                      <p:cBhvr>
                                        <p:cTn id="51" dur="1" fill="hold">
                                          <p:stCondLst>
                                            <p:cond delay="0"/>
                                          </p:stCondLst>
                                        </p:cTn>
                                        <p:tgtEl>
                                          <p:spTgt spid="83"/>
                                        </p:tgtEl>
                                        <p:attrNameLst>
                                          <p:attrName>style.visibility</p:attrName>
                                        </p:attrNameLst>
                                      </p:cBhvr>
                                      <p:to>
                                        <p:strVal val="visible"/>
                                      </p:to>
                                    </p:set>
                                    <p:anim calcmode="lin" valueType="num">
                                      <p:cBhvr additive="base">
                                        <p:cTn id="52" dur="1000"/>
                                        <p:tgtEl>
                                          <p:spTgt spid="83"/>
                                        </p:tgtEl>
                                        <p:attrNameLst>
                                          <p:attrName>ppt_y</p:attrName>
                                        </p:attrNameLst>
                                      </p:cBhvr>
                                      <p:tavLst>
                                        <p:tav tm="0">
                                          <p:val>
                                            <p:strVal val="#ppt_y+#ppt_h*1.125000"/>
                                          </p:val>
                                        </p:tav>
                                        <p:tav tm="100000">
                                          <p:val>
                                            <p:strVal val="#ppt_y"/>
                                          </p:val>
                                        </p:tav>
                                      </p:tavLst>
                                    </p:anim>
                                    <p:animEffect transition="in" filter="wipe(up)">
                                      <p:cBhvr>
                                        <p:cTn id="53" dur="1000"/>
                                        <p:tgtEl>
                                          <p:spTgt spid="83"/>
                                        </p:tgtEl>
                                      </p:cBhvr>
                                    </p:animEffect>
                                  </p:childTnLst>
                                </p:cTn>
                              </p:par>
                              <p:par>
                                <p:cTn id="54" presetID="12" presetClass="entr" presetSubtype="4" fill="hold" nodeType="withEffect">
                                  <p:stCondLst>
                                    <p:cond delay="2000"/>
                                  </p:stCondLst>
                                  <p:childTnLst>
                                    <p:set>
                                      <p:cBhvr>
                                        <p:cTn id="55" dur="1" fill="hold">
                                          <p:stCondLst>
                                            <p:cond delay="0"/>
                                          </p:stCondLst>
                                        </p:cTn>
                                        <p:tgtEl>
                                          <p:spTgt spid="93"/>
                                        </p:tgtEl>
                                        <p:attrNameLst>
                                          <p:attrName>style.visibility</p:attrName>
                                        </p:attrNameLst>
                                      </p:cBhvr>
                                      <p:to>
                                        <p:strVal val="visible"/>
                                      </p:to>
                                    </p:set>
                                    <p:anim calcmode="lin" valueType="num">
                                      <p:cBhvr additive="base">
                                        <p:cTn id="56" dur="1000"/>
                                        <p:tgtEl>
                                          <p:spTgt spid="93"/>
                                        </p:tgtEl>
                                        <p:attrNameLst>
                                          <p:attrName>ppt_y</p:attrName>
                                        </p:attrNameLst>
                                      </p:cBhvr>
                                      <p:tavLst>
                                        <p:tav tm="0">
                                          <p:val>
                                            <p:strVal val="#ppt_y+#ppt_h*1.125000"/>
                                          </p:val>
                                        </p:tav>
                                        <p:tav tm="100000">
                                          <p:val>
                                            <p:strVal val="#ppt_y"/>
                                          </p:val>
                                        </p:tav>
                                      </p:tavLst>
                                    </p:anim>
                                    <p:animEffect transition="in" filter="wipe(up)">
                                      <p:cBhvr>
                                        <p:cTn id="57" dur="1000"/>
                                        <p:tgtEl>
                                          <p:spTgt spid="93"/>
                                        </p:tgtEl>
                                      </p:cBhvr>
                                    </p:animEffect>
                                  </p:childTnLst>
                                </p:cTn>
                              </p:par>
                              <p:par>
                                <p:cTn id="58" presetID="12" presetClass="entr" presetSubtype="4" fill="hold" nodeType="withEffect">
                                  <p:stCondLst>
                                    <p:cond delay="2000"/>
                                  </p:stCondLst>
                                  <p:childTnLst>
                                    <p:set>
                                      <p:cBhvr>
                                        <p:cTn id="59" dur="1" fill="hold">
                                          <p:stCondLst>
                                            <p:cond delay="0"/>
                                          </p:stCondLst>
                                        </p:cTn>
                                        <p:tgtEl>
                                          <p:spTgt spid="103"/>
                                        </p:tgtEl>
                                        <p:attrNameLst>
                                          <p:attrName>style.visibility</p:attrName>
                                        </p:attrNameLst>
                                      </p:cBhvr>
                                      <p:to>
                                        <p:strVal val="visible"/>
                                      </p:to>
                                    </p:set>
                                    <p:anim calcmode="lin" valueType="num">
                                      <p:cBhvr additive="base">
                                        <p:cTn id="60" dur="1000"/>
                                        <p:tgtEl>
                                          <p:spTgt spid="103"/>
                                        </p:tgtEl>
                                        <p:attrNameLst>
                                          <p:attrName>ppt_y</p:attrName>
                                        </p:attrNameLst>
                                      </p:cBhvr>
                                      <p:tavLst>
                                        <p:tav tm="0">
                                          <p:val>
                                            <p:strVal val="#ppt_y+#ppt_h*1.125000"/>
                                          </p:val>
                                        </p:tav>
                                        <p:tav tm="100000">
                                          <p:val>
                                            <p:strVal val="#ppt_y"/>
                                          </p:val>
                                        </p:tav>
                                      </p:tavLst>
                                    </p:anim>
                                    <p:animEffect transition="in" filter="wipe(up)">
                                      <p:cBhvr>
                                        <p:cTn id="61" dur="1000"/>
                                        <p:tgtEl>
                                          <p:spTgt spid="103"/>
                                        </p:tgtEl>
                                      </p:cBhvr>
                                    </p:animEffect>
                                  </p:childTnLst>
                                </p:cTn>
                              </p:par>
                              <p:par>
                                <p:cTn id="62" presetID="12" presetClass="entr" presetSubtype="1" fill="hold" grpId="0" nodeType="withEffect">
                                  <p:stCondLst>
                                    <p:cond delay="2000"/>
                                  </p:stCondLst>
                                  <p:childTnLst>
                                    <p:set>
                                      <p:cBhvr>
                                        <p:cTn id="63" dur="1" fill="hold">
                                          <p:stCondLst>
                                            <p:cond delay="0"/>
                                          </p:stCondLst>
                                        </p:cTn>
                                        <p:tgtEl>
                                          <p:spTgt spid="116"/>
                                        </p:tgtEl>
                                        <p:attrNameLst>
                                          <p:attrName>style.visibility</p:attrName>
                                        </p:attrNameLst>
                                      </p:cBhvr>
                                      <p:to>
                                        <p:strVal val="visible"/>
                                      </p:to>
                                    </p:set>
                                    <p:anim calcmode="lin" valueType="num">
                                      <p:cBhvr additive="base">
                                        <p:cTn id="64" dur="1000"/>
                                        <p:tgtEl>
                                          <p:spTgt spid="116"/>
                                        </p:tgtEl>
                                        <p:attrNameLst>
                                          <p:attrName>ppt_y</p:attrName>
                                        </p:attrNameLst>
                                      </p:cBhvr>
                                      <p:tavLst>
                                        <p:tav tm="0">
                                          <p:val>
                                            <p:strVal val="#ppt_y-#ppt_h*1.125000"/>
                                          </p:val>
                                        </p:tav>
                                        <p:tav tm="100000">
                                          <p:val>
                                            <p:strVal val="#ppt_y"/>
                                          </p:val>
                                        </p:tav>
                                      </p:tavLst>
                                    </p:anim>
                                    <p:animEffect transition="in" filter="wipe(down)">
                                      <p:cBhvr>
                                        <p:cTn id="65" dur="1000"/>
                                        <p:tgtEl>
                                          <p:spTgt spid="116"/>
                                        </p:tgtEl>
                                      </p:cBhvr>
                                    </p:animEffect>
                                  </p:childTnLst>
                                </p:cTn>
                              </p:par>
                              <p:par>
                                <p:cTn id="66" presetID="12" presetClass="entr" presetSubtype="1" fill="hold" grpId="0" nodeType="withEffect">
                                  <p:stCondLst>
                                    <p:cond delay="2000"/>
                                  </p:stCondLst>
                                  <p:childTnLst>
                                    <p:set>
                                      <p:cBhvr>
                                        <p:cTn id="67" dur="1" fill="hold">
                                          <p:stCondLst>
                                            <p:cond delay="0"/>
                                          </p:stCondLst>
                                        </p:cTn>
                                        <p:tgtEl>
                                          <p:spTgt spid="117"/>
                                        </p:tgtEl>
                                        <p:attrNameLst>
                                          <p:attrName>style.visibility</p:attrName>
                                        </p:attrNameLst>
                                      </p:cBhvr>
                                      <p:to>
                                        <p:strVal val="visible"/>
                                      </p:to>
                                    </p:set>
                                    <p:anim calcmode="lin" valueType="num">
                                      <p:cBhvr additive="base">
                                        <p:cTn id="68" dur="1000"/>
                                        <p:tgtEl>
                                          <p:spTgt spid="117"/>
                                        </p:tgtEl>
                                        <p:attrNameLst>
                                          <p:attrName>ppt_y</p:attrName>
                                        </p:attrNameLst>
                                      </p:cBhvr>
                                      <p:tavLst>
                                        <p:tav tm="0">
                                          <p:val>
                                            <p:strVal val="#ppt_y-#ppt_h*1.125000"/>
                                          </p:val>
                                        </p:tav>
                                        <p:tav tm="100000">
                                          <p:val>
                                            <p:strVal val="#ppt_y"/>
                                          </p:val>
                                        </p:tav>
                                      </p:tavLst>
                                    </p:anim>
                                    <p:animEffect transition="in" filter="wipe(down)">
                                      <p:cBhvr>
                                        <p:cTn id="69" dur="1000"/>
                                        <p:tgtEl>
                                          <p:spTgt spid="117"/>
                                        </p:tgtEl>
                                      </p:cBhvr>
                                    </p:animEffect>
                                  </p:childTnLst>
                                </p:cTn>
                              </p:par>
                              <p:par>
                                <p:cTn id="70" presetID="12" presetClass="entr" presetSubtype="1" fill="hold" grpId="0" nodeType="withEffect">
                                  <p:stCondLst>
                                    <p:cond delay="2000"/>
                                  </p:stCondLst>
                                  <p:childTnLst>
                                    <p:set>
                                      <p:cBhvr>
                                        <p:cTn id="71" dur="1" fill="hold">
                                          <p:stCondLst>
                                            <p:cond delay="0"/>
                                          </p:stCondLst>
                                        </p:cTn>
                                        <p:tgtEl>
                                          <p:spTgt spid="118"/>
                                        </p:tgtEl>
                                        <p:attrNameLst>
                                          <p:attrName>style.visibility</p:attrName>
                                        </p:attrNameLst>
                                      </p:cBhvr>
                                      <p:to>
                                        <p:strVal val="visible"/>
                                      </p:to>
                                    </p:set>
                                    <p:anim calcmode="lin" valueType="num">
                                      <p:cBhvr additive="base">
                                        <p:cTn id="72" dur="1000"/>
                                        <p:tgtEl>
                                          <p:spTgt spid="118"/>
                                        </p:tgtEl>
                                        <p:attrNameLst>
                                          <p:attrName>ppt_y</p:attrName>
                                        </p:attrNameLst>
                                      </p:cBhvr>
                                      <p:tavLst>
                                        <p:tav tm="0">
                                          <p:val>
                                            <p:strVal val="#ppt_y-#ppt_h*1.125000"/>
                                          </p:val>
                                        </p:tav>
                                        <p:tav tm="100000">
                                          <p:val>
                                            <p:strVal val="#ppt_y"/>
                                          </p:val>
                                        </p:tav>
                                      </p:tavLst>
                                    </p:anim>
                                    <p:animEffect transition="in" filter="wipe(down)">
                                      <p:cBhvr>
                                        <p:cTn id="73" dur="1000"/>
                                        <p:tgtEl>
                                          <p:spTgt spid="118"/>
                                        </p:tgtEl>
                                      </p:cBhvr>
                                    </p:animEffect>
                                  </p:childTnLst>
                                </p:cTn>
                              </p:par>
                              <p:par>
                                <p:cTn id="74" presetID="12" presetClass="entr" presetSubtype="1" fill="hold" grpId="0" nodeType="withEffect">
                                  <p:stCondLst>
                                    <p:cond delay="2000"/>
                                  </p:stCondLst>
                                  <p:childTnLst>
                                    <p:set>
                                      <p:cBhvr>
                                        <p:cTn id="75" dur="1" fill="hold">
                                          <p:stCondLst>
                                            <p:cond delay="0"/>
                                          </p:stCondLst>
                                        </p:cTn>
                                        <p:tgtEl>
                                          <p:spTgt spid="119"/>
                                        </p:tgtEl>
                                        <p:attrNameLst>
                                          <p:attrName>style.visibility</p:attrName>
                                        </p:attrNameLst>
                                      </p:cBhvr>
                                      <p:to>
                                        <p:strVal val="visible"/>
                                      </p:to>
                                    </p:set>
                                    <p:anim calcmode="lin" valueType="num">
                                      <p:cBhvr additive="base">
                                        <p:cTn id="76" dur="1000"/>
                                        <p:tgtEl>
                                          <p:spTgt spid="119"/>
                                        </p:tgtEl>
                                        <p:attrNameLst>
                                          <p:attrName>ppt_y</p:attrName>
                                        </p:attrNameLst>
                                      </p:cBhvr>
                                      <p:tavLst>
                                        <p:tav tm="0">
                                          <p:val>
                                            <p:strVal val="#ppt_y-#ppt_h*1.125000"/>
                                          </p:val>
                                        </p:tav>
                                        <p:tav tm="100000">
                                          <p:val>
                                            <p:strVal val="#ppt_y"/>
                                          </p:val>
                                        </p:tav>
                                      </p:tavLst>
                                    </p:anim>
                                    <p:animEffect transition="in" filter="wipe(down)">
                                      <p:cBhvr>
                                        <p:cTn id="77" dur="1000"/>
                                        <p:tgtEl>
                                          <p:spTgt spid="119"/>
                                        </p:tgtEl>
                                      </p:cBhvr>
                                    </p:animEffect>
                                  </p:childTnLst>
                                </p:cTn>
                              </p:par>
                              <p:par>
                                <p:cTn id="78" presetID="12" presetClass="entr" presetSubtype="1" fill="hold" grpId="0" nodeType="withEffect">
                                  <p:stCondLst>
                                    <p:cond delay="2000"/>
                                  </p:stCondLst>
                                  <p:childTnLst>
                                    <p:set>
                                      <p:cBhvr>
                                        <p:cTn id="79" dur="1" fill="hold">
                                          <p:stCondLst>
                                            <p:cond delay="0"/>
                                          </p:stCondLst>
                                        </p:cTn>
                                        <p:tgtEl>
                                          <p:spTgt spid="120"/>
                                        </p:tgtEl>
                                        <p:attrNameLst>
                                          <p:attrName>style.visibility</p:attrName>
                                        </p:attrNameLst>
                                      </p:cBhvr>
                                      <p:to>
                                        <p:strVal val="visible"/>
                                      </p:to>
                                    </p:set>
                                    <p:anim calcmode="lin" valueType="num">
                                      <p:cBhvr additive="base">
                                        <p:cTn id="80" dur="1000"/>
                                        <p:tgtEl>
                                          <p:spTgt spid="120"/>
                                        </p:tgtEl>
                                        <p:attrNameLst>
                                          <p:attrName>ppt_y</p:attrName>
                                        </p:attrNameLst>
                                      </p:cBhvr>
                                      <p:tavLst>
                                        <p:tav tm="0">
                                          <p:val>
                                            <p:strVal val="#ppt_y-#ppt_h*1.125000"/>
                                          </p:val>
                                        </p:tav>
                                        <p:tav tm="100000">
                                          <p:val>
                                            <p:strVal val="#ppt_y"/>
                                          </p:val>
                                        </p:tav>
                                      </p:tavLst>
                                    </p:anim>
                                    <p:animEffect transition="in" filter="wipe(down)">
                                      <p:cBhvr>
                                        <p:cTn id="81" dur="1000"/>
                                        <p:tgtEl>
                                          <p:spTgt spid="120"/>
                                        </p:tgtEl>
                                      </p:cBhvr>
                                    </p:animEffect>
                                  </p:childTnLst>
                                </p:cTn>
                              </p:par>
                              <p:par>
                                <p:cTn id="82" presetID="12" presetClass="entr" presetSubtype="1" fill="hold" grpId="0" nodeType="withEffect">
                                  <p:stCondLst>
                                    <p:cond delay="2000"/>
                                  </p:stCondLst>
                                  <p:childTnLst>
                                    <p:set>
                                      <p:cBhvr>
                                        <p:cTn id="83" dur="1" fill="hold">
                                          <p:stCondLst>
                                            <p:cond delay="0"/>
                                          </p:stCondLst>
                                        </p:cTn>
                                        <p:tgtEl>
                                          <p:spTgt spid="121"/>
                                        </p:tgtEl>
                                        <p:attrNameLst>
                                          <p:attrName>style.visibility</p:attrName>
                                        </p:attrNameLst>
                                      </p:cBhvr>
                                      <p:to>
                                        <p:strVal val="visible"/>
                                      </p:to>
                                    </p:set>
                                    <p:anim calcmode="lin" valueType="num">
                                      <p:cBhvr additive="base">
                                        <p:cTn id="84" dur="1000"/>
                                        <p:tgtEl>
                                          <p:spTgt spid="121"/>
                                        </p:tgtEl>
                                        <p:attrNameLst>
                                          <p:attrName>ppt_y</p:attrName>
                                        </p:attrNameLst>
                                      </p:cBhvr>
                                      <p:tavLst>
                                        <p:tav tm="0">
                                          <p:val>
                                            <p:strVal val="#ppt_y-#ppt_h*1.125000"/>
                                          </p:val>
                                        </p:tav>
                                        <p:tav tm="100000">
                                          <p:val>
                                            <p:strVal val="#ppt_y"/>
                                          </p:val>
                                        </p:tav>
                                      </p:tavLst>
                                    </p:anim>
                                    <p:animEffect transition="in" filter="wipe(down)">
                                      <p:cBhvr>
                                        <p:cTn id="85" dur="1000"/>
                                        <p:tgtEl>
                                          <p:spTgt spid="121"/>
                                        </p:tgtEl>
                                      </p:cBhvr>
                                    </p:animEffect>
                                  </p:childTnLst>
                                </p:cTn>
                              </p:par>
                              <p:par>
                                <p:cTn id="86" presetID="10" presetClass="entr" presetSubtype="0" fill="hold" nodeType="withEffect">
                                  <p:stCondLst>
                                    <p:cond delay="4000"/>
                                  </p:stCondLst>
                                  <p:childTnLst>
                                    <p:set>
                                      <p:cBhvr>
                                        <p:cTn id="87" dur="1" fill="hold">
                                          <p:stCondLst>
                                            <p:cond delay="0"/>
                                          </p:stCondLst>
                                        </p:cTn>
                                        <p:tgtEl>
                                          <p:spTgt spid="61"/>
                                        </p:tgtEl>
                                        <p:attrNameLst>
                                          <p:attrName>style.visibility</p:attrName>
                                        </p:attrNameLst>
                                      </p:cBhvr>
                                      <p:to>
                                        <p:strVal val="visible"/>
                                      </p:to>
                                    </p:set>
                                    <p:animEffect transition="in" filter="fade">
                                      <p:cBhvr>
                                        <p:cTn id="88" dur="1000"/>
                                        <p:tgtEl>
                                          <p:spTgt spid="61"/>
                                        </p:tgtEl>
                                      </p:cBhvr>
                                    </p:animEffect>
                                  </p:childTnLst>
                                </p:cTn>
                              </p:par>
                              <p:par>
                                <p:cTn id="89" presetID="22" presetClass="entr" presetSubtype="8" fill="hold" grpId="0" nodeType="withEffect">
                                  <p:stCondLst>
                                    <p:cond delay="3000"/>
                                  </p:stCondLst>
                                  <p:childTnLst>
                                    <p:set>
                                      <p:cBhvr>
                                        <p:cTn id="90" dur="1" fill="hold">
                                          <p:stCondLst>
                                            <p:cond delay="0"/>
                                          </p:stCondLst>
                                        </p:cTn>
                                        <p:tgtEl>
                                          <p:spTgt spid="20">
                                            <p:graphicEl>
                                              <a:chart seriesIdx="-3" categoryIdx="-3" bldStep="gridLegend"/>
                                            </p:graphicEl>
                                          </p:spTgt>
                                        </p:tgtEl>
                                        <p:attrNameLst>
                                          <p:attrName>style.visibility</p:attrName>
                                        </p:attrNameLst>
                                      </p:cBhvr>
                                      <p:to>
                                        <p:strVal val="visible"/>
                                      </p:to>
                                    </p:set>
                                    <p:animEffect transition="in" filter="wipe(left)">
                                      <p:cBhvr>
                                        <p:cTn id="91" dur="1000"/>
                                        <p:tgtEl>
                                          <p:spTgt spid="20">
                                            <p:graphicEl>
                                              <a:chart seriesIdx="-3" categoryIdx="-3" bldStep="gridLegend"/>
                                            </p:graphicEl>
                                          </p:spTgt>
                                        </p:tgtEl>
                                      </p:cBhvr>
                                    </p:animEffect>
                                  </p:childTnLst>
                                </p:cTn>
                              </p:par>
                              <p:par>
                                <p:cTn id="92" presetID="22" presetClass="entr" presetSubtype="8" fill="hold" grpId="0" nodeType="withEffect">
                                  <p:stCondLst>
                                    <p:cond delay="3000"/>
                                  </p:stCondLst>
                                  <p:childTnLst>
                                    <p:set>
                                      <p:cBhvr>
                                        <p:cTn id="93" dur="1" fill="hold">
                                          <p:stCondLst>
                                            <p:cond delay="0"/>
                                          </p:stCondLst>
                                        </p:cTn>
                                        <p:tgtEl>
                                          <p:spTgt spid="20">
                                            <p:graphicEl>
                                              <a:chart seriesIdx="0" categoryIdx="-4" bldStep="series"/>
                                            </p:graphicEl>
                                          </p:spTgt>
                                        </p:tgtEl>
                                        <p:attrNameLst>
                                          <p:attrName>style.visibility</p:attrName>
                                        </p:attrNameLst>
                                      </p:cBhvr>
                                      <p:to>
                                        <p:strVal val="visible"/>
                                      </p:to>
                                    </p:set>
                                    <p:animEffect transition="in" filter="wipe(left)">
                                      <p:cBhvr>
                                        <p:cTn id="94" dur="1000"/>
                                        <p:tgtEl>
                                          <p:spTgt spid="20">
                                            <p:graphicEl>
                                              <a:chart seriesIdx="0" categoryIdx="-4" bldStep="series"/>
                                            </p:graphicEl>
                                          </p:spTgt>
                                        </p:tgtEl>
                                      </p:cBhvr>
                                    </p:animEffect>
                                  </p:childTnLst>
                                </p:cTn>
                              </p:par>
                              <p:par>
                                <p:cTn id="95" presetID="22" presetClass="entr" presetSubtype="8" fill="hold" grpId="0" nodeType="withEffect">
                                  <p:stCondLst>
                                    <p:cond delay="4000"/>
                                  </p:stCondLst>
                                  <p:childTnLst>
                                    <p:set>
                                      <p:cBhvr>
                                        <p:cTn id="96" dur="1" fill="hold">
                                          <p:stCondLst>
                                            <p:cond delay="0"/>
                                          </p:stCondLst>
                                        </p:cTn>
                                        <p:tgtEl>
                                          <p:spTgt spid="20">
                                            <p:graphicEl>
                                              <a:chart seriesIdx="1" categoryIdx="-4" bldStep="series"/>
                                            </p:graphicEl>
                                          </p:spTgt>
                                        </p:tgtEl>
                                        <p:attrNameLst>
                                          <p:attrName>style.visibility</p:attrName>
                                        </p:attrNameLst>
                                      </p:cBhvr>
                                      <p:to>
                                        <p:strVal val="visible"/>
                                      </p:to>
                                    </p:set>
                                    <p:animEffect transition="in" filter="wipe(left)">
                                      <p:cBhvr>
                                        <p:cTn id="97" dur="1000"/>
                                        <p:tgtEl>
                                          <p:spTgt spid="20">
                                            <p:graphicEl>
                                              <a:chart seriesIdx="1"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5" grpId="0" animBg="1"/>
      <p:bldP spid="116" grpId="0"/>
      <p:bldP spid="117" grpId="0"/>
      <p:bldP spid="118" grpId="0"/>
      <p:bldP spid="119" grpId="0"/>
      <p:bldP spid="120" grpId="0"/>
      <p:bldP spid="121" grpId="0"/>
      <p:bldGraphic spid="20" grpId="0" uiExpand="1">
        <p:bldSub>
          <a:bldChart bld="series"/>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21" name="Rectangle: Rounded Corners 10">
            <a:extLst>
              <a:ext uri="{FF2B5EF4-FFF2-40B4-BE49-F238E27FC236}">
                <a16:creationId xmlns:a16="http://schemas.microsoft.com/office/drawing/2014/main" id="{E7FE157A-7689-C549-B0DF-92995AD263E2}"/>
              </a:ext>
            </a:extLst>
          </p:cNvPr>
          <p:cNvSpPr/>
          <p:nvPr/>
        </p:nvSpPr>
        <p:spPr>
          <a:xfrm>
            <a:off x="10067349" y="1889259"/>
            <a:ext cx="1142298" cy="3899499"/>
          </a:xfrm>
          <a:prstGeom prst="roundRect">
            <a:avLst>
              <a:gd name="adj" fmla="val 50000"/>
            </a:avLst>
          </a:prstGeom>
          <a:solidFill>
            <a:schemeClr val="bg1"/>
          </a:solidFill>
          <a:ln w="6350">
            <a:solidFill>
              <a:schemeClr val="accent3"/>
            </a:solidFill>
            <a:miter lim="400000"/>
          </a:ln>
        </p:spPr>
        <p:txBody>
          <a:bodyPr rot="0" spcFirstLastPara="0" vertOverflow="overflow" horzOverflow="overflow" vert="horz" wrap="square" lIns="38100" tIns="38100" rIns="38100" bIns="38100" numCol="1" spcCol="0" rtlCol="0" fromWordArt="0" anchor="ctr" anchorCtr="0" forceAA="0" compatLnSpc="1">
            <a:prstTxWarp prst="textNoShape">
              <a:avLst/>
            </a:prstTxWarp>
            <a:noAutofit/>
          </a:bodyPr>
          <a:lstStyle/>
          <a:p>
            <a:endParaRPr lang="en-US">
              <a:effectLst>
                <a:outerShdw blurRad="38100" dist="12700" dir="5400000" rotWithShape="0">
                  <a:srgbClr val="000000">
                    <a:alpha val="50000"/>
                  </a:srgbClr>
                </a:outerShdw>
              </a:effectLst>
            </a:endParaRPr>
          </a:p>
        </p:txBody>
      </p:sp>
      <p:grpSp>
        <p:nvGrpSpPr>
          <p:cNvPr id="22" name="Group 21">
            <a:extLst>
              <a:ext uri="{FF2B5EF4-FFF2-40B4-BE49-F238E27FC236}">
                <a16:creationId xmlns:a16="http://schemas.microsoft.com/office/drawing/2014/main" id="{CBA5F8BA-6930-4AD0-A1B7-E966F3B62921}"/>
              </a:ext>
            </a:extLst>
          </p:cNvPr>
          <p:cNvGrpSpPr/>
          <p:nvPr/>
        </p:nvGrpSpPr>
        <p:grpSpPr>
          <a:xfrm>
            <a:off x="1378704" y="1342328"/>
            <a:ext cx="3255431" cy="230832"/>
            <a:chOff x="3443955" y="1215030"/>
            <a:chExt cx="3255431" cy="230832"/>
          </a:xfrm>
        </p:grpSpPr>
        <p:grpSp>
          <p:nvGrpSpPr>
            <p:cNvPr id="4" name="Group 3">
              <a:extLst>
                <a:ext uri="{FF2B5EF4-FFF2-40B4-BE49-F238E27FC236}">
                  <a16:creationId xmlns:a16="http://schemas.microsoft.com/office/drawing/2014/main" id="{735C3EE2-425E-4124-A266-A91343BB39D0}"/>
                </a:ext>
              </a:extLst>
            </p:cNvPr>
            <p:cNvGrpSpPr/>
            <p:nvPr/>
          </p:nvGrpSpPr>
          <p:grpSpPr>
            <a:xfrm>
              <a:off x="3443955" y="1215030"/>
              <a:ext cx="913228" cy="230832"/>
              <a:chOff x="3443955" y="1215030"/>
              <a:chExt cx="913228" cy="230832"/>
            </a:xfrm>
          </p:grpSpPr>
          <p:sp>
            <p:nvSpPr>
              <p:cNvPr id="3" name="Rectangle: Rounded Corners 2">
                <a:extLst>
                  <a:ext uri="{FF2B5EF4-FFF2-40B4-BE49-F238E27FC236}">
                    <a16:creationId xmlns:a16="http://schemas.microsoft.com/office/drawing/2014/main" id="{39D08B6D-9C8E-4962-B47B-3DF91220D496}"/>
                  </a:ext>
                </a:extLst>
              </p:cNvPr>
              <p:cNvSpPr/>
              <p:nvPr/>
            </p:nvSpPr>
            <p:spPr>
              <a:xfrm>
                <a:off x="3443955" y="1300350"/>
                <a:ext cx="196553" cy="60193"/>
              </a:xfrm>
              <a:prstGeom prst="roundRect">
                <a:avLst>
                  <a:gd name="adj" fmla="val 50000"/>
                </a:avLst>
              </a:prstGeom>
              <a:solidFill>
                <a:srgbClr val="1FD2E7"/>
              </a:solidFill>
              <a:ln w="12700" cap="flat" cmpd="sng" algn="ctr">
                <a:noFill/>
                <a:prstDash val="solid"/>
                <a:miter lim="800000"/>
              </a:ln>
              <a:effectLst/>
            </p:spPr>
            <p:txBody>
              <a:bodyPr rtlCol="0" anchor="ctr"/>
              <a:lstStyle/>
              <a:p>
                <a:pPr algn="ctr"/>
                <a:endParaRPr lang="en-US" kern="0">
                  <a:solidFill>
                    <a:srgbClr val="FEFFFE"/>
                  </a:solidFill>
                  <a:latin typeface="Source Sans Pro"/>
                </a:endParaRPr>
              </a:p>
            </p:txBody>
          </p:sp>
          <p:sp>
            <p:nvSpPr>
              <p:cNvPr id="95" name="TextBox 94">
                <a:extLst>
                  <a:ext uri="{FF2B5EF4-FFF2-40B4-BE49-F238E27FC236}">
                    <a16:creationId xmlns:a16="http://schemas.microsoft.com/office/drawing/2014/main" id="{2CDC0B6E-C3EC-4F57-AC32-5C76795A096F}"/>
                  </a:ext>
                </a:extLst>
              </p:cNvPr>
              <p:cNvSpPr txBox="1"/>
              <p:nvPr/>
            </p:nvSpPr>
            <p:spPr>
              <a:xfrm>
                <a:off x="3698028" y="1215030"/>
                <a:ext cx="659155" cy="230832"/>
              </a:xfrm>
              <a:prstGeom prst="rect">
                <a:avLst/>
              </a:prstGeom>
              <a:noFill/>
            </p:spPr>
            <p:txBody>
              <a:bodyPr wrap="none" rtlCol="0">
                <a:spAutoFit/>
              </a:bodyPr>
              <a:lstStyle/>
              <a:p>
                <a:pPr algn="ctr"/>
                <a:r>
                  <a:rPr lang="en-US" sz="900" dirty="0">
                    <a:latin typeface="Century Gothic" panose="020B0502020202020204" pitchFamily="34" charset="0"/>
                  </a:rPr>
                  <a:t>Product A</a:t>
                </a:r>
              </a:p>
            </p:txBody>
          </p:sp>
        </p:grpSp>
        <p:grpSp>
          <p:nvGrpSpPr>
            <p:cNvPr id="13" name="Group 12">
              <a:extLst>
                <a:ext uri="{FF2B5EF4-FFF2-40B4-BE49-F238E27FC236}">
                  <a16:creationId xmlns:a16="http://schemas.microsoft.com/office/drawing/2014/main" id="{FECC18A1-7041-4303-8CA8-9F23BF48176E}"/>
                </a:ext>
              </a:extLst>
            </p:cNvPr>
            <p:cNvGrpSpPr/>
            <p:nvPr/>
          </p:nvGrpSpPr>
          <p:grpSpPr>
            <a:xfrm>
              <a:off x="4608241" y="1215030"/>
              <a:ext cx="913230" cy="230832"/>
              <a:chOff x="4563107" y="1215030"/>
              <a:chExt cx="913230" cy="230832"/>
            </a:xfrm>
          </p:grpSpPr>
          <p:sp>
            <p:nvSpPr>
              <p:cNvPr id="98" name="Rectangle: Rounded Corners 97">
                <a:extLst>
                  <a:ext uri="{FF2B5EF4-FFF2-40B4-BE49-F238E27FC236}">
                    <a16:creationId xmlns:a16="http://schemas.microsoft.com/office/drawing/2014/main" id="{40753DF4-5F4B-4AC3-A578-B8FB27704379}"/>
                  </a:ext>
                </a:extLst>
              </p:cNvPr>
              <p:cNvSpPr/>
              <p:nvPr/>
            </p:nvSpPr>
            <p:spPr>
              <a:xfrm>
                <a:off x="4563107" y="1300350"/>
                <a:ext cx="196553" cy="60193"/>
              </a:xfrm>
              <a:prstGeom prst="roundRect">
                <a:avLst>
                  <a:gd name="adj" fmla="val 50000"/>
                </a:avLst>
              </a:prstGeom>
              <a:solidFill>
                <a:srgbClr val="4078B7"/>
              </a:solidFill>
              <a:ln w="25400" cap="flat">
                <a:noFill/>
                <a:miter lim="400000"/>
              </a:ln>
              <a:effectLst/>
            </p:spPr>
            <p:txBody>
              <a:bodyPr rot="0" spcFirstLastPara="0" vertOverflow="overflow" horzOverflow="overflow" vert="horz" wrap="square" lIns="38100" tIns="38100" rIns="38100" bIns="38100" numCol="1" spcCol="0" rtlCol="0" fromWordArt="0" anchor="ctr" anchorCtr="0" forceAA="0" compatLnSpc="1">
                <a:prstTxWarp prst="textNoShape">
                  <a:avLst/>
                </a:prstTxWarp>
                <a:noAutofit/>
              </a:bodyPr>
              <a:lstStyle/>
              <a:p>
                <a:endParaRPr lang="en-US" kern="0">
                  <a:solidFill>
                    <a:srgbClr val="262726"/>
                  </a:solidFill>
                  <a:effectLst>
                    <a:outerShdw blurRad="38100" dist="12700" dir="5400000" rotWithShape="0">
                      <a:srgbClr val="000000">
                        <a:alpha val="50000"/>
                      </a:srgbClr>
                    </a:outerShdw>
                  </a:effectLst>
                  <a:latin typeface="Source Sans Pro"/>
                </a:endParaRPr>
              </a:p>
            </p:txBody>
          </p:sp>
          <p:sp>
            <p:nvSpPr>
              <p:cNvPr id="99" name="TextBox 98">
                <a:extLst>
                  <a:ext uri="{FF2B5EF4-FFF2-40B4-BE49-F238E27FC236}">
                    <a16:creationId xmlns:a16="http://schemas.microsoft.com/office/drawing/2014/main" id="{AF87881F-A842-4E01-A895-6C5358A27208}"/>
                  </a:ext>
                </a:extLst>
              </p:cNvPr>
              <p:cNvSpPr txBox="1"/>
              <p:nvPr/>
            </p:nvSpPr>
            <p:spPr>
              <a:xfrm>
                <a:off x="4817182" y="1215030"/>
                <a:ext cx="659155" cy="230832"/>
              </a:xfrm>
              <a:prstGeom prst="rect">
                <a:avLst/>
              </a:prstGeom>
              <a:noFill/>
            </p:spPr>
            <p:txBody>
              <a:bodyPr wrap="none" rtlCol="0">
                <a:spAutoFit/>
              </a:bodyPr>
              <a:lstStyle/>
              <a:p>
                <a:pPr algn="ctr"/>
                <a:r>
                  <a:rPr lang="en-US" sz="900" dirty="0">
                    <a:latin typeface="Century Gothic" panose="020B0502020202020204" pitchFamily="34" charset="0"/>
                  </a:rPr>
                  <a:t>Product B</a:t>
                </a:r>
              </a:p>
            </p:txBody>
          </p:sp>
        </p:grpSp>
        <p:grpSp>
          <p:nvGrpSpPr>
            <p:cNvPr id="14" name="Group 13">
              <a:extLst>
                <a:ext uri="{FF2B5EF4-FFF2-40B4-BE49-F238E27FC236}">
                  <a16:creationId xmlns:a16="http://schemas.microsoft.com/office/drawing/2014/main" id="{72FD72AD-500F-49AE-80A6-17A5A3E0A754}"/>
                </a:ext>
              </a:extLst>
            </p:cNvPr>
            <p:cNvGrpSpPr/>
            <p:nvPr/>
          </p:nvGrpSpPr>
          <p:grpSpPr>
            <a:xfrm>
              <a:off x="5786155" y="1215030"/>
              <a:ext cx="913231" cy="230832"/>
              <a:chOff x="5786155" y="1215030"/>
              <a:chExt cx="913231" cy="230832"/>
            </a:xfrm>
          </p:grpSpPr>
          <p:sp>
            <p:nvSpPr>
              <p:cNvPr id="106" name="Rectangle: Rounded Corners 105">
                <a:extLst>
                  <a:ext uri="{FF2B5EF4-FFF2-40B4-BE49-F238E27FC236}">
                    <a16:creationId xmlns:a16="http://schemas.microsoft.com/office/drawing/2014/main" id="{D50B091A-342F-4083-936A-63F90F53D030}"/>
                  </a:ext>
                </a:extLst>
              </p:cNvPr>
              <p:cNvSpPr/>
              <p:nvPr/>
            </p:nvSpPr>
            <p:spPr>
              <a:xfrm>
                <a:off x="5786155" y="1300350"/>
                <a:ext cx="196553" cy="60193"/>
              </a:xfrm>
              <a:prstGeom prst="roundRect">
                <a:avLst>
                  <a:gd name="adj" fmla="val 50000"/>
                </a:avLst>
              </a:prstGeom>
              <a:solidFill>
                <a:srgbClr val="E096E3"/>
              </a:solidFill>
              <a:ln w="12700" cap="flat" cmpd="sng" algn="ctr">
                <a:noFill/>
                <a:prstDash val="solid"/>
                <a:miter lim="800000"/>
              </a:ln>
              <a:effectLst/>
            </p:spPr>
            <p:txBody>
              <a:bodyPr rot="0" spcFirstLastPara="0" vertOverflow="overflow" horzOverflow="overflow" vert="horz" wrap="square" lIns="91440" tIns="137160" rIns="91440" bIns="45720" numCol="1" spcCol="0" rtlCol="0" fromWordArt="0" anchor="ctr" anchorCtr="0" forceAA="0" compatLnSpc="1">
                <a:prstTxWarp prst="textNoShape">
                  <a:avLst/>
                </a:prstTxWarp>
                <a:noAutofit/>
              </a:bodyPr>
              <a:lstStyle/>
              <a:p>
                <a:pPr algn="ctr">
                  <a:lnSpc>
                    <a:spcPts val="1300"/>
                  </a:lnSpc>
                </a:pPr>
                <a:endParaRPr lang="en-US" sz="800" b="1" kern="0">
                  <a:solidFill>
                    <a:srgbClr val="FEFFFE"/>
                  </a:solidFill>
                  <a:latin typeface="Century Gothic" panose="020B0502020202020204" pitchFamily="34" charset="0"/>
                </a:endParaRPr>
              </a:p>
            </p:txBody>
          </p:sp>
          <p:sp>
            <p:nvSpPr>
              <p:cNvPr id="107" name="TextBox 106">
                <a:extLst>
                  <a:ext uri="{FF2B5EF4-FFF2-40B4-BE49-F238E27FC236}">
                    <a16:creationId xmlns:a16="http://schemas.microsoft.com/office/drawing/2014/main" id="{25AA8774-B7A3-4BF3-B39C-8AC9B2594B09}"/>
                  </a:ext>
                </a:extLst>
              </p:cNvPr>
              <p:cNvSpPr txBox="1"/>
              <p:nvPr/>
            </p:nvSpPr>
            <p:spPr>
              <a:xfrm>
                <a:off x="6040231" y="1215030"/>
                <a:ext cx="659155" cy="230832"/>
              </a:xfrm>
              <a:prstGeom prst="rect">
                <a:avLst/>
              </a:prstGeom>
              <a:noFill/>
            </p:spPr>
            <p:txBody>
              <a:bodyPr wrap="none" rtlCol="0">
                <a:spAutoFit/>
              </a:bodyPr>
              <a:lstStyle/>
              <a:p>
                <a:pPr algn="ctr"/>
                <a:r>
                  <a:rPr lang="en-US" sz="900" dirty="0">
                    <a:latin typeface="Century Gothic" panose="020B0502020202020204" pitchFamily="34" charset="0"/>
                  </a:rPr>
                  <a:t>Product C</a:t>
                </a:r>
              </a:p>
            </p:txBody>
          </p:sp>
        </p:grpSp>
      </p:grpSp>
      <p:sp>
        <p:nvSpPr>
          <p:cNvPr id="112" name="TextBox 111">
            <a:extLst>
              <a:ext uri="{FF2B5EF4-FFF2-40B4-BE49-F238E27FC236}">
                <a16:creationId xmlns:a16="http://schemas.microsoft.com/office/drawing/2014/main" id="{FD15AD39-6BCA-4884-BDEC-B3D1F16079B5}"/>
              </a:ext>
            </a:extLst>
          </p:cNvPr>
          <p:cNvSpPr txBox="1"/>
          <p:nvPr/>
        </p:nvSpPr>
        <p:spPr>
          <a:xfrm>
            <a:off x="1260486" y="653981"/>
            <a:ext cx="6429966" cy="477054"/>
          </a:xfrm>
          <a:prstGeom prst="rect">
            <a:avLst/>
          </a:prstGeom>
          <a:noFill/>
        </p:spPr>
        <p:txBody>
          <a:bodyPr wrap="none" rtlCol="0">
            <a:spAutoFit/>
          </a:bodyPr>
          <a:lstStyle/>
          <a:p>
            <a:r>
              <a:rPr lang="en-US" sz="2500" b="1" dirty="0">
                <a:latin typeface="Century Gothic" panose="020B0502020202020204" pitchFamily="34" charset="0"/>
              </a:rPr>
              <a:t>STEP 1: BLUE OCEAN STRATEGY CANVAS</a:t>
            </a:r>
          </a:p>
        </p:txBody>
      </p:sp>
      <p:sp>
        <p:nvSpPr>
          <p:cNvPr id="2" name="Rectangle: Rounded Corners 1">
            <a:extLst>
              <a:ext uri="{FF2B5EF4-FFF2-40B4-BE49-F238E27FC236}">
                <a16:creationId xmlns:a16="http://schemas.microsoft.com/office/drawing/2014/main" id="{C0D895E3-6645-468E-A85A-CFDC0B68D20F}"/>
              </a:ext>
            </a:extLst>
          </p:cNvPr>
          <p:cNvSpPr/>
          <p:nvPr/>
        </p:nvSpPr>
        <p:spPr>
          <a:xfrm>
            <a:off x="1303330" y="1889260"/>
            <a:ext cx="1142298" cy="3899499"/>
          </a:xfrm>
          <a:prstGeom prst="roundRect">
            <a:avLst>
              <a:gd name="adj" fmla="val 50000"/>
            </a:avLst>
          </a:prstGeom>
          <a:solidFill>
            <a:schemeClr val="bg1"/>
          </a:solidFill>
          <a:ln w="6350">
            <a:solidFill>
              <a:schemeClr val="accent3"/>
            </a:solidFill>
            <a:miter lim="400000"/>
          </a:ln>
        </p:spPr>
        <p:txBody>
          <a:bodyPr wrap="square" lIns="38100" tIns="38100" rIns="38100" bIns="38100" anchor="ctr">
            <a:noAutofit/>
          </a:bodyPr>
          <a:lstStyle/>
          <a:p>
            <a:endParaRPr lang="en-US">
              <a:effectLst>
                <a:outerShdw blurRad="38100" dist="12700" dir="5400000" rotWithShape="0">
                  <a:srgbClr val="000000">
                    <a:alpha val="50000"/>
                  </a:srgbClr>
                </a:outerShdw>
              </a:effectLst>
            </a:endParaRPr>
          </a:p>
        </p:txBody>
      </p:sp>
      <p:sp>
        <p:nvSpPr>
          <p:cNvPr id="6" name="Rectangle: Rounded Corners 5">
            <a:extLst>
              <a:ext uri="{FF2B5EF4-FFF2-40B4-BE49-F238E27FC236}">
                <a16:creationId xmlns:a16="http://schemas.microsoft.com/office/drawing/2014/main" id="{123C328C-8855-4505-A06B-86B4EDF3364D}"/>
              </a:ext>
            </a:extLst>
          </p:cNvPr>
          <p:cNvSpPr/>
          <p:nvPr/>
        </p:nvSpPr>
        <p:spPr>
          <a:xfrm>
            <a:off x="2555333" y="1889260"/>
            <a:ext cx="1142298" cy="3899499"/>
          </a:xfrm>
          <a:prstGeom prst="roundRect">
            <a:avLst>
              <a:gd name="adj" fmla="val 50000"/>
            </a:avLst>
          </a:prstGeom>
          <a:solidFill>
            <a:schemeClr val="bg1"/>
          </a:solidFill>
          <a:ln w="6350">
            <a:solidFill>
              <a:schemeClr val="accent3"/>
            </a:solidFill>
            <a:miter lim="400000"/>
          </a:ln>
        </p:spPr>
        <p:txBody>
          <a:bodyPr rot="0" spcFirstLastPara="0" vertOverflow="overflow" horzOverflow="overflow" vert="horz" wrap="square" lIns="38100" tIns="38100" rIns="38100" bIns="38100" numCol="1" spcCol="0" rtlCol="0" fromWordArt="0" anchor="ctr" anchorCtr="0" forceAA="0" compatLnSpc="1">
            <a:prstTxWarp prst="textNoShape">
              <a:avLst/>
            </a:prstTxWarp>
            <a:noAutofit/>
          </a:bodyPr>
          <a:lstStyle/>
          <a:p>
            <a:endParaRPr lang="en-US">
              <a:effectLst>
                <a:outerShdw blurRad="38100" dist="12700" dir="5400000" rotWithShape="0">
                  <a:srgbClr val="000000">
                    <a:alpha val="50000"/>
                  </a:srgbClr>
                </a:outerShdw>
              </a:effectLst>
            </a:endParaRPr>
          </a:p>
        </p:txBody>
      </p:sp>
      <p:sp>
        <p:nvSpPr>
          <p:cNvPr id="7" name="Rectangle: Rounded Corners 6">
            <a:extLst>
              <a:ext uri="{FF2B5EF4-FFF2-40B4-BE49-F238E27FC236}">
                <a16:creationId xmlns:a16="http://schemas.microsoft.com/office/drawing/2014/main" id="{481C0FA9-24FA-45A7-BAD6-588E0F9B8D87}"/>
              </a:ext>
            </a:extLst>
          </p:cNvPr>
          <p:cNvSpPr/>
          <p:nvPr/>
        </p:nvSpPr>
        <p:spPr>
          <a:xfrm>
            <a:off x="3807336" y="1889260"/>
            <a:ext cx="1142298" cy="3899499"/>
          </a:xfrm>
          <a:prstGeom prst="roundRect">
            <a:avLst>
              <a:gd name="adj" fmla="val 50000"/>
            </a:avLst>
          </a:prstGeom>
          <a:solidFill>
            <a:schemeClr val="bg1"/>
          </a:solidFill>
          <a:ln w="6350">
            <a:solidFill>
              <a:schemeClr val="accent3"/>
            </a:solidFill>
            <a:miter lim="400000"/>
          </a:ln>
        </p:spPr>
        <p:txBody>
          <a:bodyPr rot="0" spcFirstLastPara="0" vertOverflow="overflow" horzOverflow="overflow" vert="horz" wrap="square" lIns="38100" tIns="38100" rIns="38100" bIns="38100" numCol="1" spcCol="0" rtlCol="0" fromWordArt="0" anchor="ctr" anchorCtr="0" forceAA="0" compatLnSpc="1">
            <a:prstTxWarp prst="textNoShape">
              <a:avLst/>
            </a:prstTxWarp>
            <a:noAutofit/>
          </a:bodyPr>
          <a:lstStyle/>
          <a:p>
            <a:endParaRPr lang="en-US">
              <a:effectLst>
                <a:outerShdw blurRad="38100" dist="12700" dir="5400000" rotWithShape="0">
                  <a:srgbClr val="000000">
                    <a:alpha val="50000"/>
                  </a:srgbClr>
                </a:outerShdw>
              </a:effectLst>
            </a:endParaRPr>
          </a:p>
        </p:txBody>
      </p:sp>
      <p:sp>
        <p:nvSpPr>
          <p:cNvPr id="8" name="Rectangle: Rounded Corners 7">
            <a:extLst>
              <a:ext uri="{FF2B5EF4-FFF2-40B4-BE49-F238E27FC236}">
                <a16:creationId xmlns:a16="http://schemas.microsoft.com/office/drawing/2014/main" id="{8A127C76-45FF-48B2-8653-5B4E1F72FA9D}"/>
              </a:ext>
            </a:extLst>
          </p:cNvPr>
          <p:cNvSpPr/>
          <p:nvPr/>
        </p:nvSpPr>
        <p:spPr>
          <a:xfrm>
            <a:off x="5059340" y="1889260"/>
            <a:ext cx="1142298" cy="3899499"/>
          </a:xfrm>
          <a:prstGeom prst="roundRect">
            <a:avLst>
              <a:gd name="adj" fmla="val 50000"/>
            </a:avLst>
          </a:prstGeom>
          <a:solidFill>
            <a:schemeClr val="bg1"/>
          </a:solidFill>
          <a:ln w="6350">
            <a:solidFill>
              <a:schemeClr val="accent3"/>
            </a:solidFill>
            <a:miter lim="400000"/>
          </a:ln>
        </p:spPr>
        <p:txBody>
          <a:bodyPr rot="0" spcFirstLastPara="0" vertOverflow="overflow" horzOverflow="overflow" vert="horz" wrap="square" lIns="38100" tIns="38100" rIns="38100" bIns="38100" numCol="1" spcCol="0" rtlCol="0" fromWordArt="0" anchor="ctr" anchorCtr="0" forceAA="0" compatLnSpc="1">
            <a:prstTxWarp prst="textNoShape">
              <a:avLst/>
            </a:prstTxWarp>
            <a:noAutofit/>
          </a:bodyPr>
          <a:lstStyle/>
          <a:p>
            <a:endParaRPr lang="en-US">
              <a:effectLst>
                <a:outerShdw blurRad="38100" dist="12700" dir="5400000" rotWithShape="0">
                  <a:srgbClr val="000000">
                    <a:alpha val="50000"/>
                  </a:srgbClr>
                </a:outerShdw>
              </a:effectLst>
            </a:endParaRPr>
          </a:p>
        </p:txBody>
      </p:sp>
      <p:sp>
        <p:nvSpPr>
          <p:cNvPr id="9" name="Rectangle: Rounded Corners 8">
            <a:extLst>
              <a:ext uri="{FF2B5EF4-FFF2-40B4-BE49-F238E27FC236}">
                <a16:creationId xmlns:a16="http://schemas.microsoft.com/office/drawing/2014/main" id="{61DE9582-3E73-4A3F-B106-5963182D3751}"/>
              </a:ext>
            </a:extLst>
          </p:cNvPr>
          <p:cNvSpPr/>
          <p:nvPr/>
        </p:nvSpPr>
        <p:spPr>
          <a:xfrm>
            <a:off x="6311343" y="1889260"/>
            <a:ext cx="1142298" cy="3899499"/>
          </a:xfrm>
          <a:prstGeom prst="roundRect">
            <a:avLst>
              <a:gd name="adj" fmla="val 50000"/>
            </a:avLst>
          </a:prstGeom>
          <a:solidFill>
            <a:schemeClr val="bg1"/>
          </a:solidFill>
          <a:ln w="6350">
            <a:solidFill>
              <a:schemeClr val="accent3"/>
            </a:solidFill>
            <a:miter lim="400000"/>
          </a:ln>
        </p:spPr>
        <p:txBody>
          <a:bodyPr rot="0" spcFirstLastPara="0" vertOverflow="overflow" horzOverflow="overflow" vert="horz" wrap="square" lIns="38100" tIns="38100" rIns="38100" bIns="38100" numCol="1" spcCol="0" rtlCol="0" fromWordArt="0" anchor="ctr" anchorCtr="0" forceAA="0" compatLnSpc="1">
            <a:prstTxWarp prst="textNoShape">
              <a:avLst/>
            </a:prstTxWarp>
            <a:noAutofit/>
          </a:bodyPr>
          <a:lstStyle/>
          <a:p>
            <a:endParaRPr lang="en-US">
              <a:effectLst>
                <a:outerShdw blurRad="38100" dist="12700" dir="5400000" rotWithShape="0">
                  <a:srgbClr val="000000">
                    <a:alpha val="50000"/>
                  </a:srgbClr>
                </a:outerShdw>
              </a:effectLst>
            </a:endParaRPr>
          </a:p>
        </p:txBody>
      </p:sp>
      <p:sp>
        <p:nvSpPr>
          <p:cNvPr id="10" name="Rectangle: Rounded Corners 9">
            <a:extLst>
              <a:ext uri="{FF2B5EF4-FFF2-40B4-BE49-F238E27FC236}">
                <a16:creationId xmlns:a16="http://schemas.microsoft.com/office/drawing/2014/main" id="{82604951-96B9-473A-BBCC-E17404CF8021}"/>
              </a:ext>
            </a:extLst>
          </p:cNvPr>
          <p:cNvSpPr/>
          <p:nvPr/>
        </p:nvSpPr>
        <p:spPr>
          <a:xfrm>
            <a:off x="7563345" y="1889260"/>
            <a:ext cx="1142298" cy="3899499"/>
          </a:xfrm>
          <a:prstGeom prst="roundRect">
            <a:avLst>
              <a:gd name="adj" fmla="val 50000"/>
            </a:avLst>
          </a:prstGeom>
          <a:solidFill>
            <a:schemeClr val="bg1"/>
          </a:solidFill>
          <a:ln w="6350">
            <a:solidFill>
              <a:schemeClr val="accent3"/>
            </a:solidFill>
            <a:miter lim="400000"/>
          </a:ln>
        </p:spPr>
        <p:txBody>
          <a:bodyPr rot="0" spcFirstLastPara="0" vertOverflow="overflow" horzOverflow="overflow" vert="horz" wrap="square" lIns="38100" tIns="38100" rIns="38100" bIns="38100" numCol="1" spcCol="0" rtlCol="0" fromWordArt="0" anchor="ctr" anchorCtr="0" forceAA="0" compatLnSpc="1">
            <a:prstTxWarp prst="textNoShape">
              <a:avLst/>
            </a:prstTxWarp>
            <a:noAutofit/>
          </a:bodyPr>
          <a:lstStyle/>
          <a:p>
            <a:endParaRPr lang="en-US">
              <a:effectLst>
                <a:outerShdw blurRad="38100" dist="12700" dir="5400000" rotWithShape="0">
                  <a:srgbClr val="000000">
                    <a:alpha val="50000"/>
                  </a:srgbClr>
                </a:outerShdw>
              </a:effectLst>
            </a:endParaRPr>
          </a:p>
        </p:txBody>
      </p:sp>
      <p:sp>
        <p:nvSpPr>
          <p:cNvPr id="11" name="Rectangle: Rounded Corners 10">
            <a:extLst>
              <a:ext uri="{FF2B5EF4-FFF2-40B4-BE49-F238E27FC236}">
                <a16:creationId xmlns:a16="http://schemas.microsoft.com/office/drawing/2014/main" id="{FEEC9D9D-BDBE-44A4-8AE2-AB6C6302DB92}"/>
              </a:ext>
            </a:extLst>
          </p:cNvPr>
          <p:cNvSpPr/>
          <p:nvPr/>
        </p:nvSpPr>
        <p:spPr>
          <a:xfrm>
            <a:off x="8815349" y="1889260"/>
            <a:ext cx="1142298" cy="3899499"/>
          </a:xfrm>
          <a:prstGeom prst="roundRect">
            <a:avLst>
              <a:gd name="adj" fmla="val 50000"/>
            </a:avLst>
          </a:prstGeom>
          <a:solidFill>
            <a:schemeClr val="bg1"/>
          </a:solidFill>
          <a:ln w="6350">
            <a:solidFill>
              <a:schemeClr val="accent3"/>
            </a:solidFill>
            <a:miter lim="400000"/>
          </a:ln>
        </p:spPr>
        <p:txBody>
          <a:bodyPr rot="0" spcFirstLastPara="0" vertOverflow="overflow" horzOverflow="overflow" vert="horz" wrap="square" lIns="38100" tIns="38100" rIns="38100" bIns="38100" numCol="1" spcCol="0" rtlCol="0" fromWordArt="0" anchor="ctr" anchorCtr="0" forceAA="0" compatLnSpc="1">
            <a:prstTxWarp prst="textNoShape">
              <a:avLst/>
            </a:prstTxWarp>
            <a:noAutofit/>
          </a:bodyPr>
          <a:lstStyle/>
          <a:p>
            <a:endParaRPr lang="en-US">
              <a:effectLst>
                <a:outerShdw blurRad="38100" dist="12700" dir="5400000" rotWithShape="0">
                  <a:srgbClr val="000000">
                    <a:alpha val="50000"/>
                  </a:srgbClr>
                </a:outerShdw>
              </a:effectLst>
            </a:endParaRPr>
          </a:p>
        </p:txBody>
      </p:sp>
      <p:sp>
        <p:nvSpPr>
          <p:cNvPr id="23" name="TextBox 22">
            <a:extLst>
              <a:ext uri="{FF2B5EF4-FFF2-40B4-BE49-F238E27FC236}">
                <a16:creationId xmlns:a16="http://schemas.microsoft.com/office/drawing/2014/main" id="{CBC82A79-E8A2-4F23-9EBF-0B03D5B7DFEB}"/>
              </a:ext>
            </a:extLst>
          </p:cNvPr>
          <p:cNvSpPr txBox="1"/>
          <p:nvPr/>
        </p:nvSpPr>
        <p:spPr>
          <a:xfrm>
            <a:off x="1462461" y="5950327"/>
            <a:ext cx="824035" cy="253692"/>
          </a:xfrm>
          <a:prstGeom prst="rect">
            <a:avLst/>
          </a:prstGeom>
          <a:noFill/>
        </p:spPr>
        <p:txBody>
          <a:bodyPr wrap="none" rtlCol="0">
            <a:spAutoFit/>
          </a:bodyPr>
          <a:lstStyle/>
          <a:p>
            <a:pPr algn="ctr"/>
            <a:r>
              <a:rPr lang="en-US" sz="900" dirty="0">
                <a:latin typeface="Century Gothic" panose="020B0502020202020204" pitchFamily="34" charset="0"/>
              </a:rPr>
              <a:t>Feature A</a:t>
            </a:r>
          </a:p>
        </p:txBody>
      </p:sp>
      <p:sp>
        <p:nvSpPr>
          <p:cNvPr id="26" name="TextBox 25">
            <a:extLst>
              <a:ext uri="{FF2B5EF4-FFF2-40B4-BE49-F238E27FC236}">
                <a16:creationId xmlns:a16="http://schemas.microsoft.com/office/drawing/2014/main" id="{2DB5C766-E45E-4029-9023-BABC77B00B8E}"/>
              </a:ext>
            </a:extLst>
          </p:cNvPr>
          <p:cNvSpPr txBox="1"/>
          <p:nvPr/>
        </p:nvSpPr>
        <p:spPr>
          <a:xfrm>
            <a:off x="2725303" y="5950327"/>
            <a:ext cx="802360" cy="253692"/>
          </a:xfrm>
          <a:prstGeom prst="rect">
            <a:avLst/>
          </a:prstGeom>
          <a:noFill/>
        </p:spPr>
        <p:txBody>
          <a:bodyPr wrap="none" rtlCol="0">
            <a:spAutoFit/>
          </a:bodyPr>
          <a:lstStyle/>
          <a:p>
            <a:pPr algn="ctr"/>
            <a:r>
              <a:rPr lang="en-US" sz="900" dirty="0">
                <a:latin typeface="Century Gothic" panose="020B0502020202020204" pitchFamily="34" charset="0"/>
              </a:rPr>
              <a:t>Feature B</a:t>
            </a:r>
          </a:p>
        </p:txBody>
      </p:sp>
      <p:sp>
        <p:nvSpPr>
          <p:cNvPr id="27" name="TextBox 26">
            <a:extLst>
              <a:ext uri="{FF2B5EF4-FFF2-40B4-BE49-F238E27FC236}">
                <a16:creationId xmlns:a16="http://schemas.microsoft.com/office/drawing/2014/main" id="{2350D8CD-DA68-4ACE-8DE3-A7FA9DB1225F}"/>
              </a:ext>
            </a:extLst>
          </p:cNvPr>
          <p:cNvSpPr txBox="1"/>
          <p:nvPr/>
        </p:nvSpPr>
        <p:spPr>
          <a:xfrm>
            <a:off x="3961050" y="5950327"/>
            <a:ext cx="834873" cy="253692"/>
          </a:xfrm>
          <a:prstGeom prst="rect">
            <a:avLst/>
          </a:prstGeom>
          <a:noFill/>
        </p:spPr>
        <p:txBody>
          <a:bodyPr wrap="none" rtlCol="0">
            <a:spAutoFit/>
          </a:bodyPr>
          <a:lstStyle/>
          <a:p>
            <a:pPr algn="ctr"/>
            <a:r>
              <a:rPr lang="en-US" sz="900" dirty="0">
                <a:latin typeface="Century Gothic" panose="020B0502020202020204" pitchFamily="34" charset="0"/>
              </a:rPr>
              <a:t>Feature C</a:t>
            </a:r>
          </a:p>
        </p:txBody>
      </p:sp>
      <p:sp>
        <p:nvSpPr>
          <p:cNvPr id="28" name="TextBox 27">
            <a:extLst>
              <a:ext uri="{FF2B5EF4-FFF2-40B4-BE49-F238E27FC236}">
                <a16:creationId xmlns:a16="http://schemas.microsoft.com/office/drawing/2014/main" id="{9F4AD38E-FAB5-40AD-8574-66414FE97681}"/>
              </a:ext>
            </a:extLst>
          </p:cNvPr>
          <p:cNvSpPr txBox="1"/>
          <p:nvPr/>
        </p:nvSpPr>
        <p:spPr>
          <a:xfrm>
            <a:off x="5217569" y="5950327"/>
            <a:ext cx="825842" cy="253692"/>
          </a:xfrm>
          <a:prstGeom prst="rect">
            <a:avLst/>
          </a:prstGeom>
          <a:noFill/>
        </p:spPr>
        <p:txBody>
          <a:bodyPr wrap="none" rtlCol="0">
            <a:spAutoFit/>
          </a:bodyPr>
          <a:lstStyle/>
          <a:p>
            <a:pPr algn="ctr"/>
            <a:r>
              <a:rPr lang="en-US" sz="900" dirty="0">
                <a:latin typeface="Century Gothic" panose="020B0502020202020204" pitchFamily="34" charset="0"/>
              </a:rPr>
              <a:t>Feature D</a:t>
            </a:r>
          </a:p>
        </p:txBody>
      </p:sp>
      <p:sp>
        <p:nvSpPr>
          <p:cNvPr id="29" name="TextBox 28">
            <a:extLst>
              <a:ext uri="{FF2B5EF4-FFF2-40B4-BE49-F238E27FC236}">
                <a16:creationId xmlns:a16="http://schemas.microsoft.com/office/drawing/2014/main" id="{F69374CA-7F56-450C-81B6-9E3C3B9010BB}"/>
              </a:ext>
            </a:extLst>
          </p:cNvPr>
          <p:cNvSpPr txBox="1"/>
          <p:nvPr/>
        </p:nvSpPr>
        <p:spPr>
          <a:xfrm>
            <a:off x="6481316" y="5950327"/>
            <a:ext cx="802359" cy="253692"/>
          </a:xfrm>
          <a:prstGeom prst="rect">
            <a:avLst/>
          </a:prstGeom>
          <a:noFill/>
        </p:spPr>
        <p:txBody>
          <a:bodyPr wrap="none" rtlCol="0">
            <a:spAutoFit/>
          </a:bodyPr>
          <a:lstStyle/>
          <a:p>
            <a:pPr algn="ctr"/>
            <a:r>
              <a:rPr lang="en-US" sz="900" dirty="0">
                <a:latin typeface="Century Gothic" panose="020B0502020202020204" pitchFamily="34" charset="0"/>
              </a:rPr>
              <a:t>Feature E</a:t>
            </a:r>
          </a:p>
        </p:txBody>
      </p:sp>
      <p:sp>
        <p:nvSpPr>
          <p:cNvPr id="30" name="TextBox 29">
            <a:extLst>
              <a:ext uri="{FF2B5EF4-FFF2-40B4-BE49-F238E27FC236}">
                <a16:creationId xmlns:a16="http://schemas.microsoft.com/office/drawing/2014/main" id="{FA4D9139-AF4E-40A1-B540-FFB4A2ACC185}"/>
              </a:ext>
            </a:extLst>
          </p:cNvPr>
          <p:cNvSpPr txBox="1"/>
          <p:nvPr/>
        </p:nvSpPr>
        <p:spPr>
          <a:xfrm>
            <a:off x="7733316" y="5950327"/>
            <a:ext cx="802360" cy="253692"/>
          </a:xfrm>
          <a:prstGeom prst="rect">
            <a:avLst/>
          </a:prstGeom>
          <a:noFill/>
        </p:spPr>
        <p:txBody>
          <a:bodyPr wrap="none" rtlCol="0">
            <a:spAutoFit/>
          </a:bodyPr>
          <a:lstStyle/>
          <a:p>
            <a:pPr algn="ctr"/>
            <a:r>
              <a:rPr lang="en-US" sz="900" dirty="0">
                <a:latin typeface="Century Gothic" panose="020B0502020202020204" pitchFamily="34" charset="0"/>
              </a:rPr>
              <a:t>Feature F</a:t>
            </a:r>
          </a:p>
        </p:txBody>
      </p:sp>
      <p:sp>
        <p:nvSpPr>
          <p:cNvPr id="31" name="TextBox 30">
            <a:extLst>
              <a:ext uri="{FF2B5EF4-FFF2-40B4-BE49-F238E27FC236}">
                <a16:creationId xmlns:a16="http://schemas.microsoft.com/office/drawing/2014/main" id="{FEF71770-A9DD-4FFC-A6F3-7F77FF9EC5AC}"/>
              </a:ext>
            </a:extLst>
          </p:cNvPr>
          <p:cNvSpPr txBox="1"/>
          <p:nvPr/>
        </p:nvSpPr>
        <p:spPr>
          <a:xfrm>
            <a:off x="8965452" y="5950327"/>
            <a:ext cx="842098" cy="253692"/>
          </a:xfrm>
          <a:prstGeom prst="rect">
            <a:avLst/>
          </a:prstGeom>
          <a:noFill/>
        </p:spPr>
        <p:txBody>
          <a:bodyPr wrap="none" rtlCol="0">
            <a:spAutoFit/>
          </a:bodyPr>
          <a:lstStyle/>
          <a:p>
            <a:pPr algn="ctr"/>
            <a:r>
              <a:rPr lang="en-US" sz="900" dirty="0">
                <a:latin typeface="Century Gothic" panose="020B0502020202020204" pitchFamily="34" charset="0"/>
              </a:rPr>
              <a:t>Feature G</a:t>
            </a:r>
          </a:p>
        </p:txBody>
      </p:sp>
      <p:sp>
        <p:nvSpPr>
          <p:cNvPr id="32" name="TextBox 31">
            <a:extLst>
              <a:ext uri="{FF2B5EF4-FFF2-40B4-BE49-F238E27FC236}">
                <a16:creationId xmlns:a16="http://schemas.microsoft.com/office/drawing/2014/main" id="{1C8946FE-3F05-478B-8AA8-2DC480D4C24A}"/>
              </a:ext>
            </a:extLst>
          </p:cNvPr>
          <p:cNvSpPr txBox="1"/>
          <p:nvPr/>
        </p:nvSpPr>
        <p:spPr>
          <a:xfrm>
            <a:off x="10230099" y="5950327"/>
            <a:ext cx="816810" cy="253692"/>
          </a:xfrm>
          <a:prstGeom prst="rect">
            <a:avLst/>
          </a:prstGeom>
          <a:noFill/>
        </p:spPr>
        <p:txBody>
          <a:bodyPr wrap="none" rtlCol="0">
            <a:spAutoFit/>
          </a:bodyPr>
          <a:lstStyle/>
          <a:p>
            <a:pPr algn="ctr"/>
            <a:r>
              <a:rPr lang="en-US" sz="900" dirty="0">
                <a:latin typeface="Century Gothic" panose="020B0502020202020204" pitchFamily="34" charset="0"/>
              </a:rPr>
              <a:t>Feature H</a:t>
            </a:r>
          </a:p>
        </p:txBody>
      </p:sp>
      <p:grpSp>
        <p:nvGrpSpPr>
          <p:cNvPr id="33" name="Group 32">
            <a:extLst>
              <a:ext uri="{FF2B5EF4-FFF2-40B4-BE49-F238E27FC236}">
                <a16:creationId xmlns:a16="http://schemas.microsoft.com/office/drawing/2014/main" id="{7B81E0BC-1B0A-5241-AC0E-B93B618CCD96}"/>
              </a:ext>
            </a:extLst>
          </p:cNvPr>
          <p:cNvGrpSpPr/>
          <p:nvPr/>
        </p:nvGrpSpPr>
        <p:grpSpPr>
          <a:xfrm>
            <a:off x="1303330" y="2442988"/>
            <a:ext cx="9906318" cy="2768638"/>
            <a:chOff x="1303330" y="2442988"/>
            <a:chExt cx="9906318" cy="2768638"/>
          </a:xfrm>
        </p:grpSpPr>
        <p:grpSp>
          <p:nvGrpSpPr>
            <p:cNvPr id="15" name="Group 14">
              <a:extLst>
                <a:ext uri="{FF2B5EF4-FFF2-40B4-BE49-F238E27FC236}">
                  <a16:creationId xmlns:a16="http://schemas.microsoft.com/office/drawing/2014/main" id="{115B0816-C1C2-4FE4-A38C-AE63875FC917}"/>
                </a:ext>
              </a:extLst>
            </p:cNvPr>
            <p:cNvGrpSpPr/>
            <p:nvPr/>
          </p:nvGrpSpPr>
          <p:grpSpPr>
            <a:xfrm>
              <a:off x="1303330" y="2442988"/>
              <a:ext cx="1142298" cy="2768638"/>
              <a:chOff x="2946718" y="2546176"/>
              <a:chExt cx="7863840" cy="2253380"/>
            </a:xfrm>
          </p:grpSpPr>
          <p:cxnSp>
            <p:nvCxnSpPr>
              <p:cNvPr id="16" name="Straight Connector 15">
                <a:extLst>
                  <a:ext uri="{FF2B5EF4-FFF2-40B4-BE49-F238E27FC236}">
                    <a16:creationId xmlns:a16="http://schemas.microsoft.com/office/drawing/2014/main" id="{C8959770-5692-468A-89BC-6D732F6664B6}"/>
                  </a:ext>
                </a:extLst>
              </p:cNvPr>
              <p:cNvCxnSpPr/>
              <p:nvPr/>
            </p:nvCxnSpPr>
            <p:spPr>
              <a:xfrm>
                <a:off x="2946718" y="4799556"/>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CBC0C24-9A93-4DFE-9A89-B39431E485D0}"/>
                  </a:ext>
                </a:extLst>
              </p:cNvPr>
              <p:cNvCxnSpPr/>
              <p:nvPr/>
            </p:nvCxnSpPr>
            <p:spPr>
              <a:xfrm>
                <a:off x="2946718" y="4348880"/>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E1B7522-2D04-403C-9D53-9CF5D6F5A0C3}"/>
                  </a:ext>
                </a:extLst>
              </p:cNvPr>
              <p:cNvCxnSpPr/>
              <p:nvPr/>
            </p:nvCxnSpPr>
            <p:spPr>
              <a:xfrm>
                <a:off x="2946718" y="3898204"/>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A463EE5-D77B-4BB4-9164-FAC0FF397443}"/>
                  </a:ext>
                </a:extLst>
              </p:cNvPr>
              <p:cNvCxnSpPr/>
              <p:nvPr/>
            </p:nvCxnSpPr>
            <p:spPr>
              <a:xfrm>
                <a:off x="2946718" y="3447528"/>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38C10C07-FF27-4E74-90D1-8F482E307A2D}"/>
                  </a:ext>
                </a:extLst>
              </p:cNvPr>
              <p:cNvCxnSpPr/>
              <p:nvPr/>
            </p:nvCxnSpPr>
            <p:spPr>
              <a:xfrm>
                <a:off x="2946718" y="2996852"/>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7EC4B82-B989-4E0F-A170-D5190D83A7FD}"/>
                  </a:ext>
                </a:extLst>
              </p:cNvPr>
              <p:cNvCxnSpPr/>
              <p:nvPr/>
            </p:nvCxnSpPr>
            <p:spPr>
              <a:xfrm>
                <a:off x="2946718" y="2546176"/>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grpSp>
        <p:grpSp>
          <p:nvGrpSpPr>
            <p:cNvPr id="38" name="Group 37">
              <a:extLst>
                <a:ext uri="{FF2B5EF4-FFF2-40B4-BE49-F238E27FC236}">
                  <a16:creationId xmlns:a16="http://schemas.microsoft.com/office/drawing/2014/main" id="{76AD94D3-3D43-44B5-90BB-CE0221A18AFB}"/>
                </a:ext>
              </a:extLst>
            </p:cNvPr>
            <p:cNvGrpSpPr/>
            <p:nvPr/>
          </p:nvGrpSpPr>
          <p:grpSpPr>
            <a:xfrm>
              <a:off x="2555331" y="2442988"/>
              <a:ext cx="1142298" cy="2768638"/>
              <a:chOff x="2946718" y="2546176"/>
              <a:chExt cx="7863840" cy="2253380"/>
            </a:xfrm>
          </p:grpSpPr>
          <p:cxnSp>
            <p:nvCxnSpPr>
              <p:cNvPr id="39" name="Straight Connector 38">
                <a:extLst>
                  <a:ext uri="{FF2B5EF4-FFF2-40B4-BE49-F238E27FC236}">
                    <a16:creationId xmlns:a16="http://schemas.microsoft.com/office/drawing/2014/main" id="{6DB718E5-ACA0-401E-8AF3-77158CC862B3}"/>
                  </a:ext>
                </a:extLst>
              </p:cNvPr>
              <p:cNvCxnSpPr/>
              <p:nvPr/>
            </p:nvCxnSpPr>
            <p:spPr>
              <a:xfrm>
                <a:off x="2946718" y="4799556"/>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3A1B32C1-0B55-4DB1-9ED0-0BE5DC14C057}"/>
                  </a:ext>
                </a:extLst>
              </p:cNvPr>
              <p:cNvCxnSpPr/>
              <p:nvPr/>
            </p:nvCxnSpPr>
            <p:spPr>
              <a:xfrm>
                <a:off x="2946718" y="4348880"/>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3AB64876-BF7D-48D9-8B76-0E0DC02D1190}"/>
                  </a:ext>
                </a:extLst>
              </p:cNvPr>
              <p:cNvCxnSpPr/>
              <p:nvPr/>
            </p:nvCxnSpPr>
            <p:spPr>
              <a:xfrm>
                <a:off x="2946718" y="3898204"/>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E7FDAA55-B245-4EEF-9359-5E3CDDD6C05A}"/>
                  </a:ext>
                </a:extLst>
              </p:cNvPr>
              <p:cNvCxnSpPr/>
              <p:nvPr/>
            </p:nvCxnSpPr>
            <p:spPr>
              <a:xfrm>
                <a:off x="2946718" y="3447528"/>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E278038E-6740-465D-8DDC-550A0373AF1C}"/>
                  </a:ext>
                </a:extLst>
              </p:cNvPr>
              <p:cNvCxnSpPr/>
              <p:nvPr/>
            </p:nvCxnSpPr>
            <p:spPr>
              <a:xfrm>
                <a:off x="2946718" y="2996852"/>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42CF2490-DE33-4813-9A93-2994822BCFAF}"/>
                  </a:ext>
                </a:extLst>
              </p:cNvPr>
              <p:cNvCxnSpPr/>
              <p:nvPr/>
            </p:nvCxnSpPr>
            <p:spPr>
              <a:xfrm>
                <a:off x="2946718" y="2546176"/>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grpSp>
        <p:grpSp>
          <p:nvGrpSpPr>
            <p:cNvPr id="45" name="Group 44">
              <a:extLst>
                <a:ext uri="{FF2B5EF4-FFF2-40B4-BE49-F238E27FC236}">
                  <a16:creationId xmlns:a16="http://schemas.microsoft.com/office/drawing/2014/main" id="{07E01878-4D43-4EE7-923F-A9003B5DA2EF}"/>
                </a:ext>
              </a:extLst>
            </p:cNvPr>
            <p:cNvGrpSpPr/>
            <p:nvPr/>
          </p:nvGrpSpPr>
          <p:grpSpPr>
            <a:xfrm>
              <a:off x="3807332" y="2442988"/>
              <a:ext cx="1142298" cy="2768638"/>
              <a:chOff x="2946718" y="2546176"/>
              <a:chExt cx="7863840" cy="2253380"/>
            </a:xfrm>
          </p:grpSpPr>
          <p:cxnSp>
            <p:nvCxnSpPr>
              <p:cNvPr id="46" name="Straight Connector 45">
                <a:extLst>
                  <a:ext uri="{FF2B5EF4-FFF2-40B4-BE49-F238E27FC236}">
                    <a16:creationId xmlns:a16="http://schemas.microsoft.com/office/drawing/2014/main" id="{E6D63C7D-AB27-4547-AB48-32670E9D2ACF}"/>
                  </a:ext>
                </a:extLst>
              </p:cNvPr>
              <p:cNvCxnSpPr/>
              <p:nvPr/>
            </p:nvCxnSpPr>
            <p:spPr>
              <a:xfrm>
                <a:off x="2946718" y="4799556"/>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E987DC60-AE13-46BA-A11F-30543774723F}"/>
                  </a:ext>
                </a:extLst>
              </p:cNvPr>
              <p:cNvCxnSpPr/>
              <p:nvPr/>
            </p:nvCxnSpPr>
            <p:spPr>
              <a:xfrm>
                <a:off x="2946718" y="4348880"/>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F326E6F4-D8E3-48E7-B65E-18F4F2083B84}"/>
                  </a:ext>
                </a:extLst>
              </p:cNvPr>
              <p:cNvCxnSpPr/>
              <p:nvPr/>
            </p:nvCxnSpPr>
            <p:spPr>
              <a:xfrm>
                <a:off x="2946718" y="3898204"/>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9ACB7E48-0060-4878-8ACD-F7A978F1C937}"/>
                  </a:ext>
                </a:extLst>
              </p:cNvPr>
              <p:cNvCxnSpPr/>
              <p:nvPr/>
            </p:nvCxnSpPr>
            <p:spPr>
              <a:xfrm>
                <a:off x="2946718" y="3447528"/>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0813083F-9BC9-4BFF-995C-6A82DE640583}"/>
                  </a:ext>
                </a:extLst>
              </p:cNvPr>
              <p:cNvCxnSpPr/>
              <p:nvPr/>
            </p:nvCxnSpPr>
            <p:spPr>
              <a:xfrm>
                <a:off x="2946718" y="2996852"/>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0BEDDE5D-76A7-4B3E-8588-132178F5680D}"/>
                  </a:ext>
                </a:extLst>
              </p:cNvPr>
              <p:cNvCxnSpPr/>
              <p:nvPr/>
            </p:nvCxnSpPr>
            <p:spPr>
              <a:xfrm>
                <a:off x="2946718" y="2546176"/>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grpSp>
        <p:grpSp>
          <p:nvGrpSpPr>
            <p:cNvPr id="52" name="Group 51">
              <a:extLst>
                <a:ext uri="{FF2B5EF4-FFF2-40B4-BE49-F238E27FC236}">
                  <a16:creationId xmlns:a16="http://schemas.microsoft.com/office/drawing/2014/main" id="{666496A5-46B3-4CAA-BF46-F50D90819F18}"/>
                </a:ext>
              </a:extLst>
            </p:cNvPr>
            <p:cNvGrpSpPr/>
            <p:nvPr/>
          </p:nvGrpSpPr>
          <p:grpSpPr>
            <a:xfrm>
              <a:off x="5059329" y="2442988"/>
              <a:ext cx="1142298" cy="2768638"/>
              <a:chOff x="2946718" y="2546176"/>
              <a:chExt cx="7863840" cy="2253380"/>
            </a:xfrm>
          </p:grpSpPr>
          <p:cxnSp>
            <p:nvCxnSpPr>
              <p:cNvPr id="53" name="Straight Connector 52">
                <a:extLst>
                  <a:ext uri="{FF2B5EF4-FFF2-40B4-BE49-F238E27FC236}">
                    <a16:creationId xmlns:a16="http://schemas.microsoft.com/office/drawing/2014/main" id="{A1D3F29C-C2F4-4B2E-9060-0A5A877F6815}"/>
                  </a:ext>
                </a:extLst>
              </p:cNvPr>
              <p:cNvCxnSpPr/>
              <p:nvPr/>
            </p:nvCxnSpPr>
            <p:spPr>
              <a:xfrm>
                <a:off x="2946718" y="4799556"/>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A538F0ED-9527-4281-B50B-3D746DE6DE4A}"/>
                  </a:ext>
                </a:extLst>
              </p:cNvPr>
              <p:cNvCxnSpPr/>
              <p:nvPr/>
            </p:nvCxnSpPr>
            <p:spPr>
              <a:xfrm>
                <a:off x="2946718" y="4348880"/>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19D5322-C114-49D0-9F41-29E38125C6C2}"/>
                  </a:ext>
                </a:extLst>
              </p:cNvPr>
              <p:cNvCxnSpPr/>
              <p:nvPr/>
            </p:nvCxnSpPr>
            <p:spPr>
              <a:xfrm>
                <a:off x="2946718" y="3898204"/>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9A90B01A-12F8-497F-B2C6-B91E541B3325}"/>
                  </a:ext>
                </a:extLst>
              </p:cNvPr>
              <p:cNvCxnSpPr/>
              <p:nvPr/>
            </p:nvCxnSpPr>
            <p:spPr>
              <a:xfrm>
                <a:off x="2946718" y="3447528"/>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2C26E87A-4FD5-4C3F-A611-B89B5F466E37}"/>
                  </a:ext>
                </a:extLst>
              </p:cNvPr>
              <p:cNvCxnSpPr/>
              <p:nvPr/>
            </p:nvCxnSpPr>
            <p:spPr>
              <a:xfrm>
                <a:off x="2946718" y="2996852"/>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A44C482E-921D-4C78-B415-753C1D3BD452}"/>
                  </a:ext>
                </a:extLst>
              </p:cNvPr>
              <p:cNvCxnSpPr/>
              <p:nvPr/>
            </p:nvCxnSpPr>
            <p:spPr>
              <a:xfrm>
                <a:off x="2946718" y="2546176"/>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grpSp>
        <p:grpSp>
          <p:nvGrpSpPr>
            <p:cNvPr id="59" name="Group 58">
              <a:extLst>
                <a:ext uri="{FF2B5EF4-FFF2-40B4-BE49-F238E27FC236}">
                  <a16:creationId xmlns:a16="http://schemas.microsoft.com/office/drawing/2014/main" id="{BFCD50BA-02A1-48C3-9365-CC4930CDB3EA}"/>
                </a:ext>
              </a:extLst>
            </p:cNvPr>
            <p:cNvGrpSpPr/>
            <p:nvPr/>
          </p:nvGrpSpPr>
          <p:grpSpPr>
            <a:xfrm>
              <a:off x="6311323" y="2442988"/>
              <a:ext cx="1142298" cy="2768638"/>
              <a:chOff x="2946718" y="2546176"/>
              <a:chExt cx="7863840" cy="2253380"/>
            </a:xfrm>
          </p:grpSpPr>
          <p:cxnSp>
            <p:nvCxnSpPr>
              <p:cNvPr id="60" name="Straight Connector 59">
                <a:extLst>
                  <a:ext uri="{FF2B5EF4-FFF2-40B4-BE49-F238E27FC236}">
                    <a16:creationId xmlns:a16="http://schemas.microsoft.com/office/drawing/2014/main" id="{E9174763-5B76-4411-B060-B12966F77950}"/>
                  </a:ext>
                </a:extLst>
              </p:cNvPr>
              <p:cNvCxnSpPr/>
              <p:nvPr/>
            </p:nvCxnSpPr>
            <p:spPr>
              <a:xfrm>
                <a:off x="2946718" y="4799556"/>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F90D6805-D8B1-4EA7-BCE5-382D10810868}"/>
                  </a:ext>
                </a:extLst>
              </p:cNvPr>
              <p:cNvCxnSpPr/>
              <p:nvPr/>
            </p:nvCxnSpPr>
            <p:spPr>
              <a:xfrm>
                <a:off x="2946718" y="4348880"/>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98317CC7-245B-462D-92B3-130793541C50}"/>
                  </a:ext>
                </a:extLst>
              </p:cNvPr>
              <p:cNvCxnSpPr/>
              <p:nvPr/>
            </p:nvCxnSpPr>
            <p:spPr>
              <a:xfrm>
                <a:off x="2946718" y="3898204"/>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27EE5F1E-7780-46EB-B786-A422DCDE8448}"/>
                  </a:ext>
                </a:extLst>
              </p:cNvPr>
              <p:cNvCxnSpPr/>
              <p:nvPr/>
            </p:nvCxnSpPr>
            <p:spPr>
              <a:xfrm>
                <a:off x="2946718" y="3447528"/>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8CEC519D-C8F5-4583-BB57-F3765922205C}"/>
                  </a:ext>
                </a:extLst>
              </p:cNvPr>
              <p:cNvCxnSpPr/>
              <p:nvPr/>
            </p:nvCxnSpPr>
            <p:spPr>
              <a:xfrm>
                <a:off x="2946718" y="2996852"/>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B8CB2D8B-00E3-4029-A0C2-9E34E7C1A70D}"/>
                  </a:ext>
                </a:extLst>
              </p:cNvPr>
              <p:cNvCxnSpPr/>
              <p:nvPr/>
            </p:nvCxnSpPr>
            <p:spPr>
              <a:xfrm>
                <a:off x="2946718" y="2546176"/>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grpSp>
        <p:grpSp>
          <p:nvGrpSpPr>
            <p:cNvPr id="66" name="Group 65">
              <a:extLst>
                <a:ext uri="{FF2B5EF4-FFF2-40B4-BE49-F238E27FC236}">
                  <a16:creationId xmlns:a16="http://schemas.microsoft.com/office/drawing/2014/main" id="{0D02A816-05D0-4848-ACB4-B8F941B140FE}"/>
                </a:ext>
              </a:extLst>
            </p:cNvPr>
            <p:cNvGrpSpPr/>
            <p:nvPr/>
          </p:nvGrpSpPr>
          <p:grpSpPr>
            <a:xfrm>
              <a:off x="7563306" y="2442988"/>
              <a:ext cx="1142298" cy="2768638"/>
              <a:chOff x="2946718" y="2546176"/>
              <a:chExt cx="7863840" cy="2253380"/>
            </a:xfrm>
          </p:grpSpPr>
          <p:cxnSp>
            <p:nvCxnSpPr>
              <p:cNvPr id="67" name="Straight Connector 66">
                <a:extLst>
                  <a:ext uri="{FF2B5EF4-FFF2-40B4-BE49-F238E27FC236}">
                    <a16:creationId xmlns:a16="http://schemas.microsoft.com/office/drawing/2014/main" id="{550AD58B-4C8F-4192-94B6-FA70CB049754}"/>
                  </a:ext>
                </a:extLst>
              </p:cNvPr>
              <p:cNvCxnSpPr/>
              <p:nvPr/>
            </p:nvCxnSpPr>
            <p:spPr>
              <a:xfrm>
                <a:off x="2946718" y="4799556"/>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B3040BC1-8C0A-4731-AD4F-9E53090DF3D2}"/>
                  </a:ext>
                </a:extLst>
              </p:cNvPr>
              <p:cNvCxnSpPr/>
              <p:nvPr/>
            </p:nvCxnSpPr>
            <p:spPr>
              <a:xfrm>
                <a:off x="2946718" y="4348880"/>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1BC83B6B-3DFB-4656-90CE-B7C95E08B823}"/>
                  </a:ext>
                </a:extLst>
              </p:cNvPr>
              <p:cNvCxnSpPr/>
              <p:nvPr/>
            </p:nvCxnSpPr>
            <p:spPr>
              <a:xfrm>
                <a:off x="2946718" y="3898204"/>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85A5F79F-BB5A-4642-8A15-34BD83AFAE7B}"/>
                  </a:ext>
                </a:extLst>
              </p:cNvPr>
              <p:cNvCxnSpPr/>
              <p:nvPr/>
            </p:nvCxnSpPr>
            <p:spPr>
              <a:xfrm>
                <a:off x="2946718" y="3447528"/>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4805D9AC-4491-422C-BF2F-FE7255A5D487}"/>
                  </a:ext>
                </a:extLst>
              </p:cNvPr>
              <p:cNvCxnSpPr/>
              <p:nvPr/>
            </p:nvCxnSpPr>
            <p:spPr>
              <a:xfrm>
                <a:off x="2946718" y="2996852"/>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2F6E7160-BBDB-453D-9463-D21C1E2B703F}"/>
                  </a:ext>
                </a:extLst>
              </p:cNvPr>
              <p:cNvCxnSpPr/>
              <p:nvPr/>
            </p:nvCxnSpPr>
            <p:spPr>
              <a:xfrm>
                <a:off x="2946718" y="2546176"/>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grpSp>
        <p:grpSp>
          <p:nvGrpSpPr>
            <p:cNvPr id="73" name="Group 72">
              <a:extLst>
                <a:ext uri="{FF2B5EF4-FFF2-40B4-BE49-F238E27FC236}">
                  <a16:creationId xmlns:a16="http://schemas.microsoft.com/office/drawing/2014/main" id="{3CEC4F0B-A5A0-49CF-BF68-262005D7DAD9}"/>
                </a:ext>
              </a:extLst>
            </p:cNvPr>
            <p:cNvGrpSpPr/>
            <p:nvPr/>
          </p:nvGrpSpPr>
          <p:grpSpPr>
            <a:xfrm>
              <a:off x="8815349" y="2442988"/>
              <a:ext cx="1142298" cy="2768638"/>
              <a:chOff x="2946718" y="2546176"/>
              <a:chExt cx="7863840" cy="2253380"/>
            </a:xfrm>
          </p:grpSpPr>
          <p:cxnSp>
            <p:nvCxnSpPr>
              <p:cNvPr id="74" name="Straight Connector 73">
                <a:extLst>
                  <a:ext uri="{FF2B5EF4-FFF2-40B4-BE49-F238E27FC236}">
                    <a16:creationId xmlns:a16="http://schemas.microsoft.com/office/drawing/2014/main" id="{58CF188B-4703-4219-AA39-4B4F2F2E2D50}"/>
                  </a:ext>
                </a:extLst>
              </p:cNvPr>
              <p:cNvCxnSpPr/>
              <p:nvPr/>
            </p:nvCxnSpPr>
            <p:spPr>
              <a:xfrm>
                <a:off x="2946718" y="4799556"/>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C19F1A8B-3E91-4420-B78C-6013EF8269FE}"/>
                  </a:ext>
                </a:extLst>
              </p:cNvPr>
              <p:cNvCxnSpPr/>
              <p:nvPr/>
            </p:nvCxnSpPr>
            <p:spPr>
              <a:xfrm>
                <a:off x="2946718" y="4348880"/>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BB347BF2-93BB-4900-A0AF-0195C910CE19}"/>
                  </a:ext>
                </a:extLst>
              </p:cNvPr>
              <p:cNvCxnSpPr/>
              <p:nvPr/>
            </p:nvCxnSpPr>
            <p:spPr>
              <a:xfrm>
                <a:off x="2946718" y="3898204"/>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2B4FAD38-98AE-4969-91EE-25A691763DC4}"/>
                  </a:ext>
                </a:extLst>
              </p:cNvPr>
              <p:cNvCxnSpPr/>
              <p:nvPr/>
            </p:nvCxnSpPr>
            <p:spPr>
              <a:xfrm>
                <a:off x="2946718" y="3447528"/>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250A6140-821D-42A4-A4F4-FAEF73B73D76}"/>
                  </a:ext>
                </a:extLst>
              </p:cNvPr>
              <p:cNvCxnSpPr/>
              <p:nvPr/>
            </p:nvCxnSpPr>
            <p:spPr>
              <a:xfrm>
                <a:off x="2946718" y="2996852"/>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3B258562-5DE4-4AF2-98B5-0A236C9CE971}"/>
                  </a:ext>
                </a:extLst>
              </p:cNvPr>
              <p:cNvCxnSpPr/>
              <p:nvPr/>
            </p:nvCxnSpPr>
            <p:spPr>
              <a:xfrm>
                <a:off x="2946718" y="2546176"/>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grpSp>
        <p:grpSp>
          <p:nvGrpSpPr>
            <p:cNvPr id="80" name="Group 79">
              <a:extLst>
                <a:ext uri="{FF2B5EF4-FFF2-40B4-BE49-F238E27FC236}">
                  <a16:creationId xmlns:a16="http://schemas.microsoft.com/office/drawing/2014/main" id="{8E2E1488-8B91-4F53-B166-B00B46A29A78}"/>
                </a:ext>
              </a:extLst>
            </p:cNvPr>
            <p:cNvGrpSpPr/>
            <p:nvPr/>
          </p:nvGrpSpPr>
          <p:grpSpPr>
            <a:xfrm>
              <a:off x="10067350" y="2442988"/>
              <a:ext cx="1142298" cy="2768638"/>
              <a:chOff x="2946718" y="2546176"/>
              <a:chExt cx="7863840" cy="2253380"/>
            </a:xfrm>
          </p:grpSpPr>
          <p:cxnSp>
            <p:nvCxnSpPr>
              <p:cNvPr id="81" name="Straight Connector 80">
                <a:extLst>
                  <a:ext uri="{FF2B5EF4-FFF2-40B4-BE49-F238E27FC236}">
                    <a16:creationId xmlns:a16="http://schemas.microsoft.com/office/drawing/2014/main" id="{ECEED673-EE5F-4823-AC52-187B3BAE5834}"/>
                  </a:ext>
                </a:extLst>
              </p:cNvPr>
              <p:cNvCxnSpPr/>
              <p:nvPr/>
            </p:nvCxnSpPr>
            <p:spPr>
              <a:xfrm>
                <a:off x="2946718" y="4799556"/>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9DA5C20D-2814-4B90-BCA6-9FCC04DD06EE}"/>
                  </a:ext>
                </a:extLst>
              </p:cNvPr>
              <p:cNvCxnSpPr/>
              <p:nvPr/>
            </p:nvCxnSpPr>
            <p:spPr>
              <a:xfrm>
                <a:off x="2946718" y="4348880"/>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E12339DC-204C-4AA3-92B2-35195678E444}"/>
                  </a:ext>
                </a:extLst>
              </p:cNvPr>
              <p:cNvCxnSpPr/>
              <p:nvPr/>
            </p:nvCxnSpPr>
            <p:spPr>
              <a:xfrm>
                <a:off x="2946718" y="3898204"/>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7096E303-1753-48AD-AB6B-D80D62B4DA0D}"/>
                  </a:ext>
                </a:extLst>
              </p:cNvPr>
              <p:cNvCxnSpPr/>
              <p:nvPr/>
            </p:nvCxnSpPr>
            <p:spPr>
              <a:xfrm>
                <a:off x="2946718" y="3447528"/>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E9A10F9A-4D9A-4CB3-A5C1-7A75EB51714E}"/>
                  </a:ext>
                </a:extLst>
              </p:cNvPr>
              <p:cNvCxnSpPr/>
              <p:nvPr/>
            </p:nvCxnSpPr>
            <p:spPr>
              <a:xfrm>
                <a:off x="2946718" y="2996852"/>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4AFA4AB4-A716-4EC7-A97F-7F95C6F0C928}"/>
                  </a:ext>
                </a:extLst>
              </p:cNvPr>
              <p:cNvCxnSpPr/>
              <p:nvPr/>
            </p:nvCxnSpPr>
            <p:spPr>
              <a:xfrm>
                <a:off x="2946718" y="2546176"/>
                <a:ext cx="7863840" cy="0"/>
              </a:xfrm>
              <a:prstGeom prst="line">
                <a:avLst/>
              </a:prstGeom>
              <a:ln cap="rnd">
                <a:solidFill>
                  <a:schemeClr val="tx1">
                    <a:alpha val="15000"/>
                  </a:schemeClr>
                </a:solidFill>
                <a:prstDash val="dash"/>
              </a:ln>
            </p:spPr>
            <p:style>
              <a:lnRef idx="1">
                <a:schemeClr val="accent1"/>
              </a:lnRef>
              <a:fillRef idx="0">
                <a:schemeClr val="accent1"/>
              </a:fillRef>
              <a:effectRef idx="0">
                <a:schemeClr val="accent1"/>
              </a:effectRef>
              <a:fontRef idx="minor">
                <a:schemeClr val="tx1"/>
              </a:fontRef>
            </p:style>
          </p:cxnSp>
        </p:grpSp>
      </p:grpSp>
      <p:grpSp>
        <p:nvGrpSpPr>
          <p:cNvPr id="34" name="Group 33">
            <a:extLst>
              <a:ext uri="{FF2B5EF4-FFF2-40B4-BE49-F238E27FC236}">
                <a16:creationId xmlns:a16="http://schemas.microsoft.com/office/drawing/2014/main" id="{F60D0364-E164-0745-8E74-69A0174FC0E4}"/>
              </a:ext>
            </a:extLst>
          </p:cNvPr>
          <p:cNvGrpSpPr/>
          <p:nvPr/>
        </p:nvGrpSpPr>
        <p:grpSpPr>
          <a:xfrm>
            <a:off x="925351" y="2316142"/>
            <a:ext cx="280338" cy="3019662"/>
            <a:chOff x="925351" y="2316142"/>
            <a:chExt cx="280338" cy="3019662"/>
          </a:xfrm>
        </p:grpSpPr>
        <p:sp>
          <p:nvSpPr>
            <p:cNvPr id="109" name="TextBox 108">
              <a:extLst>
                <a:ext uri="{FF2B5EF4-FFF2-40B4-BE49-F238E27FC236}">
                  <a16:creationId xmlns:a16="http://schemas.microsoft.com/office/drawing/2014/main" id="{165D15F2-FB3D-4F3F-9798-FCCB78F8759B}"/>
                </a:ext>
              </a:extLst>
            </p:cNvPr>
            <p:cNvSpPr txBox="1"/>
            <p:nvPr/>
          </p:nvSpPr>
          <p:spPr>
            <a:xfrm>
              <a:off x="925351" y="5082112"/>
              <a:ext cx="280338" cy="253692"/>
            </a:xfrm>
            <a:prstGeom prst="rect">
              <a:avLst/>
            </a:prstGeom>
            <a:noFill/>
          </p:spPr>
          <p:txBody>
            <a:bodyPr wrap="none" rtlCol="0" anchor="ctr" anchorCtr="0">
              <a:spAutoFit/>
            </a:bodyPr>
            <a:lstStyle/>
            <a:p>
              <a:pPr algn="r"/>
              <a:r>
                <a:rPr lang="en-US" sz="900" dirty="0">
                  <a:solidFill>
                    <a:schemeClr val="tx1">
                      <a:lumMod val="50000"/>
                      <a:lumOff val="50000"/>
                    </a:schemeClr>
                  </a:solidFill>
                  <a:latin typeface="Century Gothic" panose="020B0502020202020204" pitchFamily="34" charset="0"/>
                </a:rPr>
                <a:t>0</a:t>
              </a:r>
            </a:p>
          </p:txBody>
        </p:sp>
        <p:sp>
          <p:nvSpPr>
            <p:cNvPr id="113" name="TextBox 112">
              <a:extLst>
                <a:ext uri="{FF2B5EF4-FFF2-40B4-BE49-F238E27FC236}">
                  <a16:creationId xmlns:a16="http://schemas.microsoft.com/office/drawing/2014/main" id="{2E52BC47-0F8D-4A2B-9ADB-7209AC1BD4DA}"/>
                </a:ext>
              </a:extLst>
            </p:cNvPr>
            <p:cNvSpPr txBox="1"/>
            <p:nvPr/>
          </p:nvSpPr>
          <p:spPr>
            <a:xfrm>
              <a:off x="925351" y="4528916"/>
              <a:ext cx="280338" cy="253692"/>
            </a:xfrm>
            <a:prstGeom prst="rect">
              <a:avLst/>
            </a:prstGeom>
            <a:noFill/>
          </p:spPr>
          <p:txBody>
            <a:bodyPr wrap="none" rtlCol="0" anchor="ctr" anchorCtr="0">
              <a:spAutoFit/>
            </a:bodyPr>
            <a:lstStyle/>
            <a:p>
              <a:pPr algn="r"/>
              <a:r>
                <a:rPr lang="en-US" sz="900" dirty="0">
                  <a:solidFill>
                    <a:schemeClr val="tx1">
                      <a:lumMod val="50000"/>
                      <a:lumOff val="50000"/>
                    </a:schemeClr>
                  </a:solidFill>
                  <a:latin typeface="Century Gothic" panose="020B0502020202020204" pitchFamily="34" charset="0"/>
                </a:rPr>
                <a:t>1</a:t>
              </a:r>
            </a:p>
          </p:txBody>
        </p:sp>
        <p:sp>
          <p:nvSpPr>
            <p:cNvPr id="114" name="TextBox 113">
              <a:extLst>
                <a:ext uri="{FF2B5EF4-FFF2-40B4-BE49-F238E27FC236}">
                  <a16:creationId xmlns:a16="http://schemas.microsoft.com/office/drawing/2014/main" id="{29CE5379-7393-4D95-AB0B-244A562D5E16}"/>
                </a:ext>
              </a:extLst>
            </p:cNvPr>
            <p:cNvSpPr txBox="1"/>
            <p:nvPr/>
          </p:nvSpPr>
          <p:spPr>
            <a:xfrm>
              <a:off x="925351" y="2316142"/>
              <a:ext cx="280338" cy="253692"/>
            </a:xfrm>
            <a:prstGeom prst="rect">
              <a:avLst/>
            </a:prstGeom>
            <a:noFill/>
          </p:spPr>
          <p:txBody>
            <a:bodyPr wrap="none" rtlCol="0" anchor="ctr" anchorCtr="0">
              <a:spAutoFit/>
            </a:bodyPr>
            <a:lstStyle/>
            <a:p>
              <a:pPr algn="r"/>
              <a:r>
                <a:rPr lang="en-US" sz="900" dirty="0">
                  <a:solidFill>
                    <a:schemeClr val="tx1">
                      <a:lumMod val="50000"/>
                      <a:lumOff val="50000"/>
                    </a:schemeClr>
                  </a:solidFill>
                  <a:latin typeface="Century Gothic" panose="020B0502020202020204" pitchFamily="34" charset="0"/>
                </a:rPr>
                <a:t>5</a:t>
              </a:r>
            </a:p>
          </p:txBody>
        </p:sp>
        <p:sp>
          <p:nvSpPr>
            <p:cNvPr id="115" name="TextBox 114">
              <a:extLst>
                <a:ext uri="{FF2B5EF4-FFF2-40B4-BE49-F238E27FC236}">
                  <a16:creationId xmlns:a16="http://schemas.microsoft.com/office/drawing/2014/main" id="{3C7E7045-A193-4E40-80FA-4DD64E0F8028}"/>
                </a:ext>
              </a:extLst>
            </p:cNvPr>
            <p:cNvSpPr txBox="1"/>
            <p:nvPr/>
          </p:nvSpPr>
          <p:spPr>
            <a:xfrm>
              <a:off x="925351" y="2869335"/>
              <a:ext cx="280338" cy="253692"/>
            </a:xfrm>
            <a:prstGeom prst="rect">
              <a:avLst/>
            </a:prstGeom>
            <a:noFill/>
          </p:spPr>
          <p:txBody>
            <a:bodyPr wrap="none" rtlCol="0" anchor="ctr" anchorCtr="0">
              <a:spAutoFit/>
            </a:bodyPr>
            <a:lstStyle/>
            <a:p>
              <a:pPr algn="r"/>
              <a:r>
                <a:rPr lang="en-US" sz="900" dirty="0">
                  <a:solidFill>
                    <a:schemeClr val="tx1">
                      <a:lumMod val="50000"/>
                      <a:lumOff val="50000"/>
                    </a:schemeClr>
                  </a:solidFill>
                  <a:latin typeface="Century Gothic" panose="020B0502020202020204" pitchFamily="34" charset="0"/>
                </a:rPr>
                <a:t>4</a:t>
              </a:r>
            </a:p>
          </p:txBody>
        </p:sp>
        <p:sp>
          <p:nvSpPr>
            <p:cNvPr id="116" name="TextBox 115">
              <a:extLst>
                <a:ext uri="{FF2B5EF4-FFF2-40B4-BE49-F238E27FC236}">
                  <a16:creationId xmlns:a16="http://schemas.microsoft.com/office/drawing/2014/main" id="{E482D3E7-F31B-4572-A092-3AFDED8D1B75}"/>
                </a:ext>
              </a:extLst>
            </p:cNvPr>
            <p:cNvSpPr txBox="1"/>
            <p:nvPr/>
          </p:nvSpPr>
          <p:spPr>
            <a:xfrm>
              <a:off x="925351" y="3422529"/>
              <a:ext cx="280338" cy="253692"/>
            </a:xfrm>
            <a:prstGeom prst="rect">
              <a:avLst/>
            </a:prstGeom>
            <a:noFill/>
          </p:spPr>
          <p:txBody>
            <a:bodyPr wrap="none" rtlCol="0" anchor="ctr" anchorCtr="0">
              <a:spAutoFit/>
            </a:bodyPr>
            <a:lstStyle/>
            <a:p>
              <a:pPr algn="r"/>
              <a:r>
                <a:rPr lang="en-US" sz="900" dirty="0">
                  <a:solidFill>
                    <a:schemeClr val="tx1">
                      <a:lumMod val="50000"/>
                      <a:lumOff val="50000"/>
                    </a:schemeClr>
                  </a:solidFill>
                  <a:latin typeface="Century Gothic" panose="020B0502020202020204" pitchFamily="34" charset="0"/>
                </a:rPr>
                <a:t>3</a:t>
              </a:r>
            </a:p>
          </p:txBody>
        </p:sp>
        <p:sp>
          <p:nvSpPr>
            <p:cNvPr id="117" name="TextBox 116">
              <a:extLst>
                <a:ext uri="{FF2B5EF4-FFF2-40B4-BE49-F238E27FC236}">
                  <a16:creationId xmlns:a16="http://schemas.microsoft.com/office/drawing/2014/main" id="{A54E2F10-3D43-414A-BADD-CFDD4646FEFB}"/>
                </a:ext>
              </a:extLst>
            </p:cNvPr>
            <p:cNvSpPr txBox="1"/>
            <p:nvPr/>
          </p:nvSpPr>
          <p:spPr>
            <a:xfrm>
              <a:off x="925351" y="3975722"/>
              <a:ext cx="280338" cy="253692"/>
            </a:xfrm>
            <a:prstGeom prst="rect">
              <a:avLst/>
            </a:prstGeom>
            <a:noFill/>
          </p:spPr>
          <p:txBody>
            <a:bodyPr wrap="none" rtlCol="0" anchor="ctr" anchorCtr="0">
              <a:spAutoFit/>
            </a:bodyPr>
            <a:lstStyle/>
            <a:p>
              <a:pPr algn="r"/>
              <a:r>
                <a:rPr lang="en-US" sz="900" dirty="0">
                  <a:solidFill>
                    <a:schemeClr val="tx1">
                      <a:lumMod val="50000"/>
                      <a:lumOff val="50000"/>
                    </a:schemeClr>
                  </a:solidFill>
                  <a:latin typeface="Century Gothic" panose="020B0502020202020204" pitchFamily="34" charset="0"/>
                </a:rPr>
                <a:t>2</a:t>
              </a:r>
            </a:p>
          </p:txBody>
        </p:sp>
      </p:grpSp>
      <p:grpSp>
        <p:nvGrpSpPr>
          <p:cNvPr id="35" name="Group 34">
            <a:extLst>
              <a:ext uri="{FF2B5EF4-FFF2-40B4-BE49-F238E27FC236}">
                <a16:creationId xmlns:a16="http://schemas.microsoft.com/office/drawing/2014/main" id="{0BD8E472-BD8D-A646-AAA3-B21948B839BB}"/>
              </a:ext>
            </a:extLst>
          </p:cNvPr>
          <p:cNvGrpSpPr/>
          <p:nvPr/>
        </p:nvGrpSpPr>
        <p:grpSpPr>
          <a:xfrm>
            <a:off x="10067350" y="1889260"/>
            <a:ext cx="1142298" cy="3899499"/>
            <a:chOff x="10067350" y="1889260"/>
            <a:chExt cx="1142298" cy="3899499"/>
          </a:xfrm>
        </p:grpSpPr>
        <p:sp>
          <p:nvSpPr>
            <p:cNvPr id="12" name="Rectangle: Rounded Corners 11">
              <a:extLst>
                <a:ext uri="{FF2B5EF4-FFF2-40B4-BE49-F238E27FC236}">
                  <a16:creationId xmlns:a16="http://schemas.microsoft.com/office/drawing/2014/main" id="{5F935BA9-8728-4513-8DEB-0202F95F4660}"/>
                </a:ext>
              </a:extLst>
            </p:cNvPr>
            <p:cNvSpPr/>
            <p:nvPr/>
          </p:nvSpPr>
          <p:spPr>
            <a:xfrm>
              <a:off x="10067350" y="1889260"/>
              <a:ext cx="1142298" cy="3899499"/>
            </a:xfrm>
            <a:prstGeom prst="roundRect">
              <a:avLst>
                <a:gd name="adj" fmla="val 50000"/>
              </a:avLst>
            </a:prstGeom>
            <a:gradFill>
              <a:gsLst>
                <a:gs pos="82000">
                  <a:srgbClr val="4078B7"/>
                </a:gs>
                <a:gs pos="23000">
                  <a:srgbClr val="2EBBDB"/>
                </a:gs>
                <a:gs pos="0">
                  <a:srgbClr val="1FD2E7"/>
                </a:gs>
              </a:gsLst>
              <a:lin ang="16200000" scaled="0"/>
            </a:gradFill>
            <a:ln w="25400">
              <a:gradFill>
                <a:gsLst>
                  <a:gs pos="0">
                    <a:srgbClr val="4078B7"/>
                  </a:gs>
                  <a:gs pos="80000">
                    <a:srgbClr val="2EBBDB"/>
                  </a:gs>
                  <a:gs pos="100000">
                    <a:srgbClr val="1FD2E7"/>
                  </a:gs>
                </a:gsLst>
                <a:lin ang="16200000" scaled="0"/>
              </a:gradFill>
              <a:miter lim="400000"/>
            </a:ln>
          </p:spPr>
          <p:txBody>
            <a:bodyPr wrap="square" lIns="38100" tIns="38100" rIns="38100" bIns="38100" anchor="ctr">
              <a:noAutofit/>
            </a:bodyPr>
            <a:lstStyle/>
            <a:p>
              <a:endParaRPr lang="en-US" kern="0">
                <a:solidFill>
                  <a:srgbClr val="262726"/>
                </a:solidFill>
                <a:effectLst>
                  <a:outerShdw blurRad="38100" dist="12700" dir="5400000" rotWithShape="0">
                    <a:srgbClr val="000000">
                      <a:alpha val="50000"/>
                    </a:srgbClr>
                  </a:outerShdw>
                </a:effectLst>
                <a:latin typeface="Source Sans Pro"/>
              </a:endParaRPr>
            </a:p>
          </p:txBody>
        </p:sp>
        <p:sp>
          <p:nvSpPr>
            <p:cNvPr id="105" name="TextBox 104">
              <a:extLst>
                <a:ext uri="{FF2B5EF4-FFF2-40B4-BE49-F238E27FC236}">
                  <a16:creationId xmlns:a16="http://schemas.microsoft.com/office/drawing/2014/main" id="{4BC1C306-F897-344F-A597-D5F52899C799}"/>
                </a:ext>
              </a:extLst>
            </p:cNvPr>
            <p:cNvSpPr txBox="1"/>
            <p:nvPr/>
          </p:nvSpPr>
          <p:spPr>
            <a:xfrm rot="16200000">
              <a:off x="10118605" y="4600532"/>
              <a:ext cx="1039787" cy="364150"/>
            </a:xfrm>
            <a:prstGeom prst="rect">
              <a:avLst/>
            </a:prstGeom>
            <a:noFill/>
          </p:spPr>
          <p:txBody>
            <a:bodyPr wrap="none" rtlCol="0">
              <a:spAutoFit/>
            </a:bodyPr>
            <a:lstStyle/>
            <a:p>
              <a:r>
                <a:rPr lang="en-US" sz="1500" b="1" spc="100" dirty="0">
                  <a:solidFill>
                    <a:schemeClr val="bg1"/>
                  </a:solidFill>
                  <a:latin typeface="Century Gothic" panose="020B0502020202020204" pitchFamily="34" charset="0"/>
                </a:rPr>
                <a:t>CREATE</a:t>
              </a:r>
            </a:p>
          </p:txBody>
        </p:sp>
      </p:grpSp>
      <p:graphicFrame>
        <p:nvGraphicFramePr>
          <p:cNvPr id="111" name="Chart 110">
            <a:extLst>
              <a:ext uri="{FF2B5EF4-FFF2-40B4-BE49-F238E27FC236}">
                <a16:creationId xmlns:a16="http://schemas.microsoft.com/office/drawing/2014/main" id="{FDD07672-9AB3-9945-B2DA-3815AAEDD333}"/>
              </a:ext>
            </a:extLst>
          </p:cNvPr>
          <p:cNvGraphicFramePr/>
          <p:nvPr>
            <p:extLst>
              <p:ext uri="{D42A27DB-BD31-4B8C-83A1-F6EECF244321}">
                <p14:modId xmlns:p14="http://schemas.microsoft.com/office/powerpoint/2010/main" val="657902054"/>
              </p:ext>
            </p:extLst>
          </p:nvPr>
        </p:nvGraphicFramePr>
        <p:xfrm>
          <a:off x="485776" y="1737699"/>
          <a:ext cx="10987088" cy="384846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83383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
                                          </p:val>
                                        </p:tav>
                                        <p:tav tm="100000">
                                          <p:val>
                                            <p:strVal val="#ppt_x"/>
                                          </p:val>
                                        </p:tav>
                                      </p:tavLst>
                                    </p:anim>
                                    <p:anim calcmode="lin" valueType="num">
                                      <p:cBhvr>
                                        <p:cTn id="8" dur="1000" fill="hold"/>
                                        <p:tgtEl>
                                          <p:spTgt spid="2"/>
                                        </p:tgtEl>
                                        <p:attrNameLst>
                                          <p:attrName>ppt_y</p:attrName>
                                        </p:attrNameLst>
                                      </p:cBhvr>
                                      <p:tavLst>
                                        <p:tav tm="0">
                                          <p:val>
                                            <p:strVal val="#ppt_y+#ppt_h/2"/>
                                          </p:val>
                                        </p:tav>
                                        <p:tav tm="100000">
                                          <p:val>
                                            <p:strVal val="#ppt_y"/>
                                          </p:val>
                                        </p:tav>
                                      </p:tavLst>
                                    </p:anim>
                                    <p:anim calcmode="lin" valueType="num">
                                      <p:cBhvr>
                                        <p:cTn id="9" dur="1000" fill="hold"/>
                                        <p:tgtEl>
                                          <p:spTgt spid="2"/>
                                        </p:tgtEl>
                                        <p:attrNameLst>
                                          <p:attrName>ppt_w</p:attrName>
                                        </p:attrNameLst>
                                      </p:cBhvr>
                                      <p:tavLst>
                                        <p:tav tm="0">
                                          <p:val>
                                            <p:strVal val="#ppt_w"/>
                                          </p:val>
                                        </p:tav>
                                        <p:tav tm="100000">
                                          <p:val>
                                            <p:strVal val="#ppt_w"/>
                                          </p:val>
                                        </p:tav>
                                      </p:tavLst>
                                    </p:anim>
                                    <p:anim calcmode="lin" valueType="num">
                                      <p:cBhvr>
                                        <p:cTn id="10" dur="1000" fill="hold"/>
                                        <p:tgtEl>
                                          <p:spTgt spid="2"/>
                                        </p:tgtEl>
                                        <p:attrNameLst>
                                          <p:attrName>ppt_h</p:attrName>
                                        </p:attrNameLst>
                                      </p:cBhvr>
                                      <p:tavLst>
                                        <p:tav tm="0">
                                          <p:val>
                                            <p:fltVal val="0"/>
                                          </p:val>
                                        </p:tav>
                                        <p:tav tm="100000">
                                          <p:val>
                                            <p:strVal val="#ppt_h"/>
                                          </p:val>
                                        </p:tav>
                                      </p:tavLst>
                                    </p:anim>
                                  </p:childTnLst>
                                </p:cTn>
                              </p:par>
                              <p:par>
                                <p:cTn id="11" presetID="17" presetClass="entr" presetSubtype="1" fill="hold" grpId="0" nodeType="withEffect">
                                  <p:stCondLst>
                                    <p:cond delay="250"/>
                                  </p:stCondLst>
                                  <p:childTnLst>
                                    <p:set>
                                      <p:cBhvr>
                                        <p:cTn id="12" dur="1" fill="hold">
                                          <p:stCondLst>
                                            <p:cond delay="0"/>
                                          </p:stCondLst>
                                        </p:cTn>
                                        <p:tgtEl>
                                          <p:spTgt spid="6"/>
                                        </p:tgtEl>
                                        <p:attrNameLst>
                                          <p:attrName>style.visibility</p:attrName>
                                        </p:attrNameLst>
                                      </p:cBhvr>
                                      <p:to>
                                        <p:strVal val="visible"/>
                                      </p:to>
                                    </p:se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ppt_h/2"/>
                                          </p:val>
                                        </p:tav>
                                        <p:tav tm="100000">
                                          <p:val>
                                            <p:strVal val="#ppt_y"/>
                                          </p:val>
                                        </p:tav>
                                      </p:tavLst>
                                    </p:anim>
                                    <p:anim calcmode="lin" valueType="num">
                                      <p:cBhvr>
                                        <p:cTn id="15" dur="1000" fill="hold"/>
                                        <p:tgtEl>
                                          <p:spTgt spid="6"/>
                                        </p:tgtEl>
                                        <p:attrNameLst>
                                          <p:attrName>ppt_w</p:attrName>
                                        </p:attrNameLst>
                                      </p:cBhvr>
                                      <p:tavLst>
                                        <p:tav tm="0">
                                          <p:val>
                                            <p:strVal val="#ppt_w"/>
                                          </p:val>
                                        </p:tav>
                                        <p:tav tm="100000">
                                          <p:val>
                                            <p:strVal val="#ppt_w"/>
                                          </p:val>
                                        </p:tav>
                                      </p:tavLst>
                                    </p:anim>
                                    <p:anim calcmode="lin" valueType="num">
                                      <p:cBhvr>
                                        <p:cTn id="16" dur="1000" fill="hold"/>
                                        <p:tgtEl>
                                          <p:spTgt spid="6"/>
                                        </p:tgtEl>
                                        <p:attrNameLst>
                                          <p:attrName>ppt_h</p:attrName>
                                        </p:attrNameLst>
                                      </p:cBhvr>
                                      <p:tavLst>
                                        <p:tav tm="0">
                                          <p:val>
                                            <p:fltVal val="0"/>
                                          </p:val>
                                        </p:tav>
                                        <p:tav tm="100000">
                                          <p:val>
                                            <p:strVal val="#ppt_h"/>
                                          </p:val>
                                        </p:tav>
                                      </p:tavLst>
                                    </p:anim>
                                  </p:childTnLst>
                                </p:cTn>
                              </p:par>
                              <p:par>
                                <p:cTn id="17" presetID="17" presetClass="entr" presetSubtype="4" fill="hold" grpId="0" nodeType="withEffect">
                                  <p:stCondLst>
                                    <p:cond delay="500"/>
                                  </p:stCondLst>
                                  <p:childTnLst>
                                    <p:set>
                                      <p:cBhvr>
                                        <p:cTn id="18" dur="1" fill="hold">
                                          <p:stCondLst>
                                            <p:cond delay="0"/>
                                          </p:stCondLst>
                                        </p:cTn>
                                        <p:tgtEl>
                                          <p:spTgt spid="7"/>
                                        </p:tgtEl>
                                        <p:attrNameLst>
                                          <p:attrName>style.visibility</p:attrName>
                                        </p:attrNameLst>
                                      </p:cBhvr>
                                      <p:to>
                                        <p:strVal val="visible"/>
                                      </p:to>
                                    </p:set>
                                    <p:anim calcmode="lin" valueType="num">
                                      <p:cBhvr>
                                        <p:cTn id="19" dur="1000" fill="hold"/>
                                        <p:tgtEl>
                                          <p:spTgt spid="7"/>
                                        </p:tgtEl>
                                        <p:attrNameLst>
                                          <p:attrName>ppt_x</p:attrName>
                                        </p:attrNameLst>
                                      </p:cBhvr>
                                      <p:tavLst>
                                        <p:tav tm="0">
                                          <p:val>
                                            <p:strVal val="#ppt_x"/>
                                          </p:val>
                                        </p:tav>
                                        <p:tav tm="100000">
                                          <p:val>
                                            <p:strVal val="#ppt_x"/>
                                          </p:val>
                                        </p:tav>
                                      </p:tavLst>
                                    </p:anim>
                                    <p:anim calcmode="lin" valueType="num">
                                      <p:cBhvr>
                                        <p:cTn id="20" dur="1000" fill="hold"/>
                                        <p:tgtEl>
                                          <p:spTgt spid="7"/>
                                        </p:tgtEl>
                                        <p:attrNameLst>
                                          <p:attrName>ppt_y</p:attrName>
                                        </p:attrNameLst>
                                      </p:cBhvr>
                                      <p:tavLst>
                                        <p:tav tm="0">
                                          <p:val>
                                            <p:strVal val="#ppt_y+#ppt_h/2"/>
                                          </p:val>
                                        </p:tav>
                                        <p:tav tm="100000">
                                          <p:val>
                                            <p:strVal val="#ppt_y"/>
                                          </p:val>
                                        </p:tav>
                                      </p:tavLst>
                                    </p:anim>
                                    <p:anim calcmode="lin" valueType="num">
                                      <p:cBhvr>
                                        <p:cTn id="21" dur="1000" fill="hold"/>
                                        <p:tgtEl>
                                          <p:spTgt spid="7"/>
                                        </p:tgtEl>
                                        <p:attrNameLst>
                                          <p:attrName>ppt_w</p:attrName>
                                        </p:attrNameLst>
                                      </p:cBhvr>
                                      <p:tavLst>
                                        <p:tav tm="0">
                                          <p:val>
                                            <p:strVal val="#ppt_w"/>
                                          </p:val>
                                        </p:tav>
                                        <p:tav tm="100000">
                                          <p:val>
                                            <p:strVal val="#ppt_w"/>
                                          </p:val>
                                        </p:tav>
                                      </p:tavLst>
                                    </p:anim>
                                    <p:anim calcmode="lin" valueType="num">
                                      <p:cBhvr>
                                        <p:cTn id="22" dur="1000" fill="hold"/>
                                        <p:tgtEl>
                                          <p:spTgt spid="7"/>
                                        </p:tgtEl>
                                        <p:attrNameLst>
                                          <p:attrName>ppt_h</p:attrName>
                                        </p:attrNameLst>
                                      </p:cBhvr>
                                      <p:tavLst>
                                        <p:tav tm="0">
                                          <p:val>
                                            <p:fltVal val="0"/>
                                          </p:val>
                                        </p:tav>
                                        <p:tav tm="100000">
                                          <p:val>
                                            <p:strVal val="#ppt_h"/>
                                          </p:val>
                                        </p:tav>
                                      </p:tavLst>
                                    </p:anim>
                                  </p:childTnLst>
                                </p:cTn>
                              </p:par>
                              <p:par>
                                <p:cTn id="23" presetID="17" presetClass="entr" presetSubtype="1" fill="hold" grpId="0" nodeType="withEffect">
                                  <p:stCondLst>
                                    <p:cond delay="750"/>
                                  </p:stCondLst>
                                  <p:childTnLst>
                                    <p:set>
                                      <p:cBhvr>
                                        <p:cTn id="24" dur="1" fill="hold">
                                          <p:stCondLst>
                                            <p:cond delay="0"/>
                                          </p:stCondLst>
                                        </p:cTn>
                                        <p:tgtEl>
                                          <p:spTgt spid="8"/>
                                        </p:tgtEl>
                                        <p:attrNameLst>
                                          <p:attrName>style.visibility</p:attrName>
                                        </p:attrNameLst>
                                      </p:cBhvr>
                                      <p:to>
                                        <p:strVal val="visible"/>
                                      </p:to>
                                    </p:se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ppt_h/2"/>
                                          </p:val>
                                        </p:tav>
                                        <p:tav tm="100000">
                                          <p:val>
                                            <p:strVal val="#ppt_y"/>
                                          </p:val>
                                        </p:tav>
                                      </p:tavLst>
                                    </p:anim>
                                    <p:anim calcmode="lin" valueType="num">
                                      <p:cBhvr>
                                        <p:cTn id="27" dur="1000" fill="hold"/>
                                        <p:tgtEl>
                                          <p:spTgt spid="8"/>
                                        </p:tgtEl>
                                        <p:attrNameLst>
                                          <p:attrName>ppt_w</p:attrName>
                                        </p:attrNameLst>
                                      </p:cBhvr>
                                      <p:tavLst>
                                        <p:tav tm="0">
                                          <p:val>
                                            <p:strVal val="#ppt_w"/>
                                          </p:val>
                                        </p:tav>
                                        <p:tav tm="100000">
                                          <p:val>
                                            <p:strVal val="#ppt_w"/>
                                          </p:val>
                                        </p:tav>
                                      </p:tavLst>
                                    </p:anim>
                                    <p:anim calcmode="lin" valueType="num">
                                      <p:cBhvr>
                                        <p:cTn id="28" dur="1000" fill="hold"/>
                                        <p:tgtEl>
                                          <p:spTgt spid="8"/>
                                        </p:tgtEl>
                                        <p:attrNameLst>
                                          <p:attrName>ppt_h</p:attrName>
                                        </p:attrNameLst>
                                      </p:cBhvr>
                                      <p:tavLst>
                                        <p:tav tm="0">
                                          <p:val>
                                            <p:fltVal val="0"/>
                                          </p:val>
                                        </p:tav>
                                        <p:tav tm="100000">
                                          <p:val>
                                            <p:strVal val="#ppt_h"/>
                                          </p:val>
                                        </p:tav>
                                      </p:tavLst>
                                    </p:anim>
                                  </p:childTnLst>
                                </p:cTn>
                              </p:par>
                              <p:par>
                                <p:cTn id="29" presetID="17" presetClass="entr" presetSubtype="4" fill="hold" grpId="0" nodeType="withEffect">
                                  <p:stCondLst>
                                    <p:cond delay="1000"/>
                                  </p:stCondLst>
                                  <p:childTnLst>
                                    <p:set>
                                      <p:cBhvr>
                                        <p:cTn id="30" dur="1" fill="hold">
                                          <p:stCondLst>
                                            <p:cond delay="0"/>
                                          </p:stCondLst>
                                        </p:cTn>
                                        <p:tgtEl>
                                          <p:spTgt spid="9"/>
                                        </p:tgtEl>
                                        <p:attrNameLst>
                                          <p:attrName>style.visibility</p:attrName>
                                        </p:attrNameLst>
                                      </p:cBhvr>
                                      <p:to>
                                        <p:strVal val="visible"/>
                                      </p:to>
                                    </p:set>
                                    <p:anim calcmode="lin" valueType="num">
                                      <p:cBhvr>
                                        <p:cTn id="31" dur="1000" fill="hold"/>
                                        <p:tgtEl>
                                          <p:spTgt spid="9"/>
                                        </p:tgtEl>
                                        <p:attrNameLst>
                                          <p:attrName>ppt_x</p:attrName>
                                        </p:attrNameLst>
                                      </p:cBhvr>
                                      <p:tavLst>
                                        <p:tav tm="0">
                                          <p:val>
                                            <p:strVal val="#ppt_x"/>
                                          </p:val>
                                        </p:tav>
                                        <p:tav tm="100000">
                                          <p:val>
                                            <p:strVal val="#ppt_x"/>
                                          </p:val>
                                        </p:tav>
                                      </p:tavLst>
                                    </p:anim>
                                    <p:anim calcmode="lin" valueType="num">
                                      <p:cBhvr>
                                        <p:cTn id="32" dur="1000" fill="hold"/>
                                        <p:tgtEl>
                                          <p:spTgt spid="9"/>
                                        </p:tgtEl>
                                        <p:attrNameLst>
                                          <p:attrName>ppt_y</p:attrName>
                                        </p:attrNameLst>
                                      </p:cBhvr>
                                      <p:tavLst>
                                        <p:tav tm="0">
                                          <p:val>
                                            <p:strVal val="#ppt_y+#ppt_h/2"/>
                                          </p:val>
                                        </p:tav>
                                        <p:tav tm="100000">
                                          <p:val>
                                            <p:strVal val="#ppt_y"/>
                                          </p:val>
                                        </p:tav>
                                      </p:tavLst>
                                    </p:anim>
                                    <p:anim calcmode="lin" valueType="num">
                                      <p:cBhvr>
                                        <p:cTn id="33" dur="1000" fill="hold"/>
                                        <p:tgtEl>
                                          <p:spTgt spid="9"/>
                                        </p:tgtEl>
                                        <p:attrNameLst>
                                          <p:attrName>ppt_w</p:attrName>
                                        </p:attrNameLst>
                                      </p:cBhvr>
                                      <p:tavLst>
                                        <p:tav tm="0">
                                          <p:val>
                                            <p:strVal val="#ppt_w"/>
                                          </p:val>
                                        </p:tav>
                                        <p:tav tm="100000">
                                          <p:val>
                                            <p:strVal val="#ppt_w"/>
                                          </p:val>
                                        </p:tav>
                                      </p:tavLst>
                                    </p:anim>
                                    <p:anim calcmode="lin" valueType="num">
                                      <p:cBhvr>
                                        <p:cTn id="34" dur="1000" fill="hold"/>
                                        <p:tgtEl>
                                          <p:spTgt spid="9"/>
                                        </p:tgtEl>
                                        <p:attrNameLst>
                                          <p:attrName>ppt_h</p:attrName>
                                        </p:attrNameLst>
                                      </p:cBhvr>
                                      <p:tavLst>
                                        <p:tav tm="0">
                                          <p:val>
                                            <p:fltVal val="0"/>
                                          </p:val>
                                        </p:tav>
                                        <p:tav tm="100000">
                                          <p:val>
                                            <p:strVal val="#ppt_h"/>
                                          </p:val>
                                        </p:tav>
                                      </p:tavLst>
                                    </p:anim>
                                  </p:childTnLst>
                                </p:cTn>
                              </p:par>
                              <p:par>
                                <p:cTn id="35" presetID="17" presetClass="entr" presetSubtype="1" fill="hold" grpId="0" nodeType="withEffect">
                                  <p:stCondLst>
                                    <p:cond delay="1250"/>
                                  </p:stCondLst>
                                  <p:childTnLst>
                                    <p:set>
                                      <p:cBhvr>
                                        <p:cTn id="36" dur="1" fill="hold">
                                          <p:stCondLst>
                                            <p:cond delay="0"/>
                                          </p:stCondLst>
                                        </p:cTn>
                                        <p:tgtEl>
                                          <p:spTgt spid="10"/>
                                        </p:tgtEl>
                                        <p:attrNameLst>
                                          <p:attrName>style.visibility</p:attrName>
                                        </p:attrNameLst>
                                      </p:cBhvr>
                                      <p:to>
                                        <p:strVal val="visible"/>
                                      </p:to>
                                    </p:set>
                                    <p:anim calcmode="lin" valueType="num">
                                      <p:cBhvr>
                                        <p:cTn id="37" dur="1000" fill="hold"/>
                                        <p:tgtEl>
                                          <p:spTgt spid="10"/>
                                        </p:tgtEl>
                                        <p:attrNameLst>
                                          <p:attrName>ppt_x</p:attrName>
                                        </p:attrNameLst>
                                      </p:cBhvr>
                                      <p:tavLst>
                                        <p:tav tm="0">
                                          <p:val>
                                            <p:strVal val="#ppt_x"/>
                                          </p:val>
                                        </p:tav>
                                        <p:tav tm="100000">
                                          <p:val>
                                            <p:strVal val="#ppt_x"/>
                                          </p:val>
                                        </p:tav>
                                      </p:tavLst>
                                    </p:anim>
                                    <p:anim calcmode="lin" valueType="num">
                                      <p:cBhvr>
                                        <p:cTn id="38" dur="1000" fill="hold"/>
                                        <p:tgtEl>
                                          <p:spTgt spid="10"/>
                                        </p:tgtEl>
                                        <p:attrNameLst>
                                          <p:attrName>ppt_y</p:attrName>
                                        </p:attrNameLst>
                                      </p:cBhvr>
                                      <p:tavLst>
                                        <p:tav tm="0">
                                          <p:val>
                                            <p:strVal val="#ppt_y-#ppt_h/2"/>
                                          </p:val>
                                        </p:tav>
                                        <p:tav tm="100000">
                                          <p:val>
                                            <p:strVal val="#ppt_y"/>
                                          </p:val>
                                        </p:tav>
                                      </p:tavLst>
                                    </p:anim>
                                    <p:anim calcmode="lin" valueType="num">
                                      <p:cBhvr>
                                        <p:cTn id="39" dur="1000" fill="hold"/>
                                        <p:tgtEl>
                                          <p:spTgt spid="10"/>
                                        </p:tgtEl>
                                        <p:attrNameLst>
                                          <p:attrName>ppt_w</p:attrName>
                                        </p:attrNameLst>
                                      </p:cBhvr>
                                      <p:tavLst>
                                        <p:tav tm="0">
                                          <p:val>
                                            <p:strVal val="#ppt_w"/>
                                          </p:val>
                                        </p:tav>
                                        <p:tav tm="100000">
                                          <p:val>
                                            <p:strVal val="#ppt_w"/>
                                          </p:val>
                                        </p:tav>
                                      </p:tavLst>
                                    </p:anim>
                                    <p:anim calcmode="lin" valueType="num">
                                      <p:cBhvr>
                                        <p:cTn id="40" dur="1000" fill="hold"/>
                                        <p:tgtEl>
                                          <p:spTgt spid="10"/>
                                        </p:tgtEl>
                                        <p:attrNameLst>
                                          <p:attrName>ppt_h</p:attrName>
                                        </p:attrNameLst>
                                      </p:cBhvr>
                                      <p:tavLst>
                                        <p:tav tm="0">
                                          <p:val>
                                            <p:fltVal val="0"/>
                                          </p:val>
                                        </p:tav>
                                        <p:tav tm="100000">
                                          <p:val>
                                            <p:strVal val="#ppt_h"/>
                                          </p:val>
                                        </p:tav>
                                      </p:tavLst>
                                    </p:anim>
                                  </p:childTnLst>
                                </p:cTn>
                              </p:par>
                              <p:par>
                                <p:cTn id="41" presetID="17" presetClass="entr" presetSubtype="4" fill="hold" grpId="0" nodeType="withEffect">
                                  <p:stCondLst>
                                    <p:cond delay="1500"/>
                                  </p:stCondLst>
                                  <p:childTnLst>
                                    <p:set>
                                      <p:cBhvr>
                                        <p:cTn id="42" dur="1" fill="hold">
                                          <p:stCondLst>
                                            <p:cond delay="0"/>
                                          </p:stCondLst>
                                        </p:cTn>
                                        <p:tgtEl>
                                          <p:spTgt spid="11"/>
                                        </p:tgtEl>
                                        <p:attrNameLst>
                                          <p:attrName>style.visibility</p:attrName>
                                        </p:attrNameLst>
                                      </p:cBhvr>
                                      <p:to>
                                        <p:strVal val="visible"/>
                                      </p:to>
                                    </p:set>
                                    <p:anim calcmode="lin" valueType="num">
                                      <p:cBhvr>
                                        <p:cTn id="43" dur="1000" fill="hold"/>
                                        <p:tgtEl>
                                          <p:spTgt spid="11"/>
                                        </p:tgtEl>
                                        <p:attrNameLst>
                                          <p:attrName>ppt_x</p:attrName>
                                        </p:attrNameLst>
                                      </p:cBhvr>
                                      <p:tavLst>
                                        <p:tav tm="0">
                                          <p:val>
                                            <p:strVal val="#ppt_x"/>
                                          </p:val>
                                        </p:tav>
                                        <p:tav tm="100000">
                                          <p:val>
                                            <p:strVal val="#ppt_x"/>
                                          </p:val>
                                        </p:tav>
                                      </p:tavLst>
                                    </p:anim>
                                    <p:anim calcmode="lin" valueType="num">
                                      <p:cBhvr>
                                        <p:cTn id="44" dur="1000" fill="hold"/>
                                        <p:tgtEl>
                                          <p:spTgt spid="11"/>
                                        </p:tgtEl>
                                        <p:attrNameLst>
                                          <p:attrName>ppt_y</p:attrName>
                                        </p:attrNameLst>
                                      </p:cBhvr>
                                      <p:tavLst>
                                        <p:tav tm="0">
                                          <p:val>
                                            <p:strVal val="#ppt_y+#ppt_h/2"/>
                                          </p:val>
                                        </p:tav>
                                        <p:tav tm="100000">
                                          <p:val>
                                            <p:strVal val="#ppt_y"/>
                                          </p:val>
                                        </p:tav>
                                      </p:tavLst>
                                    </p:anim>
                                    <p:anim calcmode="lin" valueType="num">
                                      <p:cBhvr>
                                        <p:cTn id="45" dur="1000" fill="hold"/>
                                        <p:tgtEl>
                                          <p:spTgt spid="11"/>
                                        </p:tgtEl>
                                        <p:attrNameLst>
                                          <p:attrName>ppt_w</p:attrName>
                                        </p:attrNameLst>
                                      </p:cBhvr>
                                      <p:tavLst>
                                        <p:tav tm="0">
                                          <p:val>
                                            <p:strVal val="#ppt_w"/>
                                          </p:val>
                                        </p:tav>
                                        <p:tav tm="100000">
                                          <p:val>
                                            <p:strVal val="#ppt_w"/>
                                          </p:val>
                                        </p:tav>
                                      </p:tavLst>
                                    </p:anim>
                                    <p:anim calcmode="lin" valueType="num">
                                      <p:cBhvr>
                                        <p:cTn id="46" dur="1000" fill="hold"/>
                                        <p:tgtEl>
                                          <p:spTgt spid="11"/>
                                        </p:tgtEl>
                                        <p:attrNameLst>
                                          <p:attrName>ppt_h</p:attrName>
                                        </p:attrNameLst>
                                      </p:cBhvr>
                                      <p:tavLst>
                                        <p:tav tm="0">
                                          <p:val>
                                            <p:fltVal val="0"/>
                                          </p:val>
                                        </p:tav>
                                        <p:tav tm="100000">
                                          <p:val>
                                            <p:strVal val="#ppt_h"/>
                                          </p:val>
                                        </p:tav>
                                      </p:tavLst>
                                    </p:anim>
                                  </p:childTnLst>
                                </p:cTn>
                              </p:par>
                              <p:par>
                                <p:cTn id="47" presetID="17" presetClass="entr" presetSubtype="1" fill="hold" grpId="0" nodeType="withEffect">
                                  <p:stCondLst>
                                    <p:cond delay="1750"/>
                                  </p:stCondLst>
                                  <p:childTnLst>
                                    <p:set>
                                      <p:cBhvr>
                                        <p:cTn id="48" dur="1" fill="hold">
                                          <p:stCondLst>
                                            <p:cond delay="0"/>
                                          </p:stCondLst>
                                        </p:cTn>
                                        <p:tgtEl>
                                          <p:spTgt spid="121"/>
                                        </p:tgtEl>
                                        <p:attrNameLst>
                                          <p:attrName>style.visibility</p:attrName>
                                        </p:attrNameLst>
                                      </p:cBhvr>
                                      <p:to>
                                        <p:strVal val="visible"/>
                                      </p:to>
                                    </p:set>
                                    <p:anim calcmode="lin" valueType="num">
                                      <p:cBhvr>
                                        <p:cTn id="49" dur="1000" fill="hold"/>
                                        <p:tgtEl>
                                          <p:spTgt spid="121"/>
                                        </p:tgtEl>
                                        <p:attrNameLst>
                                          <p:attrName>ppt_x</p:attrName>
                                        </p:attrNameLst>
                                      </p:cBhvr>
                                      <p:tavLst>
                                        <p:tav tm="0">
                                          <p:val>
                                            <p:strVal val="#ppt_x"/>
                                          </p:val>
                                        </p:tav>
                                        <p:tav tm="100000">
                                          <p:val>
                                            <p:strVal val="#ppt_x"/>
                                          </p:val>
                                        </p:tav>
                                      </p:tavLst>
                                    </p:anim>
                                    <p:anim calcmode="lin" valueType="num">
                                      <p:cBhvr>
                                        <p:cTn id="50" dur="1000" fill="hold"/>
                                        <p:tgtEl>
                                          <p:spTgt spid="121"/>
                                        </p:tgtEl>
                                        <p:attrNameLst>
                                          <p:attrName>ppt_y</p:attrName>
                                        </p:attrNameLst>
                                      </p:cBhvr>
                                      <p:tavLst>
                                        <p:tav tm="0">
                                          <p:val>
                                            <p:strVal val="#ppt_y-#ppt_h/2"/>
                                          </p:val>
                                        </p:tav>
                                        <p:tav tm="100000">
                                          <p:val>
                                            <p:strVal val="#ppt_y"/>
                                          </p:val>
                                        </p:tav>
                                      </p:tavLst>
                                    </p:anim>
                                    <p:anim calcmode="lin" valueType="num">
                                      <p:cBhvr>
                                        <p:cTn id="51" dur="1000" fill="hold"/>
                                        <p:tgtEl>
                                          <p:spTgt spid="121"/>
                                        </p:tgtEl>
                                        <p:attrNameLst>
                                          <p:attrName>ppt_w</p:attrName>
                                        </p:attrNameLst>
                                      </p:cBhvr>
                                      <p:tavLst>
                                        <p:tav tm="0">
                                          <p:val>
                                            <p:strVal val="#ppt_w"/>
                                          </p:val>
                                        </p:tav>
                                        <p:tav tm="100000">
                                          <p:val>
                                            <p:strVal val="#ppt_w"/>
                                          </p:val>
                                        </p:tav>
                                      </p:tavLst>
                                    </p:anim>
                                    <p:anim calcmode="lin" valueType="num">
                                      <p:cBhvr>
                                        <p:cTn id="52" dur="1000" fill="hold"/>
                                        <p:tgtEl>
                                          <p:spTgt spid="121"/>
                                        </p:tgtEl>
                                        <p:attrNameLst>
                                          <p:attrName>ppt_h</p:attrName>
                                        </p:attrNameLst>
                                      </p:cBhvr>
                                      <p:tavLst>
                                        <p:tav tm="0">
                                          <p:val>
                                            <p:fltVal val="0"/>
                                          </p:val>
                                        </p:tav>
                                        <p:tav tm="100000">
                                          <p:val>
                                            <p:strVal val="#ppt_h"/>
                                          </p:val>
                                        </p:tav>
                                      </p:tavLst>
                                    </p:anim>
                                  </p:childTnLst>
                                </p:cTn>
                              </p:par>
                              <p:par>
                                <p:cTn id="53" presetID="22" presetClass="entr" presetSubtype="8" fill="hold" nodeType="withEffect">
                                  <p:stCondLst>
                                    <p:cond delay="1500"/>
                                  </p:stCondLst>
                                  <p:childTnLst>
                                    <p:set>
                                      <p:cBhvr>
                                        <p:cTn id="54" dur="1" fill="hold">
                                          <p:stCondLst>
                                            <p:cond delay="0"/>
                                          </p:stCondLst>
                                        </p:cTn>
                                        <p:tgtEl>
                                          <p:spTgt spid="33"/>
                                        </p:tgtEl>
                                        <p:attrNameLst>
                                          <p:attrName>style.visibility</p:attrName>
                                        </p:attrNameLst>
                                      </p:cBhvr>
                                      <p:to>
                                        <p:strVal val="visible"/>
                                      </p:to>
                                    </p:set>
                                    <p:animEffect transition="in" filter="wipe(left)">
                                      <p:cBhvr>
                                        <p:cTn id="55" dur="1500"/>
                                        <p:tgtEl>
                                          <p:spTgt spid="33"/>
                                        </p:tgtEl>
                                      </p:cBhvr>
                                    </p:animEffect>
                                  </p:childTnLst>
                                </p:cTn>
                              </p:par>
                              <p:par>
                                <p:cTn id="56" presetID="22" presetClass="entr" presetSubtype="4" fill="hold" nodeType="withEffect">
                                  <p:stCondLst>
                                    <p:cond delay="1500"/>
                                  </p:stCondLst>
                                  <p:childTnLst>
                                    <p:set>
                                      <p:cBhvr>
                                        <p:cTn id="57" dur="1" fill="hold">
                                          <p:stCondLst>
                                            <p:cond delay="0"/>
                                          </p:stCondLst>
                                        </p:cTn>
                                        <p:tgtEl>
                                          <p:spTgt spid="34"/>
                                        </p:tgtEl>
                                        <p:attrNameLst>
                                          <p:attrName>style.visibility</p:attrName>
                                        </p:attrNameLst>
                                      </p:cBhvr>
                                      <p:to>
                                        <p:strVal val="visible"/>
                                      </p:to>
                                    </p:set>
                                    <p:animEffect transition="in" filter="wipe(down)">
                                      <p:cBhvr>
                                        <p:cTn id="58" dur="1500"/>
                                        <p:tgtEl>
                                          <p:spTgt spid="34"/>
                                        </p:tgtEl>
                                      </p:cBhvr>
                                    </p:animEffect>
                                  </p:childTnLst>
                                </p:cTn>
                              </p:par>
                              <p:par>
                                <p:cTn id="59" presetID="12" presetClass="entr" presetSubtype="1" fill="hold" grpId="0" nodeType="withEffect">
                                  <p:stCondLst>
                                    <p:cond delay="2000"/>
                                  </p:stCondLst>
                                  <p:childTnLst>
                                    <p:set>
                                      <p:cBhvr>
                                        <p:cTn id="60" dur="1" fill="hold">
                                          <p:stCondLst>
                                            <p:cond delay="0"/>
                                          </p:stCondLst>
                                        </p:cTn>
                                        <p:tgtEl>
                                          <p:spTgt spid="23"/>
                                        </p:tgtEl>
                                        <p:attrNameLst>
                                          <p:attrName>style.visibility</p:attrName>
                                        </p:attrNameLst>
                                      </p:cBhvr>
                                      <p:to>
                                        <p:strVal val="visible"/>
                                      </p:to>
                                    </p:set>
                                    <p:anim calcmode="lin" valueType="num">
                                      <p:cBhvr additive="base">
                                        <p:cTn id="61" dur="1000"/>
                                        <p:tgtEl>
                                          <p:spTgt spid="23"/>
                                        </p:tgtEl>
                                        <p:attrNameLst>
                                          <p:attrName>ppt_y</p:attrName>
                                        </p:attrNameLst>
                                      </p:cBhvr>
                                      <p:tavLst>
                                        <p:tav tm="0">
                                          <p:val>
                                            <p:strVal val="#ppt_y-#ppt_h*1.125000"/>
                                          </p:val>
                                        </p:tav>
                                        <p:tav tm="100000">
                                          <p:val>
                                            <p:strVal val="#ppt_y"/>
                                          </p:val>
                                        </p:tav>
                                      </p:tavLst>
                                    </p:anim>
                                    <p:animEffect transition="in" filter="wipe(down)">
                                      <p:cBhvr>
                                        <p:cTn id="62" dur="1000"/>
                                        <p:tgtEl>
                                          <p:spTgt spid="23"/>
                                        </p:tgtEl>
                                      </p:cBhvr>
                                    </p:animEffect>
                                  </p:childTnLst>
                                </p:cTn>
                              </p:par>
                              <p:par>
                                <p:cTn id="63" presetID="12" presetClass="entr" presetSubtype="1" fill="hold" grpId="0" nodeType="withEffect">
                                  <p:stCondLst>
                                    <p:cond delay="2000"/>
                                  </p:stCondLst>
                                  <p:childTnLst>
                                    <p:set>
                                      <p:cBhvr>
                                        <p:cTn id="64" dur="1" fill="hold">
                                          <p:stCondLst>
                                            <p:cond delay="0"/>
                                          </p:stCondLst>
                                        </p:cTn>
                                        <p:tgtEl>
                                          <p:spTgt spid="26"/>
                                        </p:tgtEl>
                                        <p:attrNameLst>
                                          <p:attrName>style.visibility</p:attrName>
                                        </p:attrNameLst>
                                      </p:cBhvr>
                                      <p:to>
                                        <p:strVal val="visible"/>
                                      </p:to>
                                    </p:set>
                                    <p:anim calcmode="lin" valueType="num">
                                      <p:cBhvr additive="base">
                                        <p:cTn id="65" dur="1000"/>
                                        <p:tgtEl>
                                          <p:spTgt spid="26"/>
                                        </p:tgtEl>
                                        <p:attrNameLst>
                                          <p:attrName>ppt_y</p:attrName>
                                        </p:attrNameLst>
                                      </p:cBhvr>
                                      <p:tavLst>
                                        <p:tav tm="0">
                                          <p:val>
                                            <p:strVal val="#ppt_y-#ppt_h*1.125000"/>
                                          </p:val>
                                        </p:tav>
                                        <p:tav tm="100000">
                                          <p:val>
                                            <p:strVal val="#ppt_y"/>
                                          </p:val>
                                        </p:tav>
                                      </p:tavLst>
                                    </p:anim>
                                    <p:animEffect transition="in" filter="wipe(down)">
                                      <p:cBhvr>
                                        <p:cTn id="66" dur="1000"/>
                                        <p:tgtEl>
                                          <p:spTgt spid="26"/>
                                        </p:tgtEl>
                                      </p:cBhvr>
                                    </p:animEffect>
                                  </p:childTnLst>
                                </p:cTn>
                              </p:par>
                              <p:par>
                                <p:cTn id="67" presetID="12" presetClass="entr" presetSubtype="1" fill="hold" grpId="0" nodeType="withEffect">
                                  <p:stCondLst>
                                    <p:cond delay="2000"/>
                                  </p:stCondLst>
                                  <p:childTnLst>
                                    <p:set>
                                      <p:cBhvr>
                                        <p:cTn id="68" dur="1" fill="hold">
                                          <p:stCondLst>
                                            <p:cond delay="0"/>
                                          </p:stCondLst>
                                        </p:cTn>
                                        <p:tgtEl>
                                          <p:spTgt spid="27"/>
                                        </p:tgtEl>
                                        <p:attrNameLst>
                                          <p:attrName>style.visibility</p:attrName>
                                        </p:attrNameLst>
                                      </p:cBhvr>
                                      <p:to>
                                        <p:strVal val="visible"/>
                                      </p:to>
                                    </p:set>
                                    <p:anim calcmode="lin" valueType="num">
                                      <p:cBhvr additive="base">
                                        <p:cTn id="69" dur="1000"/>
                                        <p:tgtEl>
                                          <p:spTgt spid="27"/>
                                        </p:tgtEl>
                                        <p:attrNameLst>
                                          <p:attrName>ppt_y</p:attrName>
                                        </p:attrNameLst>
                                      </p:cBhvr>
                                      <p:tavLst>
                                        <p:tav tm="0">
                                          <p:val>
                                            <p:strVal val="#ppt_y-#ppt_h*1.125000"/>
                                          </p:val>
                                        </p:tav>
                                        <p:tav tm="100000">
                                          <p:val>
                                            <p:strVal val="#ppt_y"/>
                                          </p:val>
                                        </p:tav>
                                      </p:tavLst>
                                    </p:anim>
                                    <p:animEffect transition="in" filter="wipe(down)">
                                      <p:cBhvr>
                                        <p:cTn id="70" dur="1000"/>
                                        <p:tgtEl>
                                          <p:spTgt spid="27"/>
                                        </p:tgtEl>
                                      </p:cBhvr>
                                    </p:animEffect>
                                  </p:childTnLst>
                                </p:cTn>
                              </p:par>
                              <p:par>
                                <p:cTn id="71" presetID="12" presetClass="entr" presetSubtype="1" fill="hold" grpId="0" nodeType="withEffect">
                                  <p:stCondLst>
                                    <p:cond delay="2000"/>
                                  </p:stCondLst>
                                  <p:childTnLst>
                                    <p:set>
                                      <p:cBhvr>
                                        <p:cTn id="72" dur="1" fill="hold">
                                          <p:stCondLst>
                                            <p:cond delay="0"/>
                                          </p:stCondLst>
                                        </p:cTn>
                                        <p:tgtEl>
                                          <p:spTgt spid="28"/>
                                        </p:tgtEl>
                                        <p:attrNameLst>
                                          <p:attrName>style.visibility</p:attrName>
                                        </p:attrNameLst>
                                      </p:cBhvr>
                                      <p:to>
                                        <p:strVal val="visible"/>
                                      </p:to>
                                    </p:set>
                                    <p:anim calcmode="lin" valueType="num">
                                      <p:cBhvr additive="base">
                                        <p:cTn id="73" dur="1000"/>
                                        <p:tgtEl>
                                          <p:spTgt spid="28"/>
                                        </p:tgtEl>
                                        <p:attrNameLst>
                                          <p:attrName>ppt_y</p:attrName>
                                        </p:attrNameLst>
                                      </p:cBhvr>
                                      <p:tavLst>
                                        <p:tav tm="0">
                                          <p:val>
                                            <p:strVal val="#ppt_y-#ppt_h*1.125000"/>
                                          </p:val>
                                        </p:tav>
                                        <p:tav tm="100000">
                                          <p:val>
                                            <p:strVal val="#ppt_y"/>
                                          </p:val>
                                        </p:tav>
                                      </p:tavLst>
                                    </p:anim>
                                    <p:animEffect transition="in" filter="wipe(down)">
                                      <p:cBhvr>
                                        <p:cTn id="74" dur="1000"/>
                                        <p:tgtEl>
                                          <p:spTgt spid="28"/>
                                        </p:tgtEl>
                                      </p:cBhvr>
                                    </p:animEffect>
                                  </p:childTnLst>
                                </p:cTn>
                              </p:par>
                              <p:par>
                                <p:cTn id="75" presetID="12" presetClass="entr" presetSubtype="1" fill="hold" grpId="0" nodeType="withEffect">
                                  <p:stCondLst>
                                    <p:cond delay="2000"/>
                                  </p:stCondLst>
                                  <p:childTnLst>
                                    <p:set>
                                      <p:cBhvr>
                                        <p:cTn id="76" dur="1" fill="hold">
                                          <p:stCondLst>
                                            <p:cond delay="0"/>
                                          </p:stCondLst>
                                        </p:cTn>
                                        <p:tgtEl>
                                          <p:spTgt spid="29"/>
                                        </p:tgtEl>
                                        <p:attrNameLst>
                                          <p:attrName>style.visibility</p:attrName>
                                        </p:attrNameLst>
                                      </p:cBhvr>
                                      <p:to>
                                        <p:strVal val="visible"/>
                                      </p:to>
                                    </p:set>
                                    <p:anim calcmode="lin" valueType="num">
                                      <p:cBhvr additive="base">
                                        <p:cTn id="77" dur="1000"/>
                                        <p:tgtEl>
                                          <p:spTgt spid="29"/>
                                        </p:tgtEl>
                                        <p:attrNameLst>
                                          <p:attrName>ppt_y</p:attrName>
                                        </p:attrNameLst>
                                      </p:cBhvr>
                                      <p:tavLst>
                                        <p:tav tm="0">
                                          <p:val>
                                            <p:strVal val="#ppt_y-#ppt_h*1.125000"/>
                                          </p:val>
                                        </p:tav>
                                        <p:tav tm="100000">
                                          <p:val>
                                            <p:strVal val="#ppt_y"/>
                                          </p:val>
                                        </p:tav>
                                      </p:tavLst>
                                    </p:anim>
                                    <p:animEffect transition="in" filter="wipe(down)">
                                      <p:cBhvr>
                                        <p:cTn id="78" dur="1000"/>
                                        <p:tgtEl>
                                          <p:spTgt spid="29"/>
                                        </p:tgtEl>
                                      </p:cBhvr>
                                    </p:animEffect>
                                  </p:childTnLst>
                                </p:cTn>
                              </p:par>
                              <p:par>
                                <p:cTn id="79" presetID="12" presetClass="entr" presetSubtype="1" fill="hold" grpId="0" nodeType="withEffect">
                                  <p:stCondLst>
                                    <p:cond delay="2000"/>
                                  </p:stCondLst>
                                  <p:childTnLst>
                                    <p:set>
                                      <p:cBhvr>
                                        <p:cTn id="80" dur="1" fill="hold">
                                          <p:stCondLst>
                                            <p:cond delay="0"/>
                                          </p:stCondLst>
                                        </p:cTn>
                                        <p:tgtEl>
                                          <p:spTgt spid="30"/>
                                        </p:tgtEl>
                                        <p:attrNameLst>
                                          <p:attrName>style.visibility</p:attrName>
                                        </p:attrNameLst>
                                      </p:cBhvr>
                                      <p:to>
                                        <p:strVal val="visible"/>
                                      </p:to>
                                    </p:set>
                                    <p:anim calcmode="lin" valueType="num">
                                      <p:cBhvr additive="base">
                                        <p:cTn id="81" dur="1000"/>
                                        <p:tgtEl>
                                          <p:spTgt spid="30"/>
                                        </p:tgtEl>
                                        <p:attrNameLst>
                                          <p:attrName>ppt_y</p:attrName>
                                        </p:attrNameLst>
                                      </p:cBhvr>
                                      <p:tavLst>
                                        <p:tav tm="0">
                                          <p:val>
                                            <p:strVal val="#ppt_y-#ppt_h*1.125000"/>
                                          </p:val>
                                        </p:tav>
                                        <p:tav tm="100000">
                                          <p:val>
                                            <p:strVal val="#ppt_y"/>
                                          </p:val>
                                        </p:tav>
                                      </p:tavLst>
                                    </p:anim>
                                    <p:animEffect transition="in" filter="wipe(down)">
                                      <p:cBhvr>
                                        <p:cTn id="82" dur="1000"/>
                                        <p:tgtEl>
                                          <p:spTgt spid="30"/>
                                        </p:tgtEl>
                                      </p:cBhvr>
                                    </p:animEffect>
                                  </p:childTnLst>
                                </p:cTn>
                              </p:par>
                              <p:par>
                                <p:cTn id="83" presetID="12" presetClass="entr" presetSubtype="1" fill="hold" grpId="0" nodeType="withEffect">
                                  <p:stCondLst>
                                    <p:cond delay="2000"/>
                                  </p:stCondLst>
                                  <p:childTnLst>
                                    <p:set>
                                      <p:cBhvr>
                                        <p:cTn id="84" dur="1" fill="hold">
                                          <p:stCondLst>
                                            <p:cond delay="0"/>
                                          </p:stCondLst>
                                        </p:cTn>
                                        <p:tgtEl>
                                          <p:spTgt spid="31"/>
                                        </p:tgtEl>
                                        <p:attrNameLst>
                                          <p:attrName>style.visibility</p:attrName>
                                        </p:attrNameLst>
                                      </p:cBhvr>
                                      <p:to>
                                        <p:strVal val="visible"/>
                                      </p:to>
                                    </p:set>
                                    <p:anim calcmode="lin" valueType="num">
                                      <p:cBhvr additive="base">
                                        <p:cTn id="85" dur="1000"/>
                                        <p:tgtEl>
                                          <p:spTgt spid="31"/>
                                        </p:tgtEl>
                                        <p:attrNameLst>
                                          <p:attrName>ppt_y</p:attrName>
                                        </p:attrNameLst>
                                      </p:cBhvr>
                                      <p:tavLst>
                                        <p:tav tm="0">
                                          <p:val>
                                            <p:strVal val="#ppt_y-#ppt_h*1.125000"/>
                                          </p:val>
                                        </p:tav>
                                        <p:tav tm="100000">
                                          <p:val>
                                            <p:strVal val="#ppt_y"/>
                                          </p:val>
                                        </p:tav>
                                      </p:tavLst>
                                    </p:anim>
                                    <p:animEffect transition="in" filter="wipe(down)">
                                      <p:cBhvr>
                                        <p:cTn id="86" dur="1000"/>
                                        <p:tgtEl>
                                          <p:spTgt spid="31"/>
                                        </p:tgtEl>
                                      </p:cBhvr>
                                    </p:animEffect>
                                  </p:childTnLst>
                                </p:cTn>
                              </p:par>
                              <p:par>
                                <p:cTn id="87" presetID="12" presetClass="entr" presetSubtype="1" fill="hold" grpId="0" nodeType="withEffect">
                                  <p:stCondLst>
                                    <p:cond delay="2000"/>
                                  </p:stCondLst>
                                  <p:childTnLst>
                                    <p:set>
                                      <p:cBhvr>
                                        <p:cTn id="88" dur="1" fill="hold">
                                          <p:stCondLst>
                                            <p:cond delay="0"/>
                                          </p:stCondLst>
                                        </p:cTn>
                                        <p:tgtEl>
                                          <p:spTgt spid="32"/>
                                        </p:tgtEl>
                                        <p:attrNameLst>
                                          <p:attrName>style.visibility</p:attrName>
                                        </p:attrNameLst>
                                      </p:cBhvr>
                                      <p:to>
                                        <p:strVal val="visible"/>
                                      </p:to>
                                    </p:set>
                                    <p:anim calcmode="lin" valueType="num">
                                      <p:cBhvr additive="base">
                                        <p:cTn id="89" dur="1000"/>
                                        <p:tgtEl>
                                          <p:spTgt spid="32"/>
                                        </p:tgtEl>
                                        <p:attrNameLst>
                                          <p:attrName>ppt_y</p:attrName>
                                        </p:attrNameLst>
                                      </p:cBhvr>
                                      <p:tavLst>
                                        <p:tav tm="0">
                                          <p:val>
                                            <p:strVal val="#ppt_y-#ppt_h*1.125000"/>
                                          </p:val>
                                        </p:tav>
                                        <p:tav tm="100000">
                                          <p:val>
                                            <p:strVal val="#ppt_y"/>
                                          </p:val>
                                        </p:tav>
                                      </p:tavLst>
                                    </p:anim>
                                    <p:animEffect transition="in" filter="wipe(down)">
                                      <p:cBhvr>
                                        <p:cTn id="90" dur="1000"/>
                                        <p:tgtEl>
                                          <p:spTgt spid="32"/>
                                        </p:tgtEl>
                                      </p:cBhvr>
                                    </p:animEffect>
                                  </p:childTnLst>
                                </p:cTn>
                              </p:par>
                              <p:par>
                                <p:cTn id="91" presetID="22" presetClass="entr" presetSubtype="8" fill="hold" grpId="0" nodeType="withEffect">
                                  <p:stCondLst>
                                    <p:cond delay="2500"/>
                                  </p:stCondLst>
                                  <p:childTnLst>
                                    <p:set>
                                      <p:cBhvr>
                                        <p:cTn id="92" dur="1" fill="hold">
                                          <p:stCondLst>
                                            <p:cond delay="0"/>
                                          </p:stCondLst>
                                        </p:cTn>
                                        <p:tgtEl>
                                          <p:spTgt spid="111">
                                            <p:graphicEl>
                                              <a:chart seriesIdx="-3" categoryIdx="-3" bldStep="gridLegend"/>
                                            </p:graphicEl>
                                          </p:spTgt>
                                        </p:tgtEl>
                                        <p:attrNameLst>
                                          <p:attrName>style.visibility</p:attrName>
                                        </p:attrNameLst>
                                      </p:cBhvr>
                                      <p:to>
                                        <p:strVal val="visible"/>
                                      </p:to>
                                    </p:set>
                                    <p:animEffect transition="in" filter="wipe(left)">
                                      <p:cBhvr>
                                        <p:cTn id="93" dur="1000"/>
                                        <p:tgtEl>
                                          <p:spTgt spid="111">
                                            <p:graphicEl>
                                              <a:chart seriesIdx="-3" categoryIdx="-3" bldStep="gridLegend"/>
                                            </p:graphicEl>
                                          </p:spTgt>
                                        </p:tgtEl>
                                      </p:cBhvr>
                                    </p:animEffect>
                                  </p:childTnLst>
                                </p:cTn>
                              </p:par>
                              <p:par>
                                <p:cTn id="94" presetID="22" presetClass="entr" presetSubtype="8" fill="hold" grpId="0" nodeType="withEffect">
                                  <p:stCondLst>
                                    <p:cond delay="2500"/>
                                  </p:stCondLst>
                                  <p:childTnLst>
                                    <p:set>
                                      <p:cBhvr>
                                        <p:cTn id="95" dur="1" fill="hold">
                                          <p:stCondLst>
                                            <p:cond delay="0"/>
                                          </p:stCondLst>
                                        </p:cTn>
                                        <p:tgtEl>
                                          <p:spTgt spid="111">
                                            <p:graphicEl>
                                              <a:chart seriesIdx="0" categoryIdx="-4" bldStep="series"/>
                                            </p:graphicEl>
                                          </p:spTgt>
                                        </p:tgtEl>
                                        <p:attrNameLst>
                                          <p:attrName>style.visibility</p:attrName>
                                        </p:attrNameLst>
                                      </p:cBhvr>
                                      <p:to>
                                        <p:strVal val="visible"/>
                                      </p:to>
                                    </p:set>
                                    <p:animEffect transition="in" filter="wipe(left)">
                                      <p:cBhvr>
                                        <p:cTn id="96" dur="1000"/>
                                        <p:tgtEl>
                                          <p:spTgt spid="111">
                                            <p:graphicEl>
                                              <a:chart seriesIdx="0" categoryIdx="-4" bldStep="series"/>
                                            </p:graphicEl>
                                          </p:spTgt>
                                        </p:tgtEl>
                                      </p:cBhvr>
                                    </p:animEffect>
                                  </p:childTnLst>
                                </p:cTn>
                              </p:par>
                              <p:par>
                                <p:cTn id="97" presetID="22" presetClass="entr" presetSubtype="8" fill="hold" grpId="0" nodeType="withEffect">
                                  <p:stCondLst>
                                    <p:cond delay="3500"/>
                                  </p:stCondLst>
                                  <p:childTnLst>
                                    <p:set>
                                      <p:cBhvr>
                                        <p:cTn id="98" dur="1" fill="hold">
                                          <p:stCondLst>
                                            <p:cond delay="0"/>
                                          </p:stCondLst>
                                        </p:cTn>
                                        <p:tgtEl>
                                          <p:spTgt spid="111">
                                            <p:graphicEl>
                                              <a:chart seriesIdx="1" categoryIdx="-4" bldStep="series"/>
                                            </p:graphicEl>
                                          </p:spTgt>
                                        </p:tgtEl>
                                        <p:attrNameLst>
                                          <p:attrName>style.visibility</p:attrName>
                                        </p:attrNameLst>
                                      </p:cBhvr>
                                      <p:to>
                                        <p:strVal val="visible"/>
                                      </p:to>
                                    </p:set>
                                    <p:animEffect transition="in" filter="wipe(left)">
                                      <p:cBhvr>
                                        <p:cTn id="99" dur="1000"/>
                                        <p:tgtEl>
                                          <p:spTgt spid="111">
                                            <p:graphicEl>
                                              <a:chart seriesIdx="1" categoryIdx="-4" bldStep="series"/>
                                            </p:graphicEl>
                                          </p:spTgt>
                                        </p:tgtEl>
                                      </p:cBhvr>
                                    </p:animEffect>
                                  </p:childTnLst>
                                </p:cTn>
                              </p:par>
                              <p:par>
                                <p:cTn id="100" presetID="22" presetClass="entr" presetSubtype="8" fill="hold" grpId="0" nodeType="withEffect">
                                  <p:stCondLst>
                                    <p:cond delay="4000"/>
                                  </p:stCondLst>
                                  <p:childTnLst>
                                    <p:set>
                                      <p:cBhvr>
                                        <p:cTn id="101" dur="1" fill="hold">
                                          <p:stCondLst>
                                            <p:cond delay="0"/>
                                          </p:stCondLst>
                                        </p:cTn>
                                        <p:tgtEl>
                                          <p:spTgt spid="111">
                                            <p:graphicEl>
                                              <a:chart seriesIdx="2" categoryIdx="-4" bldStep="series"/>
                                            </p:graphicEl>
                                          </p:spTgt>
                                        </p:tgtEl>
                                        <p:attrNameLst>
                                          <p:attrName>style.visibility</p:attrName>
                                        </p:attrNameLst>
                                      </p:cBhvr>
                                      <p:to>
                                        <p:strVal val="visible"/>
                                      </p:to>
                                    </p:set>
                                    <p:animEffect transition="in" filter="wipe(left)">
                                      <p:cBhvr>
                                        <p:cTn id="102" dur="1000"/>
                                        <p:tgtEl>
                                          <p:spTgt spid="111">
                                            <p:graphicEl>
                                              <a:chart seriesIdx="2" categoryIdx="-4" bldStep="series"/>
                                            </p:graphicEl>
                                          </p:spTgt>
                                        </p:tgtEl>
                                      </p:cBhvr>
                                    </p:animEffect>
                                  </p:childTnLst>
                                </p:cTn>
                              </p:par>
                              <p:par>
                                <p:cTn id="103" presetID="10" presetClass="entr" presetSubtype="0" fill="hold" nodeType="withEffect">
                                  <p:stCondLst>
                                    <p:cond delay="4000"/>
                                  </p:stCondLst>
                                  <p:childTnLst>
                                    <p:set>
                                      <p:cBhvr>
                                        <p:cTn id="104" dur="1" fill="hold">
                                          <p:stCondLst>
                                            <p:cond delay="0"/>
                                          </p:stCondLst>
                                        </p:cTn>
                                        <p:tgtEl>
                                          <p:spTgt spid="22"/>
                                        </p:tgtEl>
                                        <p:attrNameLst>
                                          <p:attrName>style.visibility</p:attrName>
                                        </p:attrNameLst>
                                      </p:cBhvr>
                                      <p:to>
                                        <p:strVal val="visible"/>
                                      </p:to>
                                    </p:set>
                                    <p:animEffect transition="in" filter="fade">
                                      <p:cBhvr>
                                        <p:cTn id="105" dur="1000"/>
                                        <p:tgtEl>
                                          <p:spTgt spid="22"/>
                                        </p:tgtEl>
                                      </p:cBhvr>
                                    </p:animEffect>
                                  </p:childTnLst>
                                </p:cTn>
                              </p:par>
                              <p:par>
                                <p:cTn id="106" presetID="22" presetClass="entr" presetSubtype="4" fill="hold" nodeType="withEffect">
                                  <p:stCondLst>
                                    <p:cond delay="4500"/>
                                  </p:stCondLst>
                                  <p:childTnLst>
                                    <p:set>
                                      <p:cBhvr>
                                        <p:cTn id="107" dur="1" fill="hold">
                                          <p:stCondLst>
                                            <p:cond delay="0"/>
                                          </p:stCondLst>
                                        </p:cTn>
                                        <p:tgtEl>
                                          <p:spTgt spid="35"/>
                                        </p:tgtEl>
                                        <p:attrNameLst>
                                          <p:attrName>style.visibility</p:attrName>
                                        </p:attrNameLst>
                                      </p:cBhvr>
                                      <p:to>
                                        <p:strVal val="visible"/>
                                      </p:to>
                                    </p:set>
                                    <p:animEffect transition="in" filter="wipe(down)">
                                      <p:cBhvr>
                                        <p:cTn id="108" dur="10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 grpId="0" animBg="1"/>
      <p:bldP spid="2" grpId="0" animBg="1"/>
      <p:bldP spid="6" grpId="0" animBg="1"/>
      <p:bldP spid="7" grpId="0" animBg="1"/>
      <p:bldP spid="8" grpId="0" animBg="1"/>
      <p:bldP spid="9" grpId="0" animBg="1"/>
      <p:bldP spid="10" grpId="0" animBg="1"/>
      <p:bldP spid="11" grpId="0" animBg="1"/>
      <p:bldP spid="23" grpId="0"/>
      <p:bldP spid="26" grpId="0"/>
      <p:bldP spid="27" grpId="0"/>
      <p:bldP spid="28" grpId="0"/>
      <p:bldP spid="29" grpId="0"/>
      <p:bldP spid="30" grpId="0"/>
      <p:bldP spid="31" grpId="0"/>
      <p:bldP spid="32" grpId="0"/>
      <p:bldGraphic spid="111" grpId="0" uiExpand="1">
        <p:bldSub>
          <a:bldChart bld="series"/>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043E94F-CE45-4172-9078-83453BB9BBE8}"/>
              </a:ext>
            </a:extLst>
          </p:cNvPr>
          <p:cNvSpPr txBox="1"/>
          <p:nvPr/>
        </p:nvSpPr>
        <p:spPr>
          <a:xfrm>
            <a:off x="264440" y="608388"/>
            <a:ext cx="9479133" cy="0"/>
          </a:xfrm>
          <a:prstGeom prst="rect">
            <a:avLst/>
          </a:prstGeom>
          <a:noFill/>
        </p:spPr>
        <p:txBody>
          <a:bodyPr wrap="none" rtlCol="0">
            <a:spAutoFit/>
          </a:bodyPr>
          <a:lstStyle/>
          <a:p>
            <a:pPr algn="ctr"/>
            <a:r>
              <a:rPr lang="en-US" sz="2500" b="1" dirty="0">
                <a:latin typeface="Century Gothic" panose="020B0502020202020204" pitchFamily="34" charset="0"/>
              </a:rPr>
              <a:t>STEP 1: BLUE OCEAN LEADERSHIP CANVAS</a:t>
            </a:r>
          </a:p>
        </p:txBody>
      </p:sp>
      <p:sp>
        <p:nvSpPr>
          <p:cNvPr id="77" name="Rectangle 76">
            <a:extLst>
              <a:ext uri="{FF2B5EF4-FFF2-40B4-BE49-F238E27FC236}">
                <a16:creationId xmlns:a16="http://schemas.microsoft.com/office/drawing/2014/main" id="{903D03A3-DF1D-4DD4-8236-D5508A500CB7}"/>
              </a:ext>
            </a:extLst>
          </p:cNvPr>
          <p:cNvSpPr/>
          <p:nvPr/>
        </p:nvSpPr>
        <p:spPr>
          <a:xfrm>
            <a:off x="1374924" y="4414354"/>
            <a:ext cx="865620" cy="244364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E73E0899-DD8C-40A3-9488-55F241E34818}"/>
              </a:ext>
            </a:extLst>
          </p:cNvPr>
          <p:cNvSpPr/>
          <p:nvPr/>
        </p:nvSpPr>
        <p:spPr>
          <a:xfrm>
            <a:off x="2265385" y="4414354"/>
            <a:ext cx="2529963" cy="244364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33AB4E20-6BC1-4122-8165-8074A21311AF}"/>
              </a:ext>
            </a:extLst>
          </p:cNvPr>
          <p:cNvSpPr/>
          <p:nvPr/>
        </p:nvSpPr>
        <p:spPr>
          <a:xfrm>
            <a:off x="4820190" y="4414354"/>
            <a:ext cx="4290655" cy="244364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26DD2D3B-98FF-4725-AE22-20C8043B5A15}"/>
              </a:ext>
            </a:extLst>
          </p:cNvPr>
          <p:cNvSpPr/>
          <p:nvPr/>
        </p:nvSpPr>
        <p:spPr>
          <a:xfrm>
            <a:off x="9135686" y="4414354"/>
            <a:ext cx="1774948" cy="2443645"/>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7" name="Chart 16">
            <a:extLst>
              <a:ext uri="{FF2B5EF4-FFF2-40B4-BE49-F238E27FC236}">
                <a16:creationId xmlns:a16="http://schemas.microsoft.com/office/drawing/2014/main" id="{B4B2290B-DC35-4D64-A863-85CB7575A6FC}"/>
              </a:ext>
            </a:extLst>
          </p:cNvPr>
          <p:cNvGraphicFramePr/>
          <p:nvPr>
            <p:extLst>
              <p:ext uri="{D42A27DB-BD31-4B8C-83A1-F6EECF244321}">
                <p14:modId xmlns:p14="http://schemas.microsoft.com/office/powerpoint/2010/main" val="2883261462"/>
              </p:ext>
            </p:extLst>
          </p:nvPr>
        </p:nvGraphicFramePr>
        <p:xfrm>
          <a:off x="1224213" y="1700214"/>
          <a:ext cx="9743573" cy="2827794"/>
        </p:xfrm>
        <a:graphic>
          <a:graphicData uri="http://schemas.openxmlformats.org/drawingml/2006/chart">
            <c:chart xmlns:c="http://schemas.openxmlformats.org/drawingml/2006/chart" xmlns:r="http://schemas.openxmlformats.org/officeDocument/2006/relationships" r:id="rId3"/>
          </a:graphicData>
        </a:graphic>
      </p:graphicFrame>
      <p:grpSp>
        <p:nvGrpSpPr>
          <p:cNvPr id="2" name="Group 1">
            <a:extLst>
              <a:ext uri="{FF2B5EF4-FFF2-40B4-BE49-F238E27FC236}">
                <a16:creationId xmlns:a16="http://schemas.microsoft.com/office/drawing/2014/main" id="{CBDE9830-51A7-C547-A1D5-E79DC9A2D61C}"/>
              </a:ext>
            </a:extLst>
          </p:cNvPr>
          <p:cNvGrpSpPr/>
          <p:nvPr/>
        </p:nvGrpSpPr>
        <p:grpSpPr>
          <a:xfrm>
            <a:off x="1120112" y="1577974"/>
            <a:ext cx="230835" cy="3060962"/>
            <a:chOff x="1120112" y="1577974"/>
            <a:chExt cx="230835" cy="3060962"/>
          </a:xfrm>
        </p:grpSpPr>
        <p:sp>
          <p:nvSpPr>
            <p:cNvPr id="30" name="TextBox 29">
              <a:extLst>
                <a:ext uri="{FF2B5EF4-FFF2-40B4-BE49-F238E27FC236}">
                  <a16:creationId xmlns:a16="http://schemas.microsoft.com/office/drawing/2014/main" id="{C294374C-0118-45B5-BDFF-C0976C80C232}"/>
                </a:ext>
              </a:extLst>
            </p:cNvPr>
            <p:cNvSpPr txBox="1"/>
            <p:nvPr/>
          </p:nvSpPr>
          <p:spPr>
            <a:xfrm rot="16200000">
              <a:off x="1001331" y="1696757"/>
              <a:ext cx="468398" cy="230832"/>
            </a:xfrm>
            <a:prstGeom prst="rect">
              <a:avLst/>
            </a:prstGeom>
            <a:noFill/>
          </p:spPr>
          <p:txBody>
            <a:bodyPr wrap="none" rtlCol="0">
              <a:spAutoFit/>
            </a:bodyPr>
            <a:lstStyle/>
            <a:p>
              <a:pPr algn="ctr"/>
              <a:r>
                <a:rPr lang="en-US" sz="900" dirty="0">
                  <a:solidFill>
                    <a:schemeClr val="tx1">
                      <a:lumMod val="50000"/>
                      <a:lumOff val="50000"/>
                    </a:schemeClr>
                  </a:solidFill>
                  <a:latin typeface="Century Gothic" panose="020B0502020202020204" pitchFamily="34" charset="0"/>
                </a:rPr>
                <a:t>HIGH</a:t>
              </a:r>
            </a:p>
          </p:txBody>
        </p:sp>
        <p:sp>
          <p:nvSpPr>
            <p:cNvPr id="31" name="TextBox 30">
              <a:extLst>
                <a:ext uri="{FF2B5EF4-FFF2-40B4-BE49-F238E27FC236}">
                  <a16:creationId xmlns:a16="http://schemas.microsoft.com/office/drawing/2014/main" id="{0FEF9717-9B0C-4A66-A1C0-A460983FD1A5}"/>
                </a:ext>
              </a:extLst>
            </p:cNvPr>
            <p:cNvSpPr txBox="1"/>
            <p:nvPr/>
          </p:nvSpPr>
          <p:spPr>
            <a:xfrm rot="16200000">
              <a:off x="869084" y="2990705"/>
              <a:ext cx="732893" cy="230832"/>
            </a:xfrm>
            <a:prstGeom prst="rect">
              <a:avLst/>
            </a:prstGeom>
            <a:noFill/>
          </p:spPr>
          <p:txBody>
            <a:bodyPr wrap="none" rtlCol="0">
              <a:spAutoFit/>
            </a:bodyPr>
            <a:lstStyle/>
            <a:p>
              <a:pPr algn="ctr"/>
              <a:r>
                <a:rPr lang="en-US" sz="900" dirty="0">
                  <a:solidFill>
                    <a:schemeClr val="tx1">
                      <a:lumMod val="50000"/>
                      <a:lumOff val="50000"/>
                    </a:schemeClr>
                  </a:solidFill>
                  <a:latin typeface="Century Gothic" panose="020B0502020202020204" pitchFamily="34" charset="0"/>
                </a:rPr>
                <a:t>AVERAGE</a:t>
              </a:r>
            </a:p>
          </p:txBody>
        </p:sp>
        <p:sp>
          <p:nvSpPr>
            <p:cNvPr id="32" name="TextBox 31">
              <a:extLst>
                <a:ext uri="{FF2B5EF4-FFF2-40B4-BE49-F238E27FC236}">
                  <a16:creationId xmlns:a16="http://schemas.microsoft.com/office/drawing/2014/main" id="{A2A8614E-F4DA-4571-9956-E2AA379A11B2}"/>
                </a:ext>
              </a:extLst>
            </p:cNvPr>
            <p:cNvSpPr txBox="1"/>
            <p:nvPr/>
          </p:nvSpPr>
          <p:spPr>
            <a:xfrm rot="16200000">
              <a:off x="1010947" y="4298940"/>
              <a:ext cx="449161" cy="230832"/>
            </a:xfrm>
            <a:prstGeom prst="rect">
              <a:avLst/>
            </a:prstGeom>
            <a:noFill/>
          </p:spPr>
          <p:txBody>
            <a:bodyPr wrap="none" rtlCol="0">
              <a:spAutoFit/>
            </a:bodyPr>
            <a:lstStyle/>
            <a:p>
              <a:pPr algn="ctr"/>
              <a:r>
                <a:rPr lang="en-US" sz="900" dirty="0">
                  <a:solidFill>
                    <a:schemeClr val="tx1">
                      <a:lumMod val="50000"/>
                      <a:lumOff val="50000"/>
                    </a:schemeClr>
                  </a:solidFill>
                  <a:latin typeface="Century Gothic" panose="020B0502020202020204" pitchFamily="34" charset="0"/>
                </a:rPr>
                <a:t>LOW</a:t>
              </a:r>
            </a:p>
          </p:txBody>
        </p:sp>
      </p:grpSp>
      <p:grpSp>
        <p:nvGrpSpPr>
          <p:cNvPr id="36" name="Group 35">
            <a:extLst>
              <a:ext uri="{FF2B5EF4-FFF2-40B4-BE49-F238E27FC236}">
                <a16:creationId xmlns:a16="http://schemas.microsoft.com/office/drawing/2014/main" id="{C28F1EA1-E598-4186-BF51-7A4F008CC0F0}"/>
              </a:ext>
            </a:extLst>
          </p:cNvPr>
          <p:cNvGrpSpPr/>
          <p:nvPr/>
        </p:nvGrpSpPr>
        <p:grpSpPr>
          <a:xfrm>
            <a:off x="1785315" y="4414355"/>
            <a:ext cx="8591789" cy="97671"/>
            <a:chOff x="2647950" y="2616200"/>
            <a:chExt cx="7623492" cy="539750"/>
          </a:xfrm>
        </p:grpSpPr>
        <p:cxnSp>
          <p:nvCxnSpPr>
            <p:cNvPr id="35" name="Straight Connector 34">
              <a:extLst>
                <a:ext uri="{FF2B5EF4-FFF2-40B4-BE49-F238E27FC236}">
                  <a16:creationId xmlns:a16="http://schemas.microsoft.com/office/drawing/2014/main" id="{23671E26-AE2E-4D9E-B787-7BFE30E35F5A}"/>
                </a:ext>
              </a:extLst>
            </p:cNvPr>
            <p:cNvCxnSpPr/>
            <p:nvPr/>
          </p:nvCxnSpPr>
          <p:spPr>
            <a:xfrm>
              <a:off x="2647950" y="2616200"/>
              <a:ext cx="0" cy="539750"/>
            </a:xfrm>
            <a:prstGeom prst="line">
              <a:avLst/>
            </a:prstGeom>
            <a:ln>
              <a:solidFill>
                <a:schemeClr val="tx1">
                  <a:alpha val="35000"/>
                </a:schemeClr>
              </a:solidFill>
              <a:tailEnd type="diamond"/>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9A81FC56-A669-4EB1-95B1-523B6D69E5A4}"/>
                </a:ext>
              </a:extLst>
            </p:cNvPr>
            <p:cNvCxnSpPr/>
            <p:nvPr/>
          </p:nvCxnSpPr>
          <p:spPr>
            <a:xfrm>
              <a:off x="3416014" y="2616200"/>
              <a:ext cx="0" cy="539750"/>
            </a:xfrm>
            <a:prstGeom prst="line">
              <a:avLst/>
            </a:prstGeom>
            <a:ln>
              <a:solidFill>
                <a:schemeClr val="tx1">
                  <a:alpha val="35000"/>
                </a:schemeClr>
              </a:solidFill>
              <a:tailEnd type="diamond"/>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A0844EED-C8C9-4138-9FF8-8083D239B97D}"/>
                </a:ext>
              </a:extLst>
            </p:cNvPr>
            <p:cNvCxnSpPr/>
            <p:nvPr/>
          </p:nvCxnSpPr>
          <p:spPr>
            <a:xfrm>
              <a:off x="4177728" y="2616200"/>
              <a:ext cx="0" cy="539750"/>
            </a:xfrm>
            <a:prstGeom prst="line">
              <a:avLst/>
            </a:prstGeom>
            <a:ln>
              <a:solidFill>
                <a:schemeClr val="tx1">
                  <a:alpha val="35000"/>
                </a:schemeClr>
              </a:solidFill>
              <a:tailEnd type="diamond"/>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8C5B39A7-D437-4C90-A2A2-2406D48F2B1C}"/>
                </a:ext>
              </a:extLst>
            </p:cNvPr>
            <p:cNvCxnSpPr/>
            <p:nvPr/>
          </p:nvCxnSpPr>
          <p:spPr>
            <a:xfrm>
              <a:off x="4939442" y="2616200"/>
              <a:ext cx="0" cy="539750"/>
            </a:xfrm>
            <a:prstGeom prst="line">
              <a:avLst/>
            </a:prstGeom>
            <a:ln>
              <a:solidFill>
                <a:schemeClr val="tx1">
                  <a:alpha val="35000"/>
                </a:schemeClr>
              </a:solidFill>
              <a:tailEnd type="diamond"/>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68647741-2225-40AE-9C72-9E8333A593C1}"/>
                </a:ext>
              </a:extLst>
            </p:cNvPr>
            <p:cNvCxnSpPr/>
            <p:nvPr/>
          </p:nvCxnSpPr>
          <p:spPr>
            <a:xfrm>
              <a:off x="5701156" y="2616200"/>
              <a:ext cx="0" cy="539750"/>
            </a:xfrm>
            <a:prstGeom prst="line">
              <a:avLst/>
            </a:prstGeom>
            <a:ln>
              <a:solidFill>
                <a:schemeClr val="tx1">
                  <a:alpha val="35000"/>
                </a:schemeClr>
              </a:solidFill>
              <a:tailEnd type="diamond"/>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94A1FFD4-A54C-493D-98CE-052EA17347E6}"/>
                </a:ext>
              </a:extLst>
            </p:cNvPr>
            <p:cNvCxnSpPr/>
            <p:nvPr/>
          </p:nvCxnSpPr>
          <p:spPr>
            <a:xfrm>
              <a:off x="6462870" y="2616200"/>
              <a:ext cx="0" cy="539750"/>
            </a:xfrm>
            <a:prstGeom prst="line">
              <a:avLst/>
            </a:prstGeom>
            <a:ln>
              <a:solidFill>
                <a:schemeClr val="tx1">
                  <a:alpha val="35000"/>
                </a:schemeClr>
              </a:solidFill>
              <a:tailEnd type="diamond"/>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60D224C7-142E-4AA8-9F24-35B4510C3F4B}"/>
                </a:ext>
              </a:extLst>
            </p:cNvPr>
            <p:cNvCxnSpPr/>
            <p:nvPr/>
          </p:nvCxnSpPr>
          <p:spPr>
            <a:xfrm>
              <a:off x="7224584" y="2616200"/>
              <a:ext cx="0" cy="539750"/>
            </a:xfrm>
            <a:prstGeom prst="line">
              <a:avLst/>
            </a:prstGeom>
            <a:ln>
              <a:solidFill>
                <a:schemeClr val="tx1">
                  <a:alpha val="35000"/>
                </a:schemeClr>
              </a:solidFill>
              <a:tailEnd type="diamond"/>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DA34153A-B755-421D-89C7-FDCE3C2BE180}"/>
                </a:ext>
              </a:extLst>
            </p:cNvPr>
            <p:cNvCxnSpPr/>
            <p:nvPr/>
          </p:nvCxnSpPr>
          <p:spPr>
            <a:xfrm>
              <a:off x="7986298" y="2616200"/>
              <a:ext cx="0" cy="539750"/>
            </a:xfrm>
            <a:prstGeom prst="line">
              <a:avLst/>
            </a:prstGeom>
            <a:ln>
              <a:solidFill>
                <a:schemeClr val="tx1">
                  <a:alpha val="35000"/>
                </a:schemeClr>
              </a:solidFill>
              <a:tailEnd type="diamond"/>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4696320D-1F91-4A45-ADBF-428E1308BDA9}"/>
                </a:ext>
              </a:extLst>
            </p:cNvPr>
            <p:cNvCxnSpPr/>
            <p:nvPr/>
          </p:nvCxnSpPr>
          <p:spPr>
            <a:xfrm>
              <a:off x="8748012" y="2616200"/>
              <a:ext cx="0" cy="539750"/>
            </a:xfrm>
            <a:prstGeom prst="line">
              <a:avLst/>
            </a:prstGeom>
            <a:ln>
              <a:solidFill>
                <a:schemeClr val="tx1">
                  <a:alpha val="35000"/>
                </a:schemeClr>
              </a:solidFill>
              <a:tailEnd type="diamond"/>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A2ECD41-2A82-408D-93F1-0CBC398C526C}"/>
                </a:ext>
              </a:extLst>
            </p:cNvPr>
            <p:cNvCxnSpPr/>
            <p:nvPr/>
          </p:nvCxnSpPr>
          <p:spPr>
            <a:xfrm>
              <a:off x="9509726" y="2616200"/>
              <a:ext cx="0" cy="539750"/>
            </a:xfrm>
            <a:prstGeom prst="line">
              <a:avLst/>
            </a:prstGeom>
            <a:ln>
              <a:solidFill>
                <a:schemeClr val="tx1">
                  <a:alpha val="35000"/>
                </a:schemeClr>
              </a:solidFill>
              <a:tailEnd type="diamond"/>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B0AF9E92-0EB1-410A-B736-B090F2D87669}"/>
                </a:ext>
              </a:extLst>
            </p:cNvPr>
            <p:cNvCxnSpPr/>
            <p:nvPr/>
          </p:nvCxnSpPr>
          <p:spPr>
            <a:xfrm>
              <a:off x="10271442" y="2616200"/>
              <a:ext cx="0" cy="539750"/>
            </a:xfrm>
            <a:prstGeom prst="line">
              <a:avLst/>
            </a:prstGeom>
            <a:ln>
              <a:solidFill>
                <a:schemeClr val="tx1">
                  <a:alpha val="35000"/>
                </a:schemeClr>
              </a:solidFill>
              <a:tailEnd type="diamond"/>
            </a:ln>
          </p:spPr>
          <p:style>
            <a:lnRef idx="1">
              <a:schemeClr val="accent1"/>
            </a:lnRef>
            <a:fillRef idx="0">
              <a:schemeClr val="accent1"/>
            </a:fillRef>
            <a:effectRef idx="0">
              <a:schemeClr val="accent1"/>
            </a:effectRef>
            <a:fontRef idx="minor">
              <a:schemeClr val="tx1"/>
            </a:fontRef>
          </p:style>
        </p:cxnSp>
      </p:grpSp>
      <p:grpSp>
        <p:nvGrpSpPr>
          <p:cNvPr id="49" name="Group 48">
            <a:extLst>
              <a:ext uri="{FF2B5EF4-FFF2-40B4-BE49-F238E27FC236}">
                <a16:creationId xmlns:a16="http://schemas.microsoft.com/office/drawing/2014/main" id="{A0E253C8-997F-4E85-940F-89BC11A53565}"/>
              </a:ext>
            </a:extLst>
          </p:cNvPr>
          <p:cNvGrpSpPr/>
          <p:nvPr/>
        </p:nvGrpSpPr>
        <p:grpSpPr>
          <a:xfrm>
            <a:off x="1679953" y="4692028"/>
            <a:ext cx="8958597" cy="1575941"/>
            <a:chOff x="2554462" y="5154414"/>
            <a:chExt cx="7948960" cy="1642323"/>
          </a:xfrm>
        </p:grpSpPr>
        <p:sp>
          <p:nvSpPr>
            <p:cNvPr id="50" name="TextBox 49">
              <a:extLst>
                <a:ext uri="{FF2B5EF4-FFF2-40B4-BE49-F238E27FC236}">
                  <a16:creationId xmlns:a16="http://schemas.microsoft.com/office/drawing/2014/main" id="{66A01F41-DED4-4161-8F0F-413F0C124C48}"/>
                </a:ext>
              </a:extLst>
            </p:cNvPr>
            <p:cNvSpPr txBox="1"/>
            <p:nvPr/>
          </p:nvSpPr>
          <p:spPr>
            <a:xfrm rot="16200000">
              <a:off x="1918614" y="5790266"/>
              <a:ext cx="1470199" cy="198503"/>
            </a:xfrm>
            <a:prstGeom prst="rect">
              <a:avLst/>
            </a:prstGeom>
            <a:noFill/>
          </p:spPr>
          <p:txBody>
            <a:bodyPr wrap="square" rtlCol="0" anchor="ctr" anchorCtr="0">
              <a:spAutoFit/>
            </a:bodyPr>
            <a:lstStyle/>
            <a:p>
              <a:pPr algn="r">
                <a:lnSpc>
                  <a:spcPts val="1100"/>
                </a:lnSpc>
              </a:pPr>
              <a:r>
                <a:rPr lang="en-US" sz="900" dirty="0">
                  <a:latin typeface="Century Gothic" panose="020B0502020202020204" pitchFamily="34" charset="0"/>
                </a:rPr>
                <a:t>Activity description</a:t>
              </a:r>
            </a:p>
          </p:txBody>
        </p:sp>
        <p:sp>
          <p:nvSpPr>
            <p:cNvPr id="51" name="TextBox 50">
              <a:extLst>
                <a:ext uri="{FF2B5EF4-FFF2-40B4-BE49-F238E27FC236}">
                  <a16:creationId xmlns:a16="http://schemas.microsoft.com/office/drawing/2014/main" id="{4B07E826-C017-4D1E-A196-F436B7DD8AD3}"/>
                </a:ext>
              </a:extLst>
            </p:cNvPr>
            <p:cNvSpPr txBox="1"/>
            <p:nvPr/>
          </p:nvSpPr>
          <p:spPr>
            <a:xfrm rot="16200000">
              <a:off x="2700323" y="5766866"/>
              <a:ext cx="1423402" cy="198503"/>
            </a:xfrm>
            <a:prstGeom prst="rect">
              <a:avLst/>
            </a:prstGeom>
            <a:noFill/>
          </p:spPr>
          <p:txBody>
            <a:bodyPr wrap="square" rtlCol="0" anchor="ctr" anchorCtr="0">
              <a:spAutoFit/>
            </a:bodyPr>
            <a:lstStyle/>
            <a:p>
              <a:pPr algn="r">
                <a:lnSpc>
                  <a:spcPts val="1100"/>
                </a:lnSpc>
              </a:pPr>
              <a:r>
                <a:rPr lang="en-US" sz="900" dirty="0">
                  <a:latin typeface="Century Gothic" panose="020B0502020202020204" pitchFamily="34" charset="0"/>
                </a:rPr>
                <a:t>Activity description</a:t>
              </a:r>
            </a:p>
          </p:txBody>
        </p:sp>
        <p:sp>
          <p:nvSpPr>
            <p:cNvPr id="52" name="TextBox 51">
              <a:extLst>
                <a:ext uri="{FF2B5EF4-FFF2-40B4-BE49-F238E27FC236}">
                  <a16:creationId xmlns:a16="http://schemas.microsoft.com/office/drawing/2014/main" id="{C0D3F5A3-C2D9-44DC-A331-80F0934813AA}"/>
                </a:ext>
              </a:extLst>
            </p:cNvPr>
            <p:cNvSpPr txBox="1"/>
            <p:nvPr/>
          </p:nvSpPr>
          <p:spPr>
            <a:xfrm rot="16200000">
              <a:off x="3464395" y="5766866"/>
              <a:ext cx="1423400" cy="198503"/>
            </a:xfrm>
            <a:prstGeom prst="rect">
              <a:avLst/>
            </a:prstGeom>
            <a:noFill/>
          </p:spPr>
          <p:txBody>
            <a:bodyPr wrap="square" rtlCol="0" anchor="ctr" anchorCtr="0">
              <a:spAutoFit/>
            </a:bodyPr>
            <a:lstStyle/>
            <a:p>
              <a:pPr algn="r">
                <a:lnSpc>
                  <a:spcPts val="1100"/>
                </a:lnSpc>
              </a:pPr>
              <a:r>
                <a:rPr lang="en-US" sz="900" dirty="0">
                  <a:latin typeface="Century Gothic" panose="020B0502020202020204" pitchFamily="34" charset="0"/>
                </a:rPr>
                <a:t>Activity description</a:t>
              </a:r>
            </a:p>
          </p:txBody>
        </p:sp>
        <p:sp>
          <p:nvSpPr>
            <p:cNvPr id="53" name="TextBox 52">
              <a:extLst>
                <a:ext uri="{FF2B5EF4-FFF2-40B4-BE49-F238E27FC236}">
                  <a16:creationId xmlns:a16="http://schemas.microsoft.com/office/drawing/2014/main" id="{94F6F520-EE38-411D-8099-226015955F43}"/>
                </a:ext>
              </a:extLst>
            </p:cNvPr>
            <p:cNvSpPr txBox="1"/>
            <p:nvPr/>
          </p:nvSpPr>
          <p:spPr>
            <a:xfrm rot="16200000">
              <a:off x="4228466" y="5766864"/>
              <a:ext cx="1423400" cy="198503"/>
            </a:xfrm>
            <a:prstGeom prst="rect">
              <a:avLst/>
            </a:prstGeom>
            <a:noFill/>
          </p:spPr>
          <p:txBody>
            <a:bodyPr wrap="square" rtlCol="0" anchor="ctr" anchorCtr="0">
              <a:spAutoFit/>
            </a:bodyPr>
            <a:lstStyle/>
            <a:p>
              <a:pPr algn="r">
                <a:lnSpc>
                  <a:spcPts val="1100"/>
                </a:lnSpc>
              </a:pPr>
              <a:r>
                <a:rPr lang="en-US" sz="900" dirty="0">
                  <a:latin typeface="Century Gothic" panose="020B0502020202020204" pitchFamily="34" charset="0"/>
                </a:rPr>
                <a:t>Activity description</a:t>
              </a:r>
            </a:p>
          </p:txBody>
        </p:sp>
        <p:sp>
          <p:nvSpPr>
            <p:cNvPr id="54" name="TextBox 53">
              <a:extLst>
                <a:ext uri="{FF2B5EF4-FFF2-40B4-BE49-F238E27FC236}">
                  <a16:creationId xmlns:a16="http://schemas.microsoft.com/office/drawing/2014/main" id="{6D879C6C-16E0-4C51-B3E3-95FC5ACEF7E7}"/>
                </a:ext>
              </a:extLst>
            </p:cNvPr>
            <p:cNvSpPr txBox="1"/>
            <p:nvPr/>
          </p:nvSpPr>
          <p:spPr>
            <a:xfrm rot="16200000">
              <a:off x="4992537" y="5699988"/>
              <a:ext cx="1423402" cy="332259"/>
            </a:xfrm>
            <a:prstGeom prst="rect">
              <a:avLst/>
            </a:prstGeom>
            <a:noFill/>
          </p:spPr>
          <p:txBody>
            <a:bodyPr wrap="square" rtlCol="0" anchor="ctr" anchorCtr="0">
              <a:spAutoFit/>
            </a:bodyPr>
            <a:lstStyle/>
            <a:p>
              <a:pPr algn="r">
                <a:lnSpc>
                  <a:spcPts val="1100"/>
                </a:lnSpc>
              </a:pPr>
              <a:r>
                <a:rPr lang="en-US" sz="900" dirty="0">
                  <a:latin typeface="Century Gothic" panose="020B0502020202020204" pitchFamily="34" charset="0"/>
                </a:rPr>
                <a:t>Activity description</a:t>
              </a:r>
            </a:p>
          </p:txBody>
        </p:sp>
        <p:sp>
          <p:nvSpPr>
            <p:cNvPr id="55" name="TextBox 54">
              <a:extLst>
                <a:ext uri="{FF2B5EF4-FFF2-40B4-BE49-F238E27FC236}">
                  <a16:creationId xmlns:a16="http://schemas.microsoft.com/office/drawing/2014/main" id="{09CCE36C-D9D0-4D57-B06D-9F954A227FB0}"/>
                </a:ext>
              </a:extLst>
            </p:cNvPr>
            <p:cNvSpPr txBox="1"/>
            <p:nvPr/>
          </p:nvSpPr>
          <p:spPr>
            <a:xfrm rot="16200000">
              <a:off x="5680473" y="5776124"/>
              <a:ext cx="1575677" cy="332259"/>
            </a:xfrm>
            <a:prstGeom prst="rect">
              <a:avLst/>
            </a:prstGeom>
            <a:noFill/>
          </p:spPr>
          <p:txBody>
            <a:bodyPr wrap="square" rtlCol="0" anchor="ctr" anchorCtr="0">
              <a:spAutoFit/>
            </a:bodyPr>
            <a:lstStyle/>
            <a:p>
              <a:pPr algn="r">
                <a:lnSpc>
                  <a:spcPts val="1100"/>
                </a:lnSpc>
              </a:pPr>
              <a:r>
                <a:rPr lang="en-US" sz="900" dirty="0">
                  <a:latin typeface="Century Gothic" panose="020B0502020202020204" pitchFamily="34" charset="0"/>
                </a:rPr>
                <a:t>Activity description</a:t>
              </a:r>
            </a:p>
          </p:txBody>
        </p:sp>
        <p:sp>
          <p:nvSpPr>
            <p:cNvPr id="56" name="TextBox 55">
              <a:extLst>
                <a:ext uri="{FF2B5EF4-FFF2-40B4-BE49-F238E27FC236}">
                  <a16:creationId xmlns:a16="http://schemas.microsoft.com/office/drawing/2014/main" id="{7C1078D2-50F4-43D8-96B6-A12A732EEAE9}"/>
                </a:ext>
              </a:extLst>
            </p:cNvPr>
            <p:cNvSpPr txBox="1"/>
            <p:nvPr/>
          </p:nvSpPr>
          <p:spPr>
            <a:xfrm rot="16200000">
              <a:off x="8688567" y="5809446"/>
              <a:ext cx="1642322" cy="332259"/>
            </a:xfrm>
            <a:prstGeom prst="rect">
              <a:avLst/>
            </a:prstGeom>
            <a:noFill/>
          </p:spPr>
          <p:txBody>
            <a:bodyPr wrap="square" rtlCol="0" anchor="ctr" anchorCtr="0">
              <a:spAutoFit/>
            </a:bodyPr>
            <a:lstStyle/>
            <a:p>
              <a:pPr algn="r">
                <a:lnSpc>
                  <a:spcPts val="1100"/>
                </a:lnSpc>
              </a:pPr>
              <a:r>
                <a:rPr lang="en-US" sz="900" dirty="0">
                  <a:latin typeface="Century Gothic" panose="020B0502020202020204" pitchFamily="34" charset="0"/>
                </a:rPr>
                <a:t>Activity description</a:t>
              </a:r>
            </a:p>
          </p:txBody>
        </p:sp>
        <p:sp>
          <p:nvSpPr>
            <p:cNvPr id="57" name="TextBox 56">
              <a:extLst>
                <a:ext uri="{FF2B5EF4-FFF2-40B4-BE49-F238E27FC236}">
                  <a16:creationId xmlns:a16="http://schemas.microsoft.com/office/drawing/2014/main" id="{4CB3B41D-83FF-4208-9044-D7E55A119799}"/>
                </a:ext>
              </a:extLst>
            </p:cNvPr>
            <p:cNvSpPr txBox="1"/>
            <p:nvPr/>
          </p:nvSpPr>
          <p:spPr>
            <a:xfrm rot="16200000">
              <a:off x="8052127" y="5766863"/>
              <a:ext cx="1423402" cy="198503"/>
            </a:xfrm>
            <a:prstGeom prst="rect">
              <a:avLst/>
            </a:prstGeom>
            <a:noFill/>
          </p:spPr>
          <p:txBody>
            <a:bodyPr wrap="square" rtlCol="0" anchor="ctr" anchorCtr="0">
              <a:spAutoFit/>
            </a:bodyPr>
            <a:lstStyle/>
            <a:p>
              <a:pPr algn="r">
                <a:lnSpc>
                  <a:spcPts val="1100"/>
                </a:lnSpc>
              </a:pPr>
              <a:r>
                <a:rPr lang="en-US" sz="900" dirty="0">
                  <a:latin typeface="Century Gothic" panose="020B0502020202020204" pitchFamily="34" charset="0"/>
                </a:rPr>
                <a:t>Activity description</a:t>
              </a:r>
            </a:p>
          </p:txBody>
        </p:sp>
        <p:sp>
          <p:nvSpPr>
            <p:cNvPr id="58" name="TextBox 57">
              <a:extLst>
                <a:ext uri="{FF2B5EF4-FFF2-40B4-BE49-F238E27FC236}">
                  <a16:creationId xmlns:a16="http://schemas.microsoft.com/office/drawing/2014/main" id="{AE1716A7-CA26-473B-9F96-A15F59F58481}"/>
                </a:ext>
              </a:extLst>
            </p:cNvPr>
            <p:cNvSpPr txBox="1"/>
            <p:nvPr/>
          </p:nvSpPr>
          <p:spPr>
            <a:xfrm rot="16200000">
              <a:off x="7273231" y="5699987"/>
              <a:ext cx="1423403" cy="332259"/>
            </a:xfrm>
            <a:prstGeom prst="rect">
              <a:avLst/>
            </a:prstGeom>
            <a:noFill/>
          </p:spPr>
          <p:txBody>
            <a:bodyPr wrap="square" rtlCol="0" anchor="ctr" anchorCtr="0">
              <a:spAutoFit/>
            </a:bodyPr>
            <a:lstStyle/>
            <a:p>
              <a:pPr algn="r">
                <a:lnSpc>
                  <a:spcPts val="1100"/>
                </a:lnSpc>
              </a:pPr>
              <a:r>
                <a:rPr lang="en-US" sz="900" dirty="0">
                  <a:latin typeface="Century Gothic" panose="020B0502020202020204" pitchFamily="34" charset="0"/>
                </a:rPr>
                <a:t>Activity description</a:t>
              </a:r>
            </a:p>
          </p:txBody>
        </p:sp>
        <p:sp>
          <p:nvSpPr>
            <p:cNvPr id="59" name="TextBox 58">
              <a:extLst>
                <a:ext uri="{FF2B5EF4-FFF2-40B4-BE49-F238E27FC236}">
                  <a16:creationId xmlns:a16="http://schemas.microsoft.com/office/drawing/2014/main" id="{700B23E6-234D-4DC2-9F46-472FC4BD14C6}"/>
                </a:ext>
              </a:extLst>
            </p:cNvPr>
            <p:cNvSpPr txBox="1"/>
            <p:nvPr/>
          </p:nvSpPr>
          <p:spPr>
            <a:xfrm rot="16200000">
              <a:off x="6444544" y="5776124"/>
              <a:ext cx="1575675" cy="332259"/>
            </a:xfrm>
            <a:prstGeom prst="rect">
              <a:avLst/>
            </a:prstGeom>
            <a:noFill/>
          </p:spPr>
          <p:txBody>
            <a:bodyPr wrap="square" rtlCol="0" anchor="ctr" anchorCtr="0">
              <a:spAutoFit/>
            </a:bodyPr>
            <a:lstStyle/>
            <a:p>
              <a:pPr algn="r">
                <a:lnSpc>
                  <a:spcPts val="1100"/>
                </a:lnSpc>
              </a:pPr>
              <a:r>
                <a:rPr lang="en-US" sz="900" dirty="0">
                  <a:latin typeface="Century Gothic" panose="020B0502020202020204" pitchFamily="34" charset="0"/>
                </a:rPr>
                <a:t>Activity description</a:t>
              </a:r>
            </a:p>
          </p:txBody>
        </p:sp>
        <p:sp>
          <p:nvSpPr>
            <p:cNvPr id="60" name="TextBox 59">
              <a:extLst>
                <a:ext uri="{FF2B5EF4-FFF2-40B4-BE49-F238E27FC236}">
                  <a16:creationId xmlns:a16="http://schemas.microsoft.com/office/drawing/2014/main" id="{68DE0C19-F127-4EBA-989A-17A4B080BB33}"/>
                </a:ext>
              </a:extLst>
            </p:cNvPr>
            <p:cNvSpPr txBox="1"/>
            <p:nvPr/>
          </p:nvSpPr>
          <p:spPr>
            <a:xfrm rot="16200000">
              <a:off x="9453548" y="5746863"/>
              <a:ext cx="1642322" cy="457426"/>
            </a:xfrm>
            <a:prstGeom prst="rect">
              <a:avLst/>
            </a:prstGeom>
            <a:noFill/>
          </p:spPr>
          <p:txBody>
            <a:bodyPr wrap="square" rtlCol="0" anchor="ctr" anchorCtr="0">
              <a:spAutoFit/>
            </a:bodyPr>
            <a:lstStyle/>
            <a:p>
              <a:pPr algn="r">
                <a:lnSpc>
                  <a:spcPts val="1100"/>
                </a:lnSpc>
              </a:pPr>
              <a:r>
                <a:rPr lang="en-US" sz="900" dirty="0">
                  <a:latin typeface="Century Gothic" panose="020B0502020202020204" pitchFamily="34" charset="0"/>
                </a:rPr>
                <a:t>Activity description</a:t>
              </a:r>
            </a:p>
          </p:txBody>
        </p:sp>
      </p:grpSp>
      <p:sp>
        <p:nvSpPr>
          <p:cNvPr id="62" name="TextBox 61">
            <a:extLst>
              <a:ext uri="{FF2B5EF4-FFF2-40B4-BE49-F238E27FC236}">
                <a16:creationId xmlns:a16="http://schemas.microsoft.com/office/drawing/2014/main" id="{3BD0ED5F-EFD5-46CE-BC81-EAC45785017C}"/>
              </a:ext>
            </a:extLst>
          </p:cNvPr>
          <p:cNvSpPr txBox="1"/>
          <p:nvPr/>
        </p:nvSpPr>
        <p:spPr>
          <a:xfrm>
            <a:off x="9865504" y="2308602"/>
            <a:ext cx="1260395" cy="400110"/>
          </a:xfrm>
          <a:prstGeom prst="rect">
            <a:avLst/>
          </a:prstGeom>
          <a:noFill/>
        </p:spPr>
        <p:txBody>
          <a:bodyPr wrap="square" rtlCol="0">
            <a:spAutoFit/>
          </a:bodyPr>
          <a:lstStyle/>
          <a:p>
            <a:r>
              <a:rPr lang="en-US" sz="1000" dirty="0">
                <a:solidFill>
                  <a:srgbClr val="4078B7"/>
                </a:solidFill>
                <a:latin typeface="Century Gothic" panose="020B0502020202020204" pitchFamily="34" charset="0"/>
              </a:rPr>
              <a:t>Cut through to serve customers</a:t>
            </a:r>
          </a:p>
        </p:txBody>
      </p:sp>
      <p:sp>
        <p:nvSpPr>
          <p:cNvPr id="64" name="TextBox 63">
            <a:extLst>
              <a:ext uri="{FF2B5EF4-FFF2-40B4-BE49-F238E27FC236}">
                <a16:creationId xmlns:a16="http://schemas.microsoft.com/office/drawing/2014/main" id="{DF61350E-DBCB-4401-87A5-495ED76F3BD5}"/>
              </a:ext>
            </a:extLst>
          </p:cNvPr>
          <p:cNvSpPr txBox="1"/>
          <p:nvPr/>
        </p:nvSpPr>
        <p:spPr>
          <a:xfrm>
            <a:off x="8771496" y="3495249"/>
            <a:ext cx="1351528" cy="246221"/>
          </a:xfrm>
          <a:prstGeom prst="rect">
            <a:avLst/>
          </a:prstGeom>
          <a:noFill/>
        </p:spPr>
        <p:txBody>
          <a:bodyPr wrap="square" rtlCol="0">
            <a:spAutoFit/>
          </a:bodyPr>
          <a:lstStyle/>
          <a:p>
            <a:r>
              <a:rPr lang="en-US" sz="1000" dirty="0">
                <a:solidFill>
                  <a:srgbClr val="892EA2"/>
                </a:solidFill>
                <a:latin typeface="Century Gothic" panose="020B0502020202020204" pitchFamily="34" charset="0"/>
              </a:rPr>
              <a:t>Please the boss</a:t>
            </a:r>
          </a:p>
        </p:txBody>
      </p:sp>
      <p:grpSp>
        <p:nvGrpSpPr>
          <p:cNvPr id="3" name="Group 2">
            <a:extLst>
              <a:ext uri="{FF2B5EF4-FFF2-40B4-BE49-F238E27FC236}">
                <a16:creationId xmlns:a16="http://schemas.microsoft.com/office/drawing/2014/main" id="{68BCBF62-2F29-C04B-A06A-A394D1F7ABA8}"/>
              </a:ext>
            </a:extLst>
          </p:cNvPr>
          <p:cNvGrpSpPr/>
          <p:nvPr/>
        </p:nvGrpSpPr>
        <p:grpSpPr>
          <a:xfrm>
            <a:off x="1318912" y="6102807"/>
            <a:ext cx="9591722" cy="457200"/>
            <a:chOff x="1318912" y="6102807"/>
            <a:chExt cx="9591722" cy="457200"/>
          </a:xfrm>
        </p:grpSpPr>
        <p:sp>
          <p:nvSpPr>
            <p:cNvPr id="47" name="Rectangle 46">
              <a:extLst>
                <a:ext uri="{FF2B5EF4-FFF2-40B4-BE49-F238E27FC236}">
                  <a16:creationId xmlns:a16="http://schemas.microsoft.com/office/drawing/2014/main" id="{9C4CDBD0-9917-024D-A42E-44A2D8332269}"/>
                </a:ext>
              </a:extLst>
            </p:cNvPr>
            <p:cNvSpPr/>
            <p:nvPr/>
          </p:nvSpPr>
          <p:spPr>
            <a:xfrm>
              <a:off x="1318912" y="6102807"/>
              <a:ext cx="9591722"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TextBox 83">
              <a:extLst>
                <a:ext uri="{FF2B5EF4-FFF2-40B4-BE49-F238E27FC236}">
                  <a16:creationId xmlns:a16="http://schemas.microsoft.com/office/drawing/2014/main" id="{E05534AB-F800-4B7E-AE1C-94D21AE21854}"/>
                </a:ext>
              </a:extLst>
            </p:cNvPr>
            <p:cNvSpPr txBox="1"/>
            <p:nvPr/>
          </p:nvSpPr>
          <p:spPr>
            <a:xfrm>
              <a:off x="1437280" y="6210823"/>
              <a:ext cx="740908" cy="230832"/>
            </a:xfrm>
            <a:prstGeom prst="rect">
              <a:avLst/>
            </a:prstGeom>
            <a:noFill/>
          </p:spPr>
          <p:txBody>
            <a:bodyPr wrap="none" rtlCol="0">
              <a:spAutoFit/>
            </a:bodyPr>
            <a:lstStyle/>
            <a:p>
              <a:pPr algn="ctr"/>
              <a:r>
                <a:rPr lang="en-US" sz="900" b="1" dirty="0">
                  <a:solidFill>
                    <a:schemeClr val="tx1">
                      <a:lumMod val="75000"/>
                      <a:lumOff val="25000"/>
                    </a:schemeClr>
                  </a:solidFill>
                  <a:latin typeface="Century Gothic" panose="020B0502020202020204" pitchFamily="34" charset="0"/>
                </a:rPr>
                <a:t>ELIMINATE</a:t>
              </a:r>
            </a:p>
          </p:txBody>
        </p:sp>
        <p:sp>
          <p:nvSpPr>
            <p:cNvPr id="86" name="TextBox 85">
              <a:extLst>
                <a:ext uri="{FF2B5EF4-FFF2-40B4-BE49-F238E27FC236}">
                  <a16:creationId xmlns:a16="http://schemas.microsoft.com/office/drawing/2014/main" id="{0B9B05F3-ECC5-4F21-AD04-C77C3F0DC267}"/>
                </a:ext>
              </a:extLst>
            </p:cNvPr>
            <p:cNvSpPr txBox="1"/>
            <p:nvPr/>
          </p:nvSpPr>
          <p:spPr>
            <a:xfrm>
              <a:off x="3187098" y="6210823"/>
              <a:ext cx="614271" cy="230832"/>
            </a:xfrm>
            <a:prstGeom prst="rect">
              <a:avLst/>
            </a:prstGeom>
            <a:noFill/>
          </p:spPr>
          <p:txBody>
            <a:bodyPr wrap="none" rtlCol="0">
              <a:spAutoFit/>
            </a:bodyPr>
            <a:lstStyle/>
            <a:p>
              <a:pPr algn="ctr"/>
              <a:r>
                <a:rPr lang="en-US" sz="900" b="1" dirty="0">
                  <a:solidFill>
                    <a:schemeClr val="tx1">
                      <a:lumMod val="75000"/>
                      <a:lumOff val="25000"/>
                    </a:schemeClr>
                  </a:solidFill>
                  <a:latin typeface="Century Gothic" panose="020B0502020202020204" pitchFamily="34" charset="0"/>
                </a:rPr>
                <a:t>REDUCE</a:t>
              </a:r>
            </a:p>
          </p:txBody>
        </p:sp>
        <p:sp>
          <p:nvSpPr>
            <p:cNvPr id="87" name="TextBox 86">
              <a:extLst>
                <a:ext uri="{FF2B5EF4-FFF2-40B4-BE49-F238E27FC236}">
                  <a16:creationId xmlns:a16="http://schemas.microsoft.com/office/drawing/2014/main" id="{42E908E5-B64E-435E-A607-D3070CEF54DC}"/>
                </a:ext>
              </a:extLst>
            </p:cNvPr>
            <p:cNvSpPr txBox="1"/>
            <p:nvPr/>
          </p:nvSpPr>
          <p:spPr>
            <a:xfrm>
              <a:off x="6721699" y="6210823"/>
              <a:ext cx="487634" cy="230832"/>
            </a:xfrm>
            <a:prstGeom prst="rect">
              <a:avLst/>
            </a:prstGeom>
            <a:noFill/>
          </p:spPr>
          <p:txBody>
            <a:bodyPr wrap="none" rtlCol="0">
              <a:spAutoFit/>
            </a:bodyPr>
            <a:lstStyle/>
            <a:p>
              <a:pPr algn="ctr"/>
              <a:r>
                <a:rPr lang="en-US" sz="900" b="1" dirty="0">
                  <a:solidFill>
                    <a:schemeClr val="tx1">
                      <a:lumMod val="75000"/>
                      <a:lumOff val="25000"/>
                    </a:schemeClr>
                  </a:solidFill>
                  <a:latin typeface="Century Gothic" panose="020B0502020202020204" pitchFamily="34" charset="0"/>
                </a:rPr>
                <a:t>RAISE</a:t>
              </a:r>
            </a:p>
          </p:txBody>
        </p:sp>
        <p:sp>
          <p:nvSpPr>
            <p:cNvPr id="89" name="TextBox 88">
              <a:extLst>
                <a:ext uri="{FF2B5EF4-FFF2-40B4-BE49-F238E27FC236}">
                  <a16:creationId xmlns:a16="http://schemas.microsoft.com/office/drawing/2014/main" id="{397E97B1-B393-4FA9-B351-CF9435286EA4}"/>
                </a:ext>
              </a:extLst>
            </p:cNvPr>
            <p:cNvSpPr txBox="1"/>
            <p:nvPr/>
          </p:nvSpPr>
          <p:spPr>
            <a:xfrm>
              <a:off x="9698737" y="6210823"/>
              <a:ext cx="593431" cy="230832"/>
            </a:xfrm>
            <a:prstGeom prst="rect">
              <a:avLst/>
            </a:prstGeom>
            <a:noFill/>
          </p:spPr>
          <p:txBody>
            <a:bodyPr wrap="none" rtlCol="0">
              <a:spAutoFit/>
            </a:bodyPr>
            <a:lstStyle/>
            <a:p>
              <a:pPr algn="ctr"/>
              <a:r>
                <a:rPr lang="en-US" sz="900" b="1" dirty="0">
                  <a:solidFill>
                    <a:schemeClr val="tx1">
                      <a:lumMod val="75000"/>
                      <a:lumOff val="25000"/>
                    </a:schemeClr>
                  </a:solidFill>
                  <a:latin typeface="Century Gothic" panose="020B0502020202020204" pitchFamily="34" charset="0"/>
                </a:rPr>
                <a:t>CREATE</a:t>
              </a:r>
            </a:p>
          </p:txBody>
        </p:sp>
      </p:grpSp>
    </p:spTree>
    <p:extLst>
      <p:ext uri="{BB962C8B-B14F-4D97-AF65-F5344CB8AC3E}">
        <p14:creationId xmlns:p14="http://schemas.microsoft.com/office/powerpoint/2010/main" val="1763184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2500"/>
                                        <p:tgtEl>
                                          <p:spTgt spid="17"/>
                                        </p:tgtEl>
                                      </p:cBhvr>
                                    </p:animEffect>
                                  </p:childTnLst>
                                </p:cTn>
                              </p:par>
                              <p:par>
                                <p:cTn id="8" presetID="22" presetClass="entr" presetSubtype="8" fill="hold" nodeType="withEffect">
                                  <p:stCondLst>
                                    <p:cond delay="0"/>
                                  </p:stCondLst>
                                  <p:childTnLst>
                                    <p:set>
                                      <p:cBhvr>
                                        <p:cTn id="9" dur="1" fill="hold">
                                          <p:stCondLst>
                                            <p:cond delay="0"/>
                                          </p:stCondLst>
                                        </p:cTn>
                                        <p:tgtEl>
                                          <p:spTgt spid="36"/>
                                        </p:tgtEl>
                                        <p:attrNameLst>
                                          <p:attrName>style.visibility</p:attrName>
                                        </p:attrNameLst>
                                      </p:cBhvr>
                                      <p:to>
                                        <p:strVal val="visible"/>
                                      </p:to>
                                    </p:set>
                                    <p:animEffect transition="in" filter="wipe(left)">
                                      <p:cBhvr>
                                        <p:cTn id="10" dur="2500"/>
                                        <p:tgtEl>
                                          <p:spTgt spid="36"/>
                                        </p:tgtEl>
                                      </p:cBhvr>
                                    </p:animEffect>
                                  </p:childTnLst>
                                </p:cTn>
                              </p:par>
                              <p:par>
                                <p:cTn id="11" presetID="12" presetClass="entr" presetSubtype="2"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1000"/>
                                        <p:tgtEl>
                                          <p:spTgt spid="2"/>
                                        </p:tgtEl>
                                        <p:attrNameLst>
                                          <p:attrName>ppt_x</p:attrName>
                                        </p:attrNameLst>
                                      </p:cBhvr>
                                      <p:tavLst>
                                        <p:tav tm="0">
                                          <p:val>
                                            <p:strVal val="#ppt_x+#ppt_w*1.125000"/>
                                          </p:val>
                                        </p:tav>
                                        <p:tav tm="100000">
                                          <p:val>
                                            <p:strVal val="#ppt_x"/>
                                          </p:val>
                                        </p:tav>
                                      </p:tavLst>
                                    </p:anim>
                                    <p:animEffect transition="in" filter="wipe(left)">
                                      <p:cBhvr>
                                        <p:cTn id="14" dur="1000"/>
                                        <p:tgtEl>
                                          <p:spTgt spid="2"/>
                                        </p:tgtEl>
                                      </p:cBhvr>
                                    </p:animEffect>
                                  </p:childTnLst>
                                </p:cTn>
                              </p:par>
                              <p:par>
                                <p:cTn id="15" presetID="12" presetClass="entr" presetSubtype="8" fill="hold" grpId="0" nodeType="withEffect">
                                  <p:stCondLst>
                                    <p:cond delay="1500"/>
                                  </p:stCondLst>
                                  <p:childTnLst>
                                    <p:set>
                                      <p:cBhvr>
                                        <p:cTn id="16" dur="1" fill="hold">
                                          <p:stCondLst>
                                            <p:cond delay="0"/>
                                          </p:stCondLst>
                                        </p:cTn>
                                        <p:tgtEl>
                                          <p:spTgt spid="62"/>
                                        </p:tgtEl>
                                        <p:attrNameLst>
                                          <p:attrName>style.visibility</p:attrName>
                                        </p:attrNameLst>
                                      </p:cBhvr>
                                      <p:to>
                                        <p:strVal val="visible"/>
                                      </p:to>
                                    </p:set>
                                    <p:anim calcmode="lin" valueType="num">
                                      <p:cBhvr additive="base">
                                        <p:cTn id="17" dur="1000"/>
                                        <p:tgtEl>
                                          <p:spTgt spid="62"/>
                                        </p:tgtEl>
                                        <p:attrNameLst>
                                          <p:attrName>ppt_x</p:attrName>
                                        </p:attrNameLst>
                                      </p:cBhvr>
                                      <p:tavLst>
                                        <p:tav tm="0">
                                          <p:val>
                                            <p:strVal val="#ppt_x-#ppt_w*1.125000"/>
                                          </p:val>
                                        </p:tav>
                                        <p:tav tm="100000">
                                          <p:val>
                                            <p:strVal val="#ppt_x"/>
                                          </p:val>
                                        </p:tav>
                                      </p:tavLst>
                                    </p:anim>
                                    <p:animEffect transition="in" filter="wipe(right)">
                                      <p:cBhvr>
                                        <p:cTn id="18" dur="1000"/>
                                        <p:tgtEl>
                                          <p:spTgt spid="62"/>
                                        </p:tgtEl>
                                      </p:cBhvr>
                                    </p:animEffect>
                                  </p:childTnLst>
                                </p:cTn>
                              </p:par>
                              <p:par>
                                <p:cTn id="19" presetID="12" presetClass="entr" presetSubtype="8" fill="hold" grpId="0" nodeType="withEffect">
                                  <p:stCondLst>
                                    <p:cond delay="1500"/>
                                  </p:stCondLst>
                                  <p:childTnLst>
                                    <p:set>
                                      <p:cBhvr>
                                        <p:cTn id="20" dur="1" fill="hold">
                                          <p:stCondLst>
                                            <p:cond delay="0"/>
                                          </p:stCondLst>
                                        </p:cTn>
                                        <p:tgtEl>
                                          <p:spTgt spid="64"/>
                                        </p:tgtEl>
                                        <p:attrNameLst>
                                          <p:attrName>style.visibility</p:attrName>
                                        </p:attrNameLst>
                                      </p:cBhvr>
                                      <p:to>
                                        <p:strVal val="visible"/>
                                      </p:to>
                                    </p:set>
                                    <p:anim calcmode="lin" valueType="num">
                                      <p:cBhvr additive="base">
                                        <p:cTn id="21" dur="1000"/>
                                        <p:tgtEl>
                                          <p:spTgt spid="64"/>
                                        </p:tgtEl>
                                        <p:attrNameLst>
                                          <p:attrName>ppt_x</p:attrName>
                                        </p:attrNameLst>
                                      </p:cBhvr>
                                      <p:tavLst>
                                        <p:tav tm="0">
                                          <p:val>
                                            <p:strVal val="#ppt_x-#ppt_w*1.125000"/>
                                          </p:val>
                                        </p:tav>
                                        <p:tav tm="100000">
                                          <p:val>
                                            <p:strVal val="#ppt_x"/>
                                          </p:val>
                                        </p:tav>
                                      </p:tavLst>
                                    </p:anim>
                                    <p:animEffect transition="in" filter="wipe(right)">
                                      <p:cBhvr>
                                        <p:cTn id="22" dur="1000"/>
                                        <p:tgtEl>
                                          <p:spTgt spid="64"/>
                                        </p:tgtEl>
                                      </p:cBhvr>
                                    </p:animEffect>
                                  </p:childTnLst>
                                </p:cTn>
                              </p:par>
                              <p:par>
                                <p:cTn id="23" presetID="22" presetClass="entr" presetSubtype="1" fill="hold" grpId="0" nodeType="withEffect">
                                  <p:stCondLst>
                                    <p:cond delay="2000"/>
                                  </p:stCondLst>
                                  <p:childTnLst>
                                    <p:set>
                                      <p:cBhvr>
                                        <p:cTn id="24" dur="1" fill="hold">
                                          <p:stCondLst>
                                            <p:cond delay="0"/>
                                          </p:stCondLst>
                                        </p:cTn>
                                        <p:tgtEl>
                                          <p:spTgt spid="77"/>
                                        </p:tgtEl>
                                        <p:attrNameLst>
                                          <p:attrName>style.visibility</p:attrName>
                                        </p:attrNameLst>
                                      </p:cBhvr>
                                      <p:to>
                                        <p:strVal val="visible"/>
                                      </p:to>
                                    </p:set>
                                    <p:animEffect transition="in" filter="wipe(up)">
                                      <p:cBhvr>
                                        <p:cTn id="25" dur="1000"/>
                                        <p:tgtEl>
                                          <p:spTgt spid="77"/>
                                        </p:tgtEl>
                                      </p:cBhvr>
                                    </p:animEffect>
                                  </p:childTnLst>
                                </p:cTn>
                              </p:par>
                              <p:par>
                                <p:cTn id="26" presetID="22" presetClass="entr" presetSubtype="1" fill="hold" grpId="0" nodeType="withEffect">
                                  <p:stCondLst>
                                    <p:cond delay="2500"/>
                                  </p:stCondLst>
                                  <p:childTnLst>
                                    <p:set>
                                      <p:cBhvr>
                                        <p:cTn id="27" dur="1" fill="hold">
                                          <p:stCondLst>
                                            <p:cond delay="0"/>
                                          </p:stCondLst>
                                        </p:cTn>
                                        <p:tgtEl>
                                          <p:spTgt spid="80"/>
                                        </p:tgtEl>
                                        <p:attrNameLst>
                                          <p:attrName>style.visibility</p:attrName>
                                        </p:attrNameLst>
                                      </p:cBhvr>
                                      <p:to>
                                        <p:strVal val="visible"/>
                                      </p:to>
                                    </p:set>
                                    <p:animEffect transition="in" filter="wipe(up)">
                                      <p:cBhvr>
                                        <p:cTn id="28" dur="1000"/>
                                        <p:tgtEl>
                                          <p:spTgt spid="80"/>
                                        </p:tgtEl>
                                      </p:cBhvr>
                                    </p:animEffect>
                                  </p:childTnLst>
                                </p:cTn>
                              </p:par>
                              <p:par>
                                <p:cTn id="29" presetID="22" presetClass="entr" presetSubtype="1" fill="hold" grpId="0" nodeType="withEffect">
                                  <p:stCondLst>
                                    <p:cond delay="3000"/>
                                  </p:stCondLst>
                                  <p:childTnLst>
                                    <p:set>
                                      <p:cBhvr>
                                        <p:cTn id="30" dur="1" fill="hold">
                                          <p:stCondLst>
                                            <p:cond delay="0"/>
                                          </p:stCondLst>
                                        </p:cTn>
                                        <p:tgtEl>
                                          <p:spTgt spid="81"/>
                                        </p:tgtEl>
                                        <p:attrNameLst>
                                          <p:attrName>style.visibility</p:attrName>
                                        </p:attrNameLst>
                                      </p:cBhvr>
                                      <p:to>
                                        <p:strVal val="visible"/>
                                      </p:to>
                                    </p:set>
                                    <p:animEffect transition="in" filter="wipe(up)">
                                      <p:cBhvr>
                                        <p:cTn id="31" dur="1000"/>
                                        <p:tgtEl>
                                          <p:spTgt spid="81"/>
                                        </p:tgtEl>
                                      </p:cBhvr>
                                    </p:animEffect>
                                  </p:childTnLst>
                                </p:cTn>
                              </p:par>
                              <p:par>
                                <p:cTn id="32" presetID="22" presetClass="entr" presetSubtype="1" fill="hold" grpId="0" nodeType="withEffect">
                                  <p:stCondLst>
                                    <p:cond delay="3500"/>
                                  </p:stCondLst>
                                  <p:childTnLst>
                                    <p:set>
                                      <p:cBhvr>
                                        <p:cTn id="33" dur="1" fill="hold">
                                          <p:stCondLst>
                                            <p:cond delay="0"/>
                                          </p:stCondLst>
                                        </p:cTn>
                                        <p:tgtEl>
                                          <p:spTgt spid="82"/>
                                        </p:tgtEl>
                                        <p:attrNameLst>
                                          <p:attrName>style.visibility</p:attrName>
                                        </p:attrNameLst>
                                      </p:cBhvr>
                                      <p:to>
                                        <p:strVal val="visible"/>
                                      </p:to>
                                    </p:set>
                                    <p:animEffect transition="in" filter="wipe(up)">
                                      <p:cBhvr>
                                        <p:cTn id="34" dur="1000"/>
                                        <p:tgtEl>
                                          <p:spTgt spid="82"/>
                                        </p:tgtEl>
                                      </p:cBhvr>
                                    </p:animEffect>
                                  </p:childTnLst>
                                </p:cTn>
                              </p:par>
                              <p:par>
                                <p:cTn id="35" presetID="16" presetClass="entr" presetSubtype="37" fill="hold" nodeType="withEffect">
                                  <p:stCondLst>
                                    <p:cond delay="4000"/>
                                  </p:stCondLst>
                                  <p:childTnLst>
                                    <p:set>
                                      <p:cBhvr>
                                        <p:cTn id="36" dur="1" fill="hold">
                                          <p:stCondLst>
                                            <p:cond delay="0"/>
                                          </p:stCondLst>
                                        </p:cTn>
                                        <p:tgtEl>
                                          <p:spTgt spid="3"/>
                                        </p:tgtEl>
                                        <p:attrNameLst>
                                          <p:attrName>style.visibility</p:attrName>
                                        </p:attrNameLst>
                                      </p:cBhvr>
                                      <p:to>
                                        <p:strVal val="visible"/>
                                      </p:to>
                                    </p:set>
                                    <p:animEffect transition="in" filter="barn(outVertical)">
                                      <p:cBhvr>
                                        <p:cTn id="37" dur="1500"/>
                                        <p:tgtEl>
                                          <p:spTgt spid="3"/>
                                        </p:tgtEl>
                                      </p:cBhvr>
                                    </p:animEffect>
                                  </p:childTnLst>
                                </p:cTn>
                              </p:par>
                              <p:par>
                                <p:cTn id="38" presetID="12" presetClass="entr" presetSubtype="1" fill="hold" nodeType="withEffect">
                                  <p:stCondLst>
                                    <p:cond delay="4000"/>
                                  </p:stCondLst>
                                  <p:childTnLst>
                                    <p:set>
                                      <p:cBhvr>
                                        <p:cTn id="39" dur="1" fill="hold">
                                          <p:stCondLst>
                                            <p:cond delay="0"/>
                                          </p:stCondLst>
                                        </p:cTn>
                                        <p:tgtEl>
                                          <p:spTgt spid="49"/>
                                        </p:tgtEl>
                                        <p:attrNameLst>
                                          <p:attrName>style.visibility</p:attrName>
                                        </p:attrNameLst>
                                      </p:cBhvr>
                                      <p:to>
                                        <p:strVal val="visible"/>
                                      </p:to>
                                    </p:set>
                                    <p:anim calcmode="lin" valueType="num">
                                      <p:cBhvr additive="base">
                                        <p:cTn id="40" dur="1500"/>
                                        <p:tgtEl>
                                          <p:spTgt spid="49"/>
                                        </p:tgtEl>
                                        <p:attrNameLst>
                                          <p:attrName>ppt_y</p:attrName>
                                        </p:attrNameLst>
                                      </p:cBhvr>
                                      <p:tavLst>
                                        <p:tav tm="0">
                                          <p:val>
                                            <p:strVal val="#ppt_y-#ppt_h*1.125000"/>
                                          </p:val>
                                        </p:tav>
                                        <p:tav tm="100000">
                                          <p:val>
                                            <p:strVal val="#ppt_y"/>
                                          </p:val>
                                        </p:tav>
                                      </p:tavLst>
                                    </p:anim>
                                    <p:animEffect transition="in" filter="wipe(down)">
                                      <p:cBhvr>
                                        <p:cTn id="41" dur="1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animBg="1"/>
      <p:bldP spid="80" grpId="0" animBg="1"/>
      <p:bldP spid="81" grpId="0" animBg="1"/>
      <p:bldP spid="82" grpId="0" animBg="1"/>
      <p:bldGraphic spid="17" grpId="0">
        <p:bldAsOne/>
      </p:bldGraphic>
      <p:bldP spid="62" grpId="0"/>
      <p:bldP spid="6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Oval 5">
            <a:extLst>
              <a:ext uri="{FF2B5EF4-FFF2-40B4-BE49-F238E27FC236}">
                <a16:creationId xmlns:a16="http://schemas.microsoft.com/office/drawing/2014/main" id="{0AC0EF9A-943A-6040-A456-8C31A62388D4}"/>
              </a:ext>
            </a:extLst>
          </p:cNvPr>
          <p:cNvSpPr/>
          <p:nvPr/>
        </p:nvSpPr>
        <p:spPr>
          <a:xfrm rot="5724873">
            <a:off x="3646526" y="1346273"/>
            <a:ext cx="4934917" cy="4949457"/>
          </a:xfrm>
          <a:custGeom>
            <a:avLst/>
            <a:gdLst>
              <a:gd name="connsiteX0" fmla="*/ 0 w 5287617"/>
              <a:gd name="connsiteY0" fmla="*/ 2643809 h 5287617"/>
              <a:gd name="connsiteX1" fmla="*/ 2643809 w 5287617"/>
              <a:gd name="connsiteY1" fmla="*/ 0 h 5287617"/>
              <a:gd name="connsiteX2" fmla="*/ 5287618 w 5287617"/>
              <a:gd name="connsiteY2" fmla="*/ 2643809 h 5287617"/>
              <a:gd name="connsiteX3" fmla="*/ 2643809 w 5287617"/>
              <a:gd name="connsiteY3" fmla="*/ 5287618 h 5287617"/>
              <a:gd name="connsiteX4" fmla="*/ 0 w 5287617"/>
              <a:gd name="connsiteY4" fmla="*/ 2643809 h 5287617"/>
              <a:gd name="connsiteX0" fmla="*/ 0 w 5287618"/>
              <a:gd name="connsiteY0" fmla="*/ 2651483 h 5295292"/>
              <a:gd name="connsiteX1" fmla="*/ 2643809 w 5287618"/>
              <a:gd name="connsiteY1" fmla="*/ 7674 h 5295292"/>
              <a:gd name="connsiteX2" fmla="*/ 5287618 w 5287618"/>
              <a:gd name="connsiteY2" fmla="*/ 2651483 h 5295292"/>
              <a:gd name="connsiteX3" fmla="*/ 2643809 w 5287618"/>
              <a:gd name="connsiteY3" fmla="*/ 5295292 h 5295292"/>
              <a:gd name="connsiteX4" fmla="*/ 0 w 5287618"/>
              <a:gd name="connsiteY4" fmla="*/ 2651483 h 5295292"/>
              <a:gd name="connsiteX0" fmla="*/ 7674 w 5295292"/>
              <a:gd name="connsiteY0" fmla="*/ 2651483 h 5295292"/>
              <a:gd name="connsiteX1" fmla="*/ 2651483 w 5295292"/>
              <a:gd name="connsiteY1" fmla="*/ 7674 h 5295292"/>
              <a:gd name="connsiteX2" fmla="*/ 5295292 w 5295292"/>
              <a:gd name="connsiteY2" fmla="*/ 2651483 h 5295292"/>
              <a:gd name="connsiteX3" fmla="*/ 2651483 w 5295292"/>
              <a:gd name="connsiteY3" fmla="*/ 5295292 h 5295292"/>
              <a:gd name="connsiteX4" fmla="*/ 7674 w 5295292"/>
              <a:gd name="connsiteY4" fmla="*/ 2651483 h 5295292"/>
              <a:gd name="connsiteX0" fmla="*/ 8092 w 5295710"/>
              <a:gd name="connsiteY0" fmla="*/ 2651483 h 5311314"/>
              <a:gd name="connsiteX1" fmla="*/ 2651901 w 5295710"/>
              <a:gd name="connsiteY1" fmla="*/ 7674 h 5311314"/>
              <a:gd name="connsiteX2" fmla="*/ 5295710 w 5295710"/>
              <a:gd name="connsiteY2" fmla="*/ 2651483 h 5311314"/>
              <a:gd name="connsiteX3" fmla="*/ 2651901 w 5295710"/>
              <a:gd name="connsiteY3" fmla="*/ 5295292 h 5311314"/>
              <a:gd name="connsiteX4" fmla="*/ 8092 w 5295710"/>
              <a:gd name="connsiteY4" fmla="*/ 2651483 h 5311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95710" h="5311314">
                <a:moveTo>
                  <a:pt x="8092" y="2651483"/>
                </a:moveTo>
                <a:cubicBezTo>
                  <a:pt x="128013" y="1146378"/>
                  <a:pt x="1146796" y="127595"/>
                  <a:pt x="2651901" y="7674"/>
                </a:cubicBezTo>
                <a:cubicBezTo>
                  <a:pt x="4157006" y="-112247"/>
                  <a:pt x="5295710" y="1191348"/>
                  <a:pt x="5295710" y="2651483"/>
                </a:cubicBezTo>
                <a:cubicBezTo>
                  <a:pt x="5295710" y="4111618"/>
                  <a:pt x="4186987" y="5475174"/>
                  <a:pt x="2651901" y="5295292"/>
                </a:cubicBezTo>
                <a:cubicBezTo>
                  <a:pt x="1116815" y="5115410"/>
                  <a:pt x="-111829" y="4156588"/>
                  <a:pt x="8092" y="2651483"/>
                </a:cubicBezTo>
                <a:close/>
              </a:path>
            </a:pathLst>
          </a:custGeom>
          <a:noFill/>
          <a:ln w="6350" cap="flat" cmpd="sng" algn="ctr">
            <a:solidFill>
              <a:srgbClr val="262726">
                <a:alpha val="36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EFFFE"/>
              </a:solidFill>
              <a:effectLst/>
              <a:uLnTx/>
              <a:uFillTx/>
              <a:latin typeface="Century Gothic" panose="020B0502020202020204" pitchFamily="34" charset="0"/>
            </a:endParaRPr>
          </a:p>
        </p:txBody>
      </p:sp>
      <p:sp>
        <p:nvSpPr>
          <p:cNvPr id="19" name="Oval 3">
            <a:extLst>
              <a:ext uri="{FF2B5EF4-FFF2-40B4-BE49-F238E27FC236}">
                <a16:creationId xmlns:a16="http://schemas.microsoft.com/office/drawing/2014/main" id="{6154DB0F-38DE-4663-B952-256F037ED859}"/>
              </a:ext>
            </a:extLst>
          </p:cNvPr>
          <p:cNvSpPr/>
          <p:nvPr/>
        </p:nvSpPr>
        <p:spPr>
          <a:xfrm>
            <a:off x="4828557" y="2588694"/>
            <a:ext cx="2543756" cy="2526192"/>
          </a:xfrm>
          <a:custGeom>
            <a:avLst/>
            <a:gdLst>
              <a:gd name="connsiteX0" fmla="*/ 0 w 3000520"/>
              <a:gd name="connsiteY0" fmla="*/ 1500260 h 3000520"/>
              <a:gd name="connsiteX1" fmla="*/ 1500260 w 3000520"/>
              <a:gd name="connsiteY1" fmla="*/ 0 h 3000520"/>
              <a:gd name="connsiteX2" fmla="*/ 3000520 w 3000520"/>
              <a:gd name="connsiteY2" fmla="*/ 1500260 h 3000520"/>
              <a:gd name="connsiteX3" fmla="*/ 1500260 w 3000520"/>
              <a:gd name="connsiteY3" fmla="*/ 3000520 h 3000520"/>
              <a:gd name="connsiteX4" fmla="*/ 0 w 3000520"/>
              <a:gd name="connsiteY4" fmla="*/ 1500260 h 3000520"/>
              <a:gd name="connsiteX0" fmla="*/ 0 w 3010070"/>
              <a:gd name="connsiteY0" fmla="*/ 1500260 h 3000520"/>
              <a:gd name="connsiteX1" fmla="*/ 1500260 w 3010070"/>
              <a:gd name="connsiteY1" fmla="*/ 0 h 3000520"/>
              <a:gd name="connsiteX2" fmla="*/ 3000520 w 3010070"/>
              <a:gd name="connsiteY2" fmla="*/ 1500260 h 3000520"/>
              <a:gd name="connsiteX3" fmla="*/ 1500260 w 3010070"/>
              <a:gd name="connsiteY3" fmla="*/ 3000520 h 3000520"/>
              <a:gd name="connsiteX4" fmla="*/ 0 w 3010070"/>
              <a:gd name="connsiteY4" fmla="*/ 1500260 h 3000520"/>
              <a:gd name="connsiteX0" fmla="*/ 27750 w 3037820"/>
              <a:gd name="connsiteY0" fmla="*/ 1500260 h 3000520"/>
              <a:gd name="connsiteX1" fmla="*/ 1528010 w 3037820"/>
              <a:gd name="connsiteY1" fmla="*/ 0 h 3000520"/>
              <a:gd name="connsiteX2" fmla="*/ 3028270 w 3037820"/>
              <a:gd name="connsiteY2" fmla="*/ 1500260 h 3000520"/>
              <a:gd name="connsiteX3" fmla="*/ 1528010 w 3037820"/>
              <a:gd name="connsiteY3" fmla="*/ 3000520 h 3000520"/>
              <a:gd name="connsiteX4" fmla="*/ 27750 w 3037820"/>
              <a:gd name="connsiteY4" fmla="*/ 1500260 h 3000520"/>
              <a:gd name="connsiteX0" fmla="*/ 27750 w 3038147"/>
              <a:gd name="connsiteY0" fmla="*/ 1511690 h 3011950"/>
              <a:gd name="connsiteX1" fmla="*/ 1528010 w 3038147"/>
              <a:gd name="connsiteY1" fmla="*/ 11430 h 3011950"/>
              <a:gd name="connsiteX2" fmla="*/ 3028270 w 3038147"/>
              <a:gd name="connsiteY2" fmla="*/ 1511690 h 3011950"/>
              <a:gd name="connsiteX3" fmla="*/ 1528010 w 3038147"/>
              <a:gd name="connsiteY3" fmla="*/ 3011950 h 3011950"/>
              <a:gd name="connsiteX4" fmla="*/ 27750 w 3038147"/>
              <a:gd name="connsiteY4" fmla="*/ 1511690 h 3011950"/>
              <a:gd name="connsiteX0" fmla="*/ 28134 w 3038531"/>
              <a:gd name="connsiteY0" fmla="*/ 1511690 h 3017550"/>
              <a:gd name="connsiteX1" fmla="*/ 1528394 w 3038531"/>
              <a:gd name="connsiteY1" fmla="*/ 11430 h 3017550"/>
              <a:gd name="connsiteX2" fmla="*/ 3028654 w 3038531"/>
              <a:gd name="connsiteY2" fmla="*/ 1511690 h 3017550"/>
              <a:gd name="connsiteX3" fmla="*/ 1528394 w 3038531"/>
              <a:gd name="connsiteY3" fmla="*/ 3011950 h 3017550"/>
              <a:gd name="connsiteX4" fmla="*/ 28134 w 3038531"/>
              <a:gd name="connsiteY4" fmla="*/ 1511690 h 3017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38531" h="3017550">
                <a:moveTo>
                  <a:pt x="28134" y="1511690"/>
                </a:moveTo>
                <a:cubicBezTo>
                  <a:pt x="223006" y="623159"/>
                  <a:pt x="669843" y="116361"/>
                  <a:pt x="1528394" y="11430"/>
                </a:cubicBezTo>
                <a:cubicBezTo>
                  <a:pt x="2386945" y="-93501"/>
                  <a:pt x="3133585" y="533218"/>
                  <a:pt x="3028654" y="1511690"/>
                </a:cubicBezTo>
                <a:cubicBezTo>
                  <a:pt x="2923723" y="2490162"/>
                  <a:pt x="2371956" y="2936999"/>
                  <a:pt x="1528394" y="3011950"/>
                </a:cubicBezTo>
                <a:cubicBezTo>
                  <a:pt x="684832" y="3086901"/>
                  <a:pt x="-166738" y="2400221"/>
                  <a:pt x="28134" y="1511690"/>
                </a:cubicBezTo>
                <a:close/>
              </a:path>
            </a:pathLst>
          </a:custGeom>
          <a:gradFill>
            <a:gsLst>
              <a:gs pos="97000">
                <a:srgbClr val="2D3192"/>
              </a:gs>
              <a:gs pos="0">
                <a:srgbClr val="1BFEFE"/>
              </a:gs>
            </a:gsLst>
            <a:lin ang="2700000" scaled="0"/>
          </a:gradFill>
          <a:ln w="12700" cap="flat" cmpd="sng" algn="ctr">
            <a:noFill/>
            <a:prstDash val="solid"/>
            <a:miter lim="800000"/>
          </a:ln>
          <a:effectLst>
            <a:innerShdw blurRad="825500">
              <a:srgbClr val="FEFFFE">
                <a:alpha val="71000"/>
              </a:srgbClr>
            </a:innerShdw>
          </a:effectLst>
        </p:spPr>
        <p:txBody>
          <a:bodyPr lIns="0" rIns="0" rtlCol="0" anchor="ctr"/>
          <a:lstStyle/>
          <a:p>
            <a:pPr algn="ctr"/>
            <a:endParaRPr lang="en-US" sz="1600" kern="0" dirty="0">
              <a:solidFill>
                <a:srgbClr val="FEFFFE"/>
              </a:solidFill>
              <a:latin typeface="Century Gothic" panose="020B0502020202020204" pitchFamily="34" charset="0"/>
            </a:endParaRPr>
          </a:p>
        </p:txBody>
      </p:sp>
      <p:sp>
        <p:nvSpPr>
          <p:cNvPr id="18" name="Oval 5">
            <a:extLst>
              <a:ext uri="{FF2B5EF4-FFF2-40B4-BE49-F238E27FC236}">
                <a16:creationId xmlns:a16="http://schemas.microsoft.com/office/drawing/2014/main" id="{1C7E4A58-F0AC-4786-A6CE-E2EF76F2049E}"/>
              </a:ext>
            </a:extLst>
          </p:cNvPr>
          <p:cNvSpPr/>
          <p:nvPr/>
        </p:nvSpPr>
        <p:spPr>
          <a:xfrm>
            <a:off x="3822071" y="1565613"/>
            <a:ext cx="4566894" cy="4580350"/>
          </a:xfrm>
          <a:custGeom>
            <a:avLst/>
            <a:gdLst>
              <a:gd name="connsiteX0" fmla="*/ 0 w 5287617"/>
              <a:gd name="connsiteY0" fmla="*/ 2643809 h 5287617"/>
              <a:gd name="connsiteX1" fmla="*/ 2643809 w 5287617"/>
              <a:gd name="connsiteY1" fmla="*/ 0 h 5287617"/>
              <a:gd name="connsiteX2" fmla="*/ 5287618 w 5287617"/>
              <a:gd name="connsiteY2" fmla="*/ 2643809 h 5287617"/>
              <a:gd name="connsiteX3" fmla="*/ 2643809 w 5287617"/>
              <a:gd name="connsiteY3" fmla="*/ 5287618 h 5287617"/>
              <a:gd name="connsiteX4" fmla="*/ 0 w 5287617"/>
              <a:gd name="connsiteY4" fmla="*/ 2643809 h 5287617"/>
              <a:gd name="connsiteX0" fmla="*/ 0 w 5287618"/>
              <a:gd name="connsiteY0" fmla="*/ 2651483 h 5295292"/>
              <a:gd name="connsiteX1" fmla="*/ 2643809 w 5287618"/>
              <a:gd name="connsiteY1" fmla="*/ 7674 h 5295292"/>
              <a:gd name="connsiteX2" fmla="*/ 5287618 w 5287618"/>
              <a:gd name="connsiteY2" fmla="*/ 2651483 h 5295292"/>
              <a:gd name="connsiteX3" fmla="*/ 2643809 w 5287618"/>
              <a:gd name="connsiteY3" fmla="*/ 5295292 h 5295292"/>
              <a:gd name="connsiteX4" fmla="*/ 0 w 5287618"/>
              <a:gd name="connsiteY4" fmla="*/ 2651483 h 5295292"/>
              <a:gd name="connsiteX0" fmla="*/ 7674 w 5295292"/>
              <a:gd name="connsiteY0" fmla="*/ 2651483 h 5295292"/>
              <a:gd name="connsiteX1" fmla="*/ 2651483 w 5295292"/>
              <a:gd name="connsiteY1" fmla="*/ 7674 h 5295292"/>
              <a:gd name="connsiteX2" fmla="*/ 5295292 w 5295292"/>
              <a:gd name="connsiteY2" fmla="*/ 2651483 h 5295292"/>
              <a:gd name="connsiteX3" fmla="*/ 2651483 w 5295292"/>
              <a:gd name="connsiteY3" fmla="*/ 5295292 h 5295292"/>
              <a:gd name="connsiteX4" fmla="*/ 7674 w 5295292"/>
              <a:gd name="connsiteY4" fmla="*/ 2651483 h 5295292"/>
              <a:gd name="connsiteX0" fmla="*/ 8092 w 5295710"/>
              <a:gd name="connsiteY0" fmla="*/ 2651483 h 5311314"/>
              <a:gd name="connsiteX1" fmla="*/ 2651901 w 5295710"/>
              <a:gd name="connsiteY1" fmla="*/ 7674 h 5311314"/>
              <a:gd name="connsiteX2" fmla="*/ 5295710 w 5295710"/>
              <a:gd name="connsiteY2" fmla="*/ 2651483 h 5311314"/>
              <a:gd name="connsiteX3" fmla="*/ 2651901 w 5295710"/>
              <a:gd name="connsiteY3" fmla="*/ 5295292 h 5311314"/>
              <a:gd name="connsiteX4" fmla="*/ 8092 w 5295710"/>
              <a:gd name="connsiteY4" fmla="*/ 2651483 h 5311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95710" h="5311314">
                <a:moveTo>
                  <a:pt x="8092" y="2651483"/>
                </a:moveTo>
                <a:cubicBezTo>
                  <a:pt x="128013" y="1146378"/>
                  <a:pt x="1146796" y="127595"/>
                  <a:pt x="2651901" y="7674"/>
                </a:cubicBezTo>
                <a:cubicBezTo>
                  <a:pt x="4157006" y="-112247"/>
                  <a:pt x="5295710" y="1191348"/>
                  <a:pt x="5295710" y="2651483"/>
                </a:cubicBezTo>
                <a:cubicBezTo>
                  <a:pt x="5295710" y="4111618"/>
                  <a:pt x="4186987" y="5475174"/>
                  <a:pt x="2651901" y="5295292"/>
                </a:cubicBezTo>
                <a:cubicBezTo>
                  <a:pt x="1116815" y="5115410"/>
                  <a:pt x="-111829" y="4156588"/>
                  <a:pt x="8092" y="2651483"/>
                </a:cubicBezTo>
                <a:close/>
              </a:path>
            </a:pathLst>
          </a:custGeom>
          <a:noFill/>
          <a:ln w="6350" cap="flat" cmpd="sng" algn="ctr">
            <a:solidFill>
              <a:srgbClr val="262726">
                <a:alpha val="44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EFFFE"/>
              </a:solidFill>
              <a:effectLst/>
              <a:uLnTx/>
              <a:uFillTx/>
              <a:latin typeface="Century Gothic" panose="020B0502020202020204" pitchFamily="34" charset="0"/>
            </a:endParaRPr>
          </a:p>
        </p:txBody>
      </p:sp>
      <p:sp>
        <p:nvSpPr>
          <p:cNvPr id="20" name="Oval 19">
            <a:extLst>
              <a:ext uri="{FF2B5EF4-FFF2-40B4-BE49-F238E27FC236}">
                <a16:creationId xmlns:a16="http://schemas.microsoft.com/office/drawing/2014/main" id="{CBBA27A9-6E88-4B08-A5FE-BA90CFDEC447}"/>
              </a:ext>
            </a:extLst>
          </p:cNvPr>
          <p:cNvSpPr>
            <a:spLocks noChangeAspect="1"/>
          </p:cNvSpPr>
          <p:nvPr/>
        </p:nvSpPr>
        <p:spPr>
          <a:xfrm>
            <a:off x="7829370" y="2405813"/>
            <a:ext cx="365760" cy="365760"/>
          </a:xfrm>
          <a:prstGeom prst="ellipse">
            <a:avLst/>
          </a:prstGeom>
          <a:gradFill flip="none" rotWithShape="1">
            <a:gsLst>
              <a:gs pos="0">
                <a:srgbClr val="2D3192"/>
              </a:gs>
              <a:gs pos="96000">
                <a:srgbClr val="1BFEFE"/>
              </a:gs>
            </a:gsLst>
            <a:path path="circle">
              <a:fillToRect l="100000" t="100000"/>
            </a:path>
            <a:tileRect r="-100000" b="-100000"/>
          </a:gradFill>
          <a:ln w="12700" cap="flat" cmpd="sng" algn="ctr">
            <a:noFill/>
            <a:prstDash val="solid"/>
            <a:miter lim="800000"/>
          </a:ln>
          <a:effectLst>
            <a:innerShdw blurRad="76200">
              <a:srgbClr val="FEFFFE">
                <a:alpha val="64000"/>
              </a:srgbClr>
            </a:innerShdw>
          </a:effectLst>
        </p:spPr>
        <p:txBody>
          <a:bodyPr rtlCol="0" anchor="ctr"/>
          <a:lstStyle/>
          <a:p>
            <a:pPr algn="ctr"/>
            <a:endParaRPr lang="en-US" sz="2400" b="1" kern="0" dirty="0">
              <a:solidFill>
                <a:srgbClr val="262726"/>
              </a:solidFill>
              <a:latin typeface="Century Gothic" panose="020B0502020202020204" pitchFamily="34" charset="0"/>
            </a:endParaRPr>
          </a:p>
        </p:txBody>
      </p:sp>
      <p:sp>
        <p:nvSpPr>
          <p:cNvPr id="21" name="Oval 20">
            <a:extLst>
              <a:ext uri="{FF2B5EF4-FFF2-40B4-BE49-F238E27FC236}">
                <a16:creationId xmlns:a16="http://schemas.microsoft.com/office/drawing/2014/main" id="{226C5DE5-2445-4774-B98B-8BD806781A13}"/>
              </a:ext>
            </a:extLst>
          </p:cNvPr>
          <p:cNvSpPr>
            <a:spLocks noChangeAspect="1"/>
          </p:cNvSpPr>
          <p:nvPr/>
        </p:nvSpPr>
        <p:spPr>
          <a:xfrm>
            <a:off x="7829370" y="4993390"/>
            <a:ext cx="365760" cy="365760"/>
          </a:xfrm>
          <a:prstGeom prst="ellipse">
            <a:avLst/>
          </a:prstGeom>
          <a:gradFill flip="none" rotWithShape="1">
            <a:gsLst>
              <a:gs pos="0">
                <a:srgbClr val="2D3192"/>
              </a:gs>
              <a:gs pos="96000">
                <a:srgbClr val="1BFEFE"/>
              </a:gs>
            </a:gsLst>
            <a:path path="circle">
              <a:fillToRect l="100000" t="100000"/>
            </a:path>
            <a:tileRect r="-100000" b="-100000"/>
          </a:gradFill>
          <a:ln w="12700" cap="flat" cmpd="sng" algn="ctr">
            <a:noFill/>
            <a:prstDash val="solid"/>
            <a:miter lim="800000"/>
          </a:ln>
          <a:effectLst>
            <a:innerShdw blurRad="76200">
              <a:srgbClr val="FEFFFE">
                <a:alpha val="64000"/>
              </a:srgbClr>
            </a:innerShdw>
          </a:effectLst>
        </p:spPr>
        <p:txBody>
          <a:bodyPr rtlCol="0" anchor="ctr"/>
          <a:lstStyle/>
          <a:p>
            <a:pPr algn="ctr"/>
            <a:endParaRPr lang="en-US" sz="2400" b="1" kern="0" dirty="0">
              <a:solidFill>
                <a:srgbClr val="262726"/>
              </a:solidFill>
              <a:latin typeface="Century Gothic" panose="020B0502020202020204" pitchFamily="34" charset="0"/>
            </a:endParaRPr>
          </a:p>
        </p:txBody>
      </p:sp>
      <p:sp>
        <p:nvSpPr>
          <p:cNvPr id="22" name="Oval 21">
            <a:extLst>
              <a:ext uri="{FF2B5EF4-FFF2-40B4-BE49-F238E27FC236}">
                <a16:creationId xmlns:a16="http://schemas.microsoft.com/office/drawing/2014/main" id="{1E9E5BFD-AC2A-4C41-A056-13AFAAE6643F}"/>
              </a:ext>
            </a:extLst>
          </p:cNvPr>
          <p:cNvSpPr>
            <a:spLocks noChangeAspect="1"/>
          </p:cNvSpPr>
          <p:nvPr/>
        </p:nvSpPr>
        <p:spPr>
          <a:xfrm>
            <a:off x="4088843" y="2405813"/>
            <a:ext cx="365760" cy="365760"/>
          </a:xfrm>
          <a:prstGeom prst="ellipse">
            <a:avLst/>
          </a:prstGeom>
          <a:gradFill flip="none" rotWithShape="1">
            <a:gsLst>
              <a:gs pos="0">
                <a:srgbClr val="2D3192"/>
              </a:gs>
              <a:gs pos="96000">
                <a:srgbClr val="1BFEFE"/>
              </a:gs>
            </a:gsLst>
            <a:path path="circle">
              <a:fillToRect l="100000" t="100000"/>
            </a:path>
            <a:tileRect r="-100000" b="-100000"/>
          </a:gradFill>
          <a:ln w="12700" cap="flat" cmpd="sng" algn="ctr">
            <a:noFill/>
            <a:prstDash val="solid"/>
            <a:miter lim="800000"/>
          </a:ln>
          <a:effectLst>
            <a:innerShdw blurRad="76200">
              <a:srgbClr val="FEFFFE">
                <a:alpha val="64000"/>
              </a:srgb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1" i="0" u="none" strike="noStrike" kern="0" cap="none" spc="0" normalizeH="0" baseline="0" noProof="0" dirty="0">
              <a:ln>
                <a:noFill/>
              </a:ln>
              <a:solidFill>
                <a:srgbClr val="262726"/>
              </a:solidFill>
              <a:effectLst/>
              <a:uLnTx/>
              <a:uFillTx/>
              <a:latin typeface="Century Gothic" panose="020B0502020202020204" pitchFamily="34" charset="0"/>
              <a:ea typeface="Open Sans" charset="0"/>
              <a:cs typeface="Open Sans" charset="0"/>
            </a:endParaRPr>
          </a:p>
        </p:txBody>
      </p:sp>
      <p:sp>
        <p:nvSpPr>
          <p:cNvPr id="23" name="Oval 22">
            <a:extLst>
              <a:ext uri="{FF2B5EF4-FFF2-40B4-BE49-F238E27FC236}">
                <a16:creationId xmlns:a16="http://schemas.microsoft.com/office/drawing/2014/main" id="{F6B28528-117B-47C9-814E-9AAF9DE9C947}"/>
              </a:ext>
            </a:extLst>
          </p:cNvPr>
          <p:cNvSpPr>
            <a:spLocks noChangeAspect="1"/>
          </p:cNvSpPr>
          <p:nvPr/>
        </p:nvSpPr>
        <p:spPr>
          <a:xfrm>
            <a:off x="4048748" y="4993390"/>
            <a:ext cx="365760" cy="365760"/>
          </a:xfrm>
          <a:prstGeom prst="ellipse">
            <a:avLst/>
          </a:prstGeom>
          <a:gradFill flip="none" rotWithShape="1">
            <a:gsLst>
              <a:gs pos="0">
                <a:srgbClr val="2D3192"/>
              </a:gs>
              <a:gs pos="96000">
                <a:srgbClr val="1BFEFE"/>
              </a:gs>
            </a:gsLst>
            <a:path path="circle">
              <a:fillToRect l="100000" t="100000"/>
            </a:path>
            <a:tileRect r="-100000" b="-100000"/>
          </a:gradFill>
          <a:ln w="12700" cap="flat" cmpd="sng" algn="ctr">
            <a:noFill/>
            <a:prstDash val="solid"/>
            <a:miter lim="800000"/>
          </a:ln>
          <a:effectLst>
            <a:innerShdw blurRad="76200">
              <a:srgbClr val="FEFFFE">
                <a:alpha val="64000"/>
              </a:srgbClr>
            </a:innerShdw>
          </a:effectLst>
        </p:spPr>
        <p:txBody>
          <a:bodyPr rtlCol="0" anchor="ctr"/>
          <a:lstStyle/>
          <a:p>
            <a:pPr algn="ctr"/>
            <a:endParaRPr lang="en-US" sz="2400" b="1" kern="0" dirty="0">
              <a:solidFill>
                <a:srgbClr val="262726"/>
              </a:solidFill>
              <a:latin typeface="Century Gothic" panose="020B0502020202020204" pitchFamily="34" charset="0"/>
            </a:endParaRPr>
          </a:p>
        </p:txBody>
      </p:sp>
      <p:sp>
        <p:nvSpPr>
          <p:cNvPr id="24" name="TextBox 23">
            <a:extLst>
              <a:ext uri="{FF2B5EF4-FFF2-40B4-BE49-F238E27FC236}">
                <a16:creationId xmlns:a16="http://schemas.microsoft.com/office/drawing/2014/main" id="{26BE7777-417F-4CAB-8FD6-6457E5976631}"/>
              </a:ext>
            </a:extLst>
          </p:cNvPr>
          <p:cNvSpPr txBox="1"/>
          <p:nvPr/>
        </p:nvSpPr>
        <p:spPr>
          <a:xfrm>
            <a:off x="8833812" y="2179689"/>
            <a:ext cx="543418" cy="338554"/>
          </a:xfrm>
          <a:prstGeom prst="rect">
            <a:avLst/>
          </a:prstGeom>
          <a:noFill/>
        </p:spPr>
        <p:txBody>
          <a:bodyPr wrap="none" lIns="0" rIns="0" rtlCol="0">
            <a:spAutoFit/>
          </a:bodyPr>
          <a:lstStyle/>
          <a:p>
            <a:r>
              <a:rPr lang="en-US" sz="1600" b="1" dirty="0">
                <a:solidFill>
                  <a:schemeClr val="tx1">
                    <a:lumMod val="50000"/>
                    <a:lumOff val="50000"/>
                  </a:schemeClr>
                </a:solidFill>
                <a:latin typeface="Century Gothic" panose="020B0502020202020204" pitchFamily="34" charset="0"/>
                <a:ea typeface="Open Sans" charset="0"/>
                <a:cs typeface="Open Sans" charset="0"/>
              </a:rPr>
              <a:t>RAISE</a:t>
            </a:r>
          </a:p>
        </p:txBody>
      </p:sp>
      <p:sp>
        <p:nvSpPr>
          <p:cNvPr id="25" name="TextBox 24">
            <a:extLst>
              <a:ext uri="{FF2B5EF4-FFF2-40B4-BE49-F238E27FC236}">
                <a16:creationId xmlns:a16="http://schemas.microsoft.com/office/drawing/2014/main" id="{2CFD0C5A-4A26-46C2-A2E2-2C23FA2F131D}"/>
              </a:ext>
            </a:extLst>
          </p:cNvPr>
          <p:cNvSpPr txBox="1"/>
          <p:nvPr/>
        </p:nvSpPr>
        <p:spPr>
          <a:xfrm>
            <a:off x="8833813" y="2601448"/>
            <a:ext cx="1662862" cy="684996"/>
          </a:xfrm>
          <a:prstGeom prst="rect">
            <a:avLst/>
          </a:prstGeom>
          <a:noFill/>
        </p:spPr>
        <p:txBody>
          <a:bodyPr wrap="square" lIns="0" rIns="0" rtlCol="0">
            <a:spAutoFit/>
          </a:bodyPr>
          <a:lstStyle/>
          <a:p>
            <a:pPr>
              <a:lnSpc>
                <a:spcPts val="1600"/>
              </a:lnSpc>
            </a:pPr>
            <a:r>
              <a:rPr lang="en-US" sz="1000" dirty="0">
                <a:latin typeface="Century Gothic" panose="020B0502020202020204" pitchFamily="34" charset="0"/>
              </a:rPr>
              <a:t>Which factors should be raised well above the industry’s standard?</a:t>
            </a:r>
          </a:p>
        </p:txBody>
      </p:sp>
      <p:sp>
        <p:nvSpPr>
          <p:cNvPr id="26" name="TextBox 25">
            <a:extLst>
              <a:ext uri="{FF2B5EF4-FFF2-40B4-BE49-F238E27FC236}">
                <a16:creationId xmlns:a16="http://schemas.microsoft.com/office/drawing/2014/main" id="{9B016DD0-1CD5-46F2-9258-17EF5EC5D850}"/>
              </a:ext>
            </a:extLst>
          </p:cNvPr>
          <p:cNvSpPr txBox="1"/>
          <p:nvPr/>
        </p:nvSpPr>
        <p:spPr>
          <a:xfrm>
            <a:off x="8831269" y="4772446"/>
            <a:ext cx="772647" cy="338554"/>
          </a:xfrm>
          <a:prstGeom prst="rect">
            <a:avLst/>
          </a:prstGeom>
          <a:noFill/>
        </p:spPr>
        <p:txBody>
          <a:bodyPr wrap="none" lIns="0" rIns="0" rtlCol="0">
            <a:spAutoFit/>
          </a:bodyPr>
          <a:lstStyle/>
          <a:p>
            <a:r>
              <a:rPr lang="en-US" sz="1600" b="1" dirty="0">
                <a:solidFill>
                  <a:schemeClr val="tx1">
                    <a:lumMod val="50000"/>
                    <a:lumOff val="50000"/>
                  </a:schemeClr>
                </a:solidFill>
                <a:latin typeface="Century Gothic" panose="020B0502020202020204" pitchFamily="34" charset="0"/>
                <a:ea typeface="Open Sans" charset="0"/>
                <a:cs typeface="Open Sans" charset="0"/>
              </a:rPr>
              <a:t>REDUCE</a:t>
            </a:r>
          </a:p>
        </p:txBody>
      </p:sp>
      <p:sp>
        <p:nvSpPr>
          <p:cNvPr id="27" name="TextBox 26">
            <a:extLst>
              <a:ext uri="{FF2B5EF4-FFF2-40B4-BE49-F238E27FC236}">
                <a16:creationId xmlns:a16="http://schemas.microsoft.com/office/drawing/2014/main" id="{7F5E24F1-1473-4562-84A1-524EA01420C6}"/>
              </a:ext>
            </a:extLst>
          </p:cNvPr>
          <p:cNvSpPr txBox="1"/>
          <p:nvPr/>
        </p:nvSpPr>
        <p:spPr>
          <a:xfrm>
            <a:off x="8831269" y="5194205"/>
            <a:ext cx="1662863" cy="684996"/>
          </a:xfrm>
          <a:prstGeom prst="rect">
            <a:avLst/>
          </a:prstGeom>
          <a:noFill/>
        </p:spPr>
        <p:txBody>
          <a:bodyPr wrap="square" lIns="0" rIns="0" rtlCol="0">
            <a:spAutoFit/>
          </a:bodyPr>
          <a:lstStyle/>
          <a:p>
            <a:pPr>
              <a:lnSpc>
                <a:spcPts val="1600"/>
              </a:lnSpc>
            </a:pPr>
            <a:r>
              <a:rPr lang="en-US" sz="1000" dirty="0">
                <a:latin typeface="Century Gothic" panose="020B0502020202020204" pitchFamily="34" charset="0"/>
              </a:rPr>
              <a:t>Which factors should be reduced well below the industry’s standard?</a:t>
            </a:r>
          </a:p>
        </p:txBody>
      </p:sp>
      <p:sp>
        <p:nvSpPr>
          <p:cNvPr id="28" name="TextBox 27">
            <a:extLst>
              <a:ext uri="{FF2B5EF4-FFF2-40B4-BE49-F238E27FC236}">
                <a16:creationId xmlns:a16="http://schemas.microsoft.com/office/drawing/2014/main" id="{B7FCC4C5-5018-42F5-B1BC-382513E22D8C}"/>
              </a:ext>
            </a:extLst>
          </p:cNvPr>
          <p:cNvSpPr txBox="1"/>
          <p:nvPr/>
        </p:nvSpPr>
        <p:spPr>
          <a:xfrm>
            <a:off x="2664934" y="2179689"/>
            <a:ext cx="732573" cy="338554"/>
          </a:xfrm>
          <a:prstGeom prst="rect">
            <a:avLst/>
          </a:prstGeom>
          <a:noFill/>
        </p:spPr>
        <p:txBody>
          <a:bodyPr wrap="none" lIns="0" rIns="0" rtlCol="0">
            <a:spAutoFit/>
          </a:bodyPr>
          <a:lstStyle/>
          <a:p>
            <a:pPr algn="r"/>
            <a:r>
              <a:rPr lang="en-US" sz="1600" b="1" dirty="0">
                <a:solidFill>
                  <a:schemeClr val="tx1">
                    <a:lumMod val="50000"/>
                    <a:lumOff val="50000"/>
                  </a:schemeClr>
                </a:solidFill>
                <a:latin typeface="Century Gothic" panose="020B0502020202020204" pitchFamily="34" charset="0"/>
                <a:ea typeface="Open Sans" charset="0"/>
                <a:cs typeface="Open Sans" charset="0"/>
              </a:rPr>
              <a:t>CREATE</a:t>
            </a:r>
          </a:p>
        </p:txBody>
      </p:sp>
      <p:sp>
        <p:nvSpPr>
          <p:cNvPr id="29" name="TextBox 28">
            <a:extLst>
              <a:ext uri="{FF2B5EF4-FFF2-40B4-BE49-F238E27FC236}">
                <a16:creationId xmlns:a16="http://schemas.microsoft.com/office/drawing/2014/main" id="{3BF33B70-A086-41C8-8985-7DE6C3680DE8}"/>
              </a:ext>
            </a:extLst>
          </p:cNvPr>
          <p:cNvSpPr txBox="1"/>
          <p:nvPr/>
        </p:nvSpPr>
        <p:spPr>
          <a:xfrm>
            <a:off x="1799784" y="2601448"/>
            <a:ext cx="1597723" cy="684996"/>
          </a:xfrm>
          <a:prstGeom prst="rect">
            <a:avLst/>
          </a:prstGeom>
          <a:noFill/>
        </p:spPr>
        <p:txBody>
          <a:bodyPr wrap="square" lIns="0" rIns="0" rtlCol="0">
            <a:spAutoFit/>
          </a:bodyPr>
          <a:lstStyle/>
          <a:p>
            <a:pPr algn="r">
              <a:lnSpc>
                <a:spcPts val="1600"/>
              </a:lnSpc>
            </a:pPr>
            <a:r>
              <a:rPr lang="en-US" sz="1000" dirty="0">
                <a:latin typeface="Century Gothic" panose="020B0502020202020204" pitchFamily="34" charset="0"/>
              </a:rPr>
              <a:t>Which factors should be created that the industry has never offered?</a:t>
            </a:r>
          </a:p>
        </p:txBody>
      </p:sp>
      <p:sp>
        <p:nvSpPr>
          <p:cNvPr id="30" name="TextBox 29">
            <a:extLst>
              <a:ext uri="{FF2B5EF4-FFF2-40B4-BE49-F238E27FC236}">
                <a16:creationId xmlns:a16="http://schemas.microsoft.com/office/drawing/2014/main" id="{90144A53-BF38-4645-A6BA-FF7547E41E42}"/>
              </a:ext>
            </a:extLst>
          </p:cNvPr>
          <p:cNvSpPr txBox="1"/>
          <p:nvPr/>
        </p:nvSpPr>
        <p:spPr>
          <a:xfrm>
            <a:off x="2398691" y="4772446"/>
            <a:ext cx="995465" cy="338554"/>
          </a:xfrm>
          <a:prstGeom prst="rect">
            <a:avLst/>
          </a:prstGeom>
          <a:noFill/>
        </p:spPr>
        <p:txBody>
          <a:bodyPr wrap="none" lIns="0" rIns="0" rtlCol="0">
            <a:spAutoFit/>
          </a:bodyPr>
          <a:lstStyle/>
          <a:p>
            <a:pPr algn="r"/>
            <a:r>
              <a:rPr lang="en-US" sz="1600" b="1" dirty="0">
                <a:solidFill>
                  <a:schemeClr val="tx1">
                    <a:lumMod val="50000"/>
                    <a:lumOff val="50000"/>
                  </a:schemeClr>
                </a:solidFill>
                <a:latin typeface="Century Gothic" panose="020B0502020202020204" pitchFamily="34" charset="0"/>
                <a:ea typeface="Open Sans" charset="0"/>
                <a:cs typeface="Open Sans" charset="0"/>
              </a:rPr>
              <a:t>ELIMINATE</a:t>
            </a:r>
          </a:p>
        </p:txBody>
      </p:sp>
      <p:sp>
        <p:nvSpPr>
          <p:cNvPr id="31" name="TextBox 30">
            <a:extLst>
              <a:ext uri="{FF2B5EF4-FFF2-40B4-BE49-F238E27FC236}">
                <a16:creationId xmlns:a16="http://schemas.microsoft.com/office/drawing/2014/main" id="{9CE4B32C-C6A3-4B7B-8614-717B783AA868}"/>
              </a:ext>
            </a:extLst>
          </p:cNvPr>
          <p:cNvSpPr txBox="1"/>
          <p:nvPr/>
        </p:nvSpPr>
        <p:spPr>
          <a:xfrm>
            <a:off x="1642901" y="5194205"/>
            <a:ext cx="1751255" cy="684996"/>
          </a:xfrm>
          <a:prstGeom prst="rect">
            <a:avLst/>
          </a:prstGeom>
          <a:noFill/>
        </p:spPr>
        <p:txBody>
          <a:bodyPr wrap="square" lIns="0" rIns="0" rtlCol="0">
            <a:spAutoFit/>
          </a:bodyPr>
          <a:lstStyle/>
          <a:p>
            <a:pPr algn="r">
              <a:lnSpc>
                <a:spcPts val="1600"/>
              </a:lnSpc>
            </a:pPr>
            <a:r>
              <a:rPr lang="en-US" sz="1000" dirty="0">
                <a:latin typeface="Century Gothic" panose="020B0502020202020204" pitchFamily="34" charset="0"/>
              </a:rPr>
              <a:t>Which factors that the industry has long competed on should be eliminated?</a:t>
            </a:r>
          </a:p>
        </p:txBody>
      </p:sp>
      <p:sp>
        <p:nvSpPr>
          <p:cNvPr id="36" name="Arrow: Striped Right 35">
            <a:extLst>
              <a:ext uri="{FF2B5EF4-FFF2-40B4-BE49-F238E27FC236}">
                <a16:creationId xmlns:a16="http://schemas.microsoft.com/office/drawing/2014/main" id="{8756576D-A633-4778-9B61-D11F06465ED6}"/>
              </a:ext>
            </a:extLst>
          </p:cNvPr>
          <p:cNvSpPr/>
          <p:nvPr/>
        </p:nvSpPr>
        <p:spPr>
          <a:xfrm rot="1800000">
            <a:off x="4498133" y="2750830"/>
            <a:ext cx="546546" cy="227334"/>
          </a:xfrm>
          <a:prstGeom prst="stripedRightArrow">
            <a:avLst>
              <a:gd name="adj1" fmla="val 58606"/>
              <a:gd name="adj2" fmla="val 64759"/>
            </a:avLst>
          </a:prstGeom>
          <a:gradFill>
            <a:gsLst>
              <a:gs pos="97000">
                <a:srgbClr val="D4D4D4"/>
              </a:gs>
              <a:gs pos="0">
                <a:srgbClr val="D4D4D4">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Arrow: Striped Right 40">
            <a:extLst>
              <a:ext uri="{FF2B5EF4-FFF2-40B4-BE49-F238E27FC236}">
                <a16:creationId xmlns:a16="http://schemas.microsoft.com/office/drawing/2014/main" id="{FEA2F4FF-7C81-4C47-BBAD-71B073749756}"/>
              </a:ext>
            </a:extLst>
          </p:cNvPr>
          <p:cNvSpPr/>
          <p:nvPr/>
        </p:nvSpPr>
        <p:spPr>
          <a:xfrm rot="19800000" flipH="1">
            <a:off x="7266572" y="2710102"/>
            <a:ext cx="546546" cy="227334"/>
          </a:xfrm>
          <a:prstGeom prst="stripedRightArrow">
            <a:avLst>
              <a:gd name="adj1" fmla="val 58606"/>
              <a:gd name="adj2" fmla="val 64759"/>
            </a:avLst>
          </a:prstGeom>
          <a:gradFill>
            <a:gsLst>
              <a:gs pos="97000">
                <a:srgbClr val="D4D4D4"/>
              </a:gs>
              <a:gs pos="0">
                <a:srgbClr val="D4D4D4">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Arrow: Striped Right 41">
            <a:extLst>
              <a:ext uri="{FF2B5EF4-FFF2-40B4-BE49-F238E27FC236}">
                <a16:creationId xmlns:a16="http://schemas.microsoft.com/office/drawing/2014/main" id="{10D06B5A-668B-4964-B947-78A1E3B2A50E}"/>
              </a:ext>
            </a:extLst>
          </p:cNvPr>
          <p:cNvSpPr/>
          <p:nvPr/>
        </p:nvSpPr>
        <p:spPr>
          <a:xfrm rot="19800000" flipV="1">
            <a:off x="4427926" y="4777757"/>
            <a:ext cx="546546" cy="227334"/>
          </a:xfrm>
          <a:prstGeom prst="stripedRightArrow">
            <a:avLst>
              <a:gd name="adj1" fmla="val 58606"/>
              <a:gd name="adj2" fmla="val 64759"/>
            </a:avLst>
          </a:prstGeom>
          <a:gradFill>
            <a:gsLst>
              <a:gs pos="97000">
                <a:srgbClr val="D4D4D4"/>
              </a:gs>
              <a:gs pos="0">
                <a:srgbClr val="D4D4D4">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Arrow: Striped Right 42">
            <a:extLst>
              <a:ext uri="{FF2B5EF4-FFF2-40B4-BE49-F238E27FC236}">
                <a16:creationId xmlns:a16="http://schemas.microsoft.com/office/drawing/2014/main" id="{BC57156A-AC5D-4E5B-AD3E-A5ACDE98D7E8}"/>
              </a:ext>
            </a:extLst>
          </p:cNvPr>
          <p:cNvSpPr/>
          <p:nvPr/>
        </p:nvSpPr>
        <p:spPr>
          <a:xfrm rot="1800000" flipH="1" flipV="1">
            <a:off x="7241837" y="4731836"/>
            <a:ext cx="546546" cy="227334"/>
          </a:xfrm>
          <a:prstGeom prst="stripedRightArrow">
            <a:avLst>
              <a:gd name="adj1" fmla="val 58606"/>
              <a:gd name="adj2" fmla="val 64759"/>
            </a:avLst>
          </a:prstGeom>
          <a:gradFill>
            <a:gsLst>
              <a:gs pos="97000">
                <a:srgbClr val="D4D4D4"/>
              </a:gs>
              <a:gs pos="0">
                <a:srgbClr val="D4D4D4">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83AF3F50-7198-4E2D-A5C6-088BE7153A87}"/>
              </a:ext>
            </a:extLst>
          </p:cNvPr>
          <p:cNvSpPr txBox="1"/>
          <p:nvPr/>
        </p:nvSpPr>
        <p:spPr>
          <a:xfrm>
            <a:off x="2957961" y="653981"/>
            <a:ext cx="6276077" cy="477054"/>
          </a:xfrm>
          <a:prstGeom prst="rect">
            <a:avLst/>
          </a:prstGeom>
          <a:noFill/>
        </p:spPr>
        <p:txBody>
          <a:bodyPr wrap="none" rtlCol="0">
            <a:spAutoFit/>
          </a:bodyPr>
          <a:lstStyle/>
          <a:p>
            <a:pPr algn="ctr"/>
            <a:r>
              <a:rPr lang="en-US" sz="2500" b="1" dirty="0">
                <a:latin typeface="Century Gothic" panose="020B0502020202020204" pitchFamily="34" charset="0"/>
              </a:rPr>
              <a:t>STEP 2: THE FOUR ACTIONS FRAMEWORK</a:t>
            </a:r>
          </a:p>
        </p:txBody>
      </p:sp>
      <p:sp>
        <p:nvSpPr>
          <p:cNvPr id="37" name="Oval 5">
            <a:extLst>
              <a:ext uri="{FF2B5EF4-FFF2-40B4-BE49-F238E27FC236}">
                <a16:creationId xmlns:a16="http://schemas.microsoft.com/office/drawing/2014/main" id="{2E7B5844-7D88-F14D-9D1A-39C838CBA81B}"/>
              </a:ext>
            </a:extLst>
          </p:cNvPr>
          <p:cNvSpPr/>
          <p:nvPr/>
        </p:nvSpPr>
        <p:spPr>
          <a:xfrm rot="5724873">
            <a:off x="4801368" y="2584256"/>
            <a:ext cx="2486651" cy="2416229"/>
          </a:xfrm>
          <a:custGeom>
            <a:avLst/>
            <a:gdLst>
              <a:gd name="connsiteX0" fmla="*/ 0 w 5287617"/>
              <a:gd name="connsiteY0" fmla="*/ 2643809 h 5287617"/>
              <a:gd name="connsiteX1" fmla="*/ 2643809 w 5287617"/>
              <a:gd name="connsiteY1" fmla="*/ 0 h 5287617"/>
              <a:gd name="connsiteX2" fmla="*/ 5287618 w 5287617"/>
              <a:gd name="connsiteY2" fmla="*/ 2643809 h 5287617"/>
              <a:gd name="connsiteX3" fmla="*/ 2643809 w 5287617"/>
              <a:gd name="connsiteY3" fmla="*/ 5287618 h 5287617"/>
              <a:gd name="connsiteX4" fmla="*/ 0 w 5287617"/>
              <a:gd name="connsiteY4" fmla="*/ 2643809 h 5287617"/>
              <a:gd name="connsiteX0" fmla="*/ 0 w 5287618"/>
              <a:gd name="connsiteY0" fmla="*/ 2651483 h 5295292"/>
              <a:gd name="connsiteX1" fmla="*/ 2643809 w 5287618"/>
              <a:gd name="connsiteY1" fmla="*/ 7674 h 5295292"/>
              <a:gd name="connsiteX2" fmla="*/ 5287618 w 5287618"/>
              <a:gd name="connsiteY2" fmla="*/ 2651483 h 5295292"/>
              <a:gd name="connsiteX3" fmla="*/ 2643809 w 5287618"/>
              <a:gd name="connsiteY3" fmla="*/ 5295292 h 5295292"/>
              <a:gd name="connsiteX4" fmla="*/ 0 w 5287618"/>
              <a:gd name="connsiteY4" fmla="*/ 2651483 h 5295292"/>
              <a:gd name="connsiteX0" fmla="*/ 7674 w 5295292"/>
              <a:gd name="connsiteY0" fmla="*/ 2651483 h 5295292"/>
              <a:gd name="connsiteX1" fmla="*/ 2651483 w 5295292"/>
              <a:gd name="connsiteY1" fmla="*/ 7674 h 5295292"/>
              <a:gd name="connsiteX2" fmla="*/ 5295292 w 5295292"/>
              <a:gd name="connsiteY2" fmla="*/ 2651483 h 5295292"/>
              <a:gd name="connsiteX3" fmla="*/ 2651483 w 5295292"/>
              <a:gd name="connsiteY3" fmla="*/ 5295292 h 5295292"/>
              <a:gd name="connsiteX4" fmla="*/ 7674 w 5295292"/>
              <a:gd name="connsiteY4" fmla="*/ 2651483 h 5295292"/>
              <a:gd name="connsiteX0" fmla="*/ 8092 w 5295710"/>
              <a:gd name="connsiteY0" fmla="*/ 2651483 h 5311314"/>
              <a:gd name="connsiteX1" fmla="*/ 2651901 w 5295710"/>
              <a:gd name="connsiteY1" fmla="*/ 7674 h 5311314"/>
              <a:gd name="connsiteX2" fmla="*/ 5295710 w 5295710"/>
              <a:gd name="connsiteY2" fmla="*/ 2651483 h 5311314"/>
              <a:gd name="connsiteX3" fmla="*/ 2651901 w 5295710"/>
              <a:gd name="connsiteY3" fmla="*/ 5295292 h 5311314"/>
              <a:gd name="connsiteX4" fmla="*/ 8092 w 5295710"/>
              <a:gd name="connsiteY4" fmla="*/ 2651483 h 5311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95710" h="5311314">
                <a:moveTo>
                  <a:pt x="8092" y="2651483"/>
                </a:moveTo>
                <a:cubicBezTo>
                  <a:pt x="128013" y="1146378"/>
                  <a:pt x="1146796" y="127595"/>
                  <a:pt x="2651901" y="7674"/>
                </a:cubicBezTo>
                <a:cubicBezTo>
                  <a:pt x="4157006" y="-112247"/>
                  <a:pt x="5295710" y="1191348"/>
                  <a:pt x="5295710" y="2651483"/>
                </a:cubicBezTo>
                <a:cubicBezTo>
                  <a:pt x="5295710" y="4111618"/>
                  <a:pt x="4186987" y="5475174"/>
                  <a:pt x="2651901" y="5295292"/>
                </a:cubicBezTo>
                <a:cubicBezTo>
                  <a:pt x="1116815" y="5115410"/>
                  <a:pt x="-111829" y="4156588"/>
                  <a:pt x="8092" y="2651483"/>
                </a:cubicBezTo>
                <a:close/>
              </a:path>
            </a:pathLst>
          </a:custGeom>
          <a:noFill/>
          <a:ln w="19050" cap="flat" cmpd="sng" algn="ctr">
            <a:gradFill>
              <a:gsLst>
                <a:gs pos="64000">
                  <a:srgbClr val="1BFDFE"/>
                </a:gs>
                <a:gs pos="87000">
                  <a:srgbClr val="4078B7"/>
                </a:gs>
              </a:gsLst>
              <a:lin ang="8400000" scaled="0"/>
            </a:gra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EFFFE"/>
              </a:solidFill>
              <a:effectLst/>
              <a:uLnTx/>
              <a:uFillTx/>
              <a:latin typeface="Century Gothic" panose="020B0502020202020204" pitchFamily="34" charset="0"/>
            </a:endParaRPr>
          </a:p>
        </p:txBody>
      </p:sp>
      <p:sp>
        <p:nvSpPr>
          <p:cNvPr id="3" name="Rectangle 2">
            <a:extLst>
              <a:ext uri="{FF2B5EF4-FFF2-40B4-BE49-F238E27FC236}">
                <a16:creationId xmlns:a16="http://schemas.microsoft.com/office/drawing/2014/main" id="{6E220DD4-0CBA-B74B-A959-4FD86EB7202E}"/>
              </a:ext>
            </a:extLst>
          </p:cNvPr>
          <p:cNvSpPr/>
          <p:nvPr/>
        </p:nvSpPr>
        <p:spPr>
          <a:xfrm>
            <a:off x="4922375" y="3724072"/>
            <a:ext cx="2317926" cy="307777"/>
          </a:xfrm>
          <a:prstGeom prst="rect">
            <a:avLst/>
          </a:prstGeom>
        </p:spPr>
        <p:txBody>
          <a:bodyPr wrap="square">
            <a:spAutoFit/>
          </a:bodyPr>
          <a:lstStyle/>
          <a:p>
            <a:pPr algn="ctr"/>
            <a:r>
              <a:rPr lang="en-US" sz="1400" kern="0" dirty="0">
                <a:solidFill>
                  <a:srgbClr val="FEFFFE"/>
                </a:solidFill>
                <a:latin typeface="Century Gothic" panose="020B0502020202020204" pitchFamily="34" charset="0"/>
              </a:rPr>
              <a:t>New value curve</a:t>
            </a:r>
          </a:p>
        </p:txBody>
      </p:sp>
      <p:sp>
        <p:nvSpPr>
          <p:cNvPr id="34" name="Freeform 33">
            <a:extLst>
              <a:ext uri="{FF2B5EF4-FFF2-40B4-BE49-F238E27FC236}">
                <a16:creationId xmlns:a16="http://schemas.microsoft.com/office/drawing/2014/main" id="{51EBA8AA-21CA-654E-9A68-EAF0727D9EB7}"/>
              </a:ext>
            </a:extLst>
          </p:cNvPr>
          <p:cNvSpPr/>
          <p:nvPr/>
        </p:nvSpPr>
        <p:spPr>
          <a:xfrm>
            <a:off x="4680" y="0"/>
            <a:ext cx="2270643" cy="6858000"/>
          </a:xfrm>
          <a:custGeom>
            <a:avLst/>
            <a:gdLst>
              <a:gd name="connsiteX0" fmla="*/ 0 w 2270643"/>
              <a:gd name="connsiteY0" fmla="*/ 0 h 6858000"/>
              <a:gd name="connsiteX1" fmla="*/ 2270643 w 2270643"/>
              <a:gd name="connsiteY1" fmla="*/ 0 h 6858000"/>
              <a:gd name="connsiteX2" fmla="*/ 2270643 w 2270643"/>
              <a:gd name="connsiteY2" fmla="*/ 9701 h 6858000"/>
              <a:gd name="connsiteX3" fmla="*/ 2237254 w 2270643"/>
              <a:gd name="connsiteY3" fmla="*/ 31620 h 6858000"/>
              <a:gd name="connsiteX4" fmla="*/ 473210 w 2270643"/>
              <a:gd name="connsiteY4" fmla="*/ 3429000 h 6858000"/>
              <a:gd name="connsiteX5" fmla="*/ 2237254 w 2270643"/>
              <a:gd name="connsiteY5" fmla="*/ 6826381 h 6858000"/>
              <a:gd name="connsiteX6" fmla="*/ 2270643 w 2270643"/>
              <a:gd name="connsiteY6" fmla="*/ 6848300 h 6858000"/>
              <a:gd name="connsiteX7" fmla="*/ 2270643 w 2270643"/>
              <a:gd name="connsiteY7" fmla="*/ 6858000 h 6858000"/>
              <a:gd name="connsiteX8" fmla="*/ 0 w 2270643"/>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70643" h="6858000">
                <a:moveTo>
                  <a:pt x="0" y="0"/>
                </a:moveTo>
                <a:lnTo>
                  <a:pt x="2270643" y="0"/>
                </a:lnTo>
                <a:lnTo>
                  <a:pt x="2270643" y="9701"/>
                </a:lnTo>
                <a:lnTo>
                  <a:pt x="2237254" y="31620"/>
                </a:lnTo>
                <a:cubicBezTo>
                  <a:pt x="1172956" y="767898"/>
                  <a:pt x="473210" y="2014771"/>
                  <a:pt x="473210" y="3429000"/>
                </a:cubicBezTo>
                <a:cubicBezTo>
                  <a:pt x="473210" y="4843229"/>
                  <a:pt x="1172956" y="6090102"/>
                  <a:pt x="2237254" y="6826381"/>
                </a:cubicBezTo>
                <a:lnTo>
                  <a:pt x="2270643" y="6848300"/>
                </a:lnTo>
                <a:lnTo>
                  <a:pt x="2270643" y="6858000"/>
                </a:lnTo>
                <a:lnTo>
                  <a:pt x="0" y="685800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Freeform 37">
            <a:extLst>
              <a:ext uri="{FF2B5EF4-FFF2-40B4-BE49-F238E27FC236}">
                <a16:creationId xmlns:a16="http://schemas.microsoft.com/office/drawing/2014/main" id="{80251D1B-BD9F-4946-B735-1DBF87E7247F}"/>
              </a:ext>
            </a:extLst>
          </p:cNvPr>
          <p:cNvSpPr/>
          <p:nvPr/>
        </p:nvSpPr>
        <p:spPr>
          <a:xfrm flipH="1">
            <a:off x="9929698" y="0"/>
            <a:ext cx="2270643" cy="6858000"/>
          </a:xfrm>
          <a:custGeom>
            <a:avLst/>
            <a:gdLst>
              <a:gd name="connsiteX0" fmla="*/ 0 w 2270643"/>
              <a:gd name="connsiteY0" fmla="*/ 0 h 6858000"/>
              <a:gd name="connsiteX1" fmla="*/ 2270643 w 2270643"/>
              <a:gd name="connsiteY1" fmla="*/ 0 h 6858000"/>
              <a:gd name="connsiteX2" fmla="*/ 2270643 w 2270643"/>
              <a:gd name="connsiteY2" fmla="*/ 9701 h 6858000"/>
              <a:gd name="connsiteX3" fmla="*/ 2237254 w 2270643"/>
              <a:gd name="connsiteY3" fmla="*/ 31620 h 6858000"/>
              <a:gd name="connsiteX4" fmla="*/ 473210 w 2270643"/>
              <a:gd name="connsiteY4" fmla="*/ 3429000 h 6858000"/>
              <a:gd name="connsiteX5" fmla="*/ 2237254 w 2270643"/>
              <a:gd name="connsiteY5" fmla="*/ 6826381 h 6858000"/>
              <a:gd name="connsiteX6" fmla="*/ 2270643 w 2270643"/>
              <a:gd name="connsiteY6" fmla="*/ 6848300 h 6858000"/>
              <a:gd name="connsiteX7" fmla="*/ 2270643 w 2270643"/>
              <a:gd name="connsiteY7" fmla="*/ 6858000 h 6858000"/>
              <a:gd name="connsiteX8" fmla="*/ 0 w 2270643"/>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70643" h="6858000">
                <a:moveTo>
                  <a:pt x="0" y="0"/>
                </a:moveTo>
                <a:lnTo>
                  <a:pt x="2270643" y="0"/>
                </a:lnTo>
                <a:lnTo>
                  <a:pt x="2270643" y="9701"/>
                </a:lnTo>
                <a:lnTo>
                  <a:pt x="2237254" y="31620"/>
                </a:lnTo>
                <a:cubicBezTo>
                  <a:pt x="1172956" y="767898"/>
                  <a:pt x="473210" y="2014771"/>
                  <a:pt x="473210" y="3429000"/>
                </a:cubicBezTo>
                <a:cubicBezTo>
                  <a:pt x="473210" y="4843229"/>
                  <a:pt x="1172956" y="6090102"/>
                  <a:pt x="2237254" y="6826381"/>
                </a:cubicBezTo>
                <a:lnTo>
                  <a:pt x="2270643" y="6848300"/>
                </a:lnTo>
                <a:lnTo>
                  <a:pt x="2270643" y="6858000"/>
                </a:lnTo>
                <a:lnTo>
                  <a:pt x="0" y="685800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331228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50000"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additive="base">
                                        <p:cTn id="7" dur="2000" fill="hold"/>
                                        <p:tgtEl>
                                          <p:spTgt spid="34"/>
                                        </p:tgtEl>
                                        <p:attrNameLst>
                                          <p:attrName>ppt_x</p:attrName>
                                        </p:attrNameLst>
                                      </p:cBhvr>
                                      <p:tavLst>
                                        <p:tav tm="0">
                                          <p:val>
                                            <p:strVal val="0-#ppt_w/2"/>
                                          </p:val>
                                        </p:tav>
                                        <p:tav tm="100000">
                                          <p:val>
                                            <p:strVal val="#ppt_x"/>
                                          </p:val>
                                        </p:tav>
                                      </p:tavLst>
                                    </p:anim>
                                    <p:anim calcmode="lin" valueType="num">
                                      <p:cBhvr additive="base">
                                        <p:cTn id="8" dur="2000" fill="hold"/>
                                        <p:tgtEl>
                                          <p:spTgt spid="34"/>
                                        </p:tgtEl>
                                        <p:attrNameLst>
                                          <p:attrName>ppt_y</p:attrName>
                                        </p:attrNameLst>
                                      </p:cBhvr>
                                      <p:tavLst>
                                        <p:tav tm="0">
                                          <p:val>
                                            <p:strVal val="#ppt_y"/>
                                          </p:val>
                                        </p:tav>
                                        <p:tav tm="100000">
                                          <p:val>
                                            <p:strVal val="#ppt_y"/>
                                          </p:val>
                                        </p:tav>
                                      </p:tavLst>
                                    </p:anim>
                                  </p:childTnLst>
                                </p:cTn>
                              </p:par>
                              <p:par>
                                <p:cTn id="9" presetID="2" presetClass="entr" presetSubtype="2" decel="50000" fill="hold" grpId="0" nodeType="with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additive="base">
                                        <p:cTn id="11" dur="2000" fill="hold"/>
                                        <p:tgtEl>
                                          <p:spTgt spid="38"/>
                                        </p:tgtEl>
                                        <p:attrNameLst>
                                          <p:attrName>ppt_x</p:attrName>
                                        </p:attrNameLst>
                                      </p:cBhvr>
                                      <p:tavLst>
                                        <p:tav tm="0">
                                          <p:val>
                                            <p:strVal val="1+#ppt_w/2"/>
                                          </p:val>
                                        </p:tav>
                                        <p:tav tm="100000">
                                          <p:val>
                                            <p:strVal val="#ppt_x"/>
                                          </p:val>
                                        </p:tav>
                                      </p:tavLst>
                                    </p:anim>
                                    <p:anim calcmode="lin" valueType="num">
                                      <p:cBhvr additive="base">
                                        <p:cTn id="12" dur="2000" fill="hold"/>
                                        <p:tgtEl>
                                          <p:spTgt spid="38"/>
                                        </p:tgtEl>
                                        <p:attrNameLst>
                                          <p:attrName>ppt_y</p:attrName>
                                        </p:attrNameLst>
                                      </p:cBhvr>
                                      <p:tavLst>
                                        <p:tav tm="0">
                                          <p:val>
                                            <p:strVal val="#ppt_y"/>
                                          </p:val>
                                        </p:tav>
                                        <p:tav tm="100000">
                                          <p:val>
                                            <p:strVal val="#ppt_y"/>
                                          </p:val>
                                        </p:tav>
                                      </p:tavLst>
                                    </p:anim>
                                  </p:childTnLst>
                                </p:cTn>
                              </p:par>
                              <p:par>
                                <p:cTn id="13" presetID="31" presetClass="entr" presetSubtype="0" fill="hold" grpId="0" nodeType="withEffect">
                                  <p:stCondLst>
                                    <p:cond delay="2000"/>
                                  </p:stCondLst>
                                  <p:childTnLst>
                                    <p:set>
                                      <p:cBhvr>
                                        <p:cTn id="14" dur="1" fill="hold">
                                          <p:stCondLst>
                                            <p:cond delay="0"/>
                                          </p:stCondLst>
                                        </p:cTn>
                                        <p:tgtEl>
                                          <p:spTgt spid="19"/>
                                        </p:tgtEl>
                                        <p:attrNameLst>
                                          <p:attrName>style.visibility</p:attrName>
                                        </p:attrNameLst>
                                      </p:cBhvr>
                                      <p:to>
                                        <p:strVal val="visible"/>
                                      </p:to>
                                    </p:set>
                                    <p:anim calcmode="lin" valueType="num">
                                      <p:cBhvr>
                                        <p:cTn id="15" dur="1500" fill="hold"/>
                                        <p:tgtEl>
                                          <p:spTgt spid="19"/>
                                        </p:tgtEl>
                                        <p:attrNameLst>
                                          <p:attrName>ppt_w</p:attrName>
                                        </p:attrNameLst>
                                      </p:cBhvr>
                                      <p:tavLst>
                                        <p:tav tm="0">
                                          <p:val>
                                            <p:fltVal val="0"/>
                                          </p:val>
                                        </p:tav>
                                        <p:tav tm="100000">
                                          <p:val>
                                            <p:strVal val="#ppt_w"/>
                                          </p:val>
                                        </p:tav>
                                      </p:tavLst>
                                    </p:anim>
                                    <p:anim calcmode="lin" valueType="num">
                                      <p:cBhvr>
                                        <p:cTn id="16" dur="1500" fill="hold"/>
                                        <p:tgtEl>
                                          <p:spTgt spid="19"/>
                                        </p:tgtEl>
                                        <p:attrNameLst>
                                          <p:attrName>ppt_h</p:attrName>
                                        </p:attrNameLst>
                                      </p:cBhvr>
                                      <p:tavLst>
                                        <p:tav tm="0">
                                          <p:val>
                                            <p:fltVal val="0"/>
                                          </p:val>
                                        </p:tav>
                                        <p:tav tm="100000">
                                          <p:val>
                                            <p:strVal val="#ppt_h"/>
                                          </p:val>
                                        </p:tav>
                                      </p:tavLst>
                                    </p:anim>
                                    <p:anim calcmode="lin" valueType="num">
                                      <p:cBhvr>
                                        <p:cTn id="17" dur="1500" fill="hold"/>
                                        <p:tgtEl>
                                          <p:spTgt spid="19"/>
                                        </p:tgtEl>
                                        <p:attrNameLst>
                                          <p:attrName>style.rotation</p:attrName>
                                        </p:attrNameLst>
                                      </p:cBhvr>
                                      <p:tavLst>
                                        <p:tav tm="0">
                                          <p:val>
                                            <p:fltVal val="90"/>
                                          </p:val>
                                        </p:tav>
                                        <p:tav tm="100000">
                                          <p:val>
                                            <p:fltVal val="0"/>
                                          </p:val>
                                        </p:tav>
                                      </p:tavLst>
                                    </p:anim>
                                    <p:animEffect transition="in" filter="fade">
                                      <p:cBhvr>
                                        <p:cTn id="18" dur="1500"/>
                                        <p:tgtEl>
                                          <p:spTgt spid="19"/>
                                        </p:tgtEl>
                                      </p:cBhvr>
                                    </p:animEffect>
                                  </p:childTnLst>
                                </p:cTn>
                              </p:par>
                              <p:par>
                                <p:cTn id="19" presetID="8" presetClass="emph" presetSubtype="0" fill="hold" grpId="1" nodeType="withEffect">
                                  <p:stCondLst>
                                    <p:cond delay="2000"/>
                                  </p:stCondLst>
                                  <p:childTnLst>
                                    <p:animRot by="-21600000">
                                      <p:cBhvr>
                                        <p:cTn id="20" dur="13000" fill="hold"/>
                                        <p:tgtEl>
                                          <p:spTgt spid="19"/>
                                        </p:tgtEl>
                                        <p:attrNameLst>
                                          <p:attrName>r</p:attrName>
                                        </p:attrNameLst>
                                      </p:cBhvr>
                                    </p:animRot>
                                  </p:childTnLst>
                                </p:cTn>
                              </p:par>
                              <p:par>
                                <p:cTn id="21" presetID="21" presetClass="entr" presetSubtype="2" fill="hold" grpId="0" nodeType="withEffect">
                                  <p:stCondLst>
                                    <p:cond delay="2000"/>
                                  </p:stCondLst>
                                  <p:childTnLst>
                                    <p:set>
                                      <p:cBhvr>
                                        <p:cTn id="22" dur="1" fill="hold">
                                          <p:stCondLst>
                                            <p:cond delay="0"/>
                                          </p:stCondLst>
                                        </p:cTn>
                                        <p:tgtEl>
                                          <p:spTgt spid="37"/>
                                        </p:tgtEl>
                                        <p:attrNameLst>
                                          <p:attrName>style.visibility</p:attrName>
                                        </p:attrNameLst>
                                      </p:cBhvr>
                                      <p:to>
                                        <p:strVal val="visible"/>
                                      </p:to>
                                    </p:set>
                                    <p:animEffect transition="in" filter="wheel(2)">
                                      <p:cBhvr>
                                        <p:cTn id="23" dur="1500"/>
                                        <p:tgtEl>
                                          <p:spTgt spid="37"/>
                                        </p:tgtEl>
                                      </p:cBhvr>
                                    </p:animEffect>
                                  </p:childTnLst>
                                </p:cTn>
                              </p:par>
                              <p:par>
                                <p:cTn id="24" presetID="8" presetClass="emph" presetSubtype="0" fill="hold" grpId="1" nodeType="withEffect">
                                  <p:stCondLst>
                                    <p:cond delay="2000"/>
                                  </p:stCondLst>
                                  <p:childTnLst>
                                    <p:animRot by="21600000">
                                      <p:cBhvr>
                                        <p:cTn id="25" dur="13000" fill="hold"/>
                                        <p:tgtEl>
                                          <p:spTgt spid="37"/>
                                        </p:tgtEl>
                                        <p:attrNameLst>
                                          <p:attrName>r</p:attrName>
                                        </p:attrNameLst>
                                      </p:cBhvr>
                                    </p:animRot>
                                  </p:childTnLst>
                                </p:cTn>
                              </p:par>
                              <p:par>
                                <p:cTn id="26" presetID="23" presetClass="entr" presetSubtype="16" fill="hold" grpId="0" nodeType="with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p:cTn id="28" dur="1500" fill="hold"/>
                                        <p:tgtEl>
                                          <p:spTgt spid="18"/>
                                        </p:tgtEl>
                                        <p:attrNameLst>
                                          <p:attrName>ppt_w</p:attrName>
                                        </p:attrNameLst>
                                      </p:cBhvr>
                                      <p:tavLst>
                                        <p:tav tm="0">
                                          <p:val>
                                            <p:fltVal val="0"/>
                                          </p:val>
                                        </p:tav>
                                        <p:tav tm="100000">
                                          <p:val>
                                            <p:strVal val="#ppt_w"/>
                                          </p:val>
                                        </p:tav>
                                      </p:tavLst>
                                    </p:anim>
                                    <p:anim calcmode="lin" valueType="num">
                                      <p:cBhvr>
                                        <p:cTn id="29" dur="1500" fill="hold"/>
                                        <p:tgtEl>
                                          <p:spTgt spid="18"/>
                                        </p:tgtEl>
                                        <p:attrNameLst>
                                          <p:attrName>ppt_h</p:attrName>
                                        </p:attrNameLst>
                                      </p:cBhvr>
                                      <p:tavLst>
                                        <p:tav tm="0">
                                          <p:val>
                                            <p:fltVal val="0"/>
                                          </p:val>
                                        </p:tav>
                                        <p:tav tm="100000">
                                          <p:val>
                                            <p:strVal val="#ppt_h"/>
                                          </p:val>
                                        </p:tav>
                                      </p:tavLst>
                                    </p:anim>
                                  </p:childTnLst>
                                </p:cTn>
                              </p:par>
                              <p:par>
                                <p:cTn id="30" presetID="8" presetClass="emph" presetSubtype="0" fill="hold" grpId="1" nodeType="withEffect">
                                  <p:stCondLst>
                                    <p:cond delay="0"/>
                                  </p:stCondLst>
                                  <p:childTnLst>
                                    <p:animRot by="-21600000">
                                      <p:cBhvr>
                                        <p:cTn id="31" dur="15000" fill="hold"/>
                                        <p:tgtEl>
                                          <p:spTgt spid="18"/>
                                        </p:tgtEl>
                                        <p:attrNameLst>
                                          <p:attrName>r</p:attrName>
                                        </p:attrNameLst>
                                      </p:cBhvr>
                                    </p:animRot>
                                  </p:childTnLst>
                                </p:cTn>
                              </p:par>
                              <p:par>
                                <p:cTn id="32" presetID="23" presetClass="entr" presetSubtype="16" fill="hold" grpId="0" nodeType="withEffect">
                                  <p:stCondLst>
                                    <p:cond delay="500"/>
                                  </p:stCondLst>
                                  <p:childTnLst>
                                    <p:set>
                                      <p:cBhvr>
                                        <p:cTn id="33" dur="1" fill="hold">
                                          <p:stCondLst>
                                            <p:cond delay="0"/>
                                          </p:stCondLst>
                                        </p:cTn>
                                        <p:tgtEl>
                                          <p:spTgt spid="35"/>
                                        </p:tgtEl>
                                        <p:attrNameLst>
                                          <p:attrName>style.visibility</p:attrName>
                                        </p:attrNameLst>
                                      </p:cBhvr>
                                      <p:to>
                                        <p:strVal val="visible"/>
                                      </p:to>
                                    </p:set>
                                    <p:anim calcmode="lin" valueType="num">
                                      <p:cBhvr>
                                        <p:cTn id="34" dur="1500" fill="hold"/>
                                        <p:tgtEl>
                                          <p:spTgt spid="35"/>
                                        </p:tgtEl>
                                        <p:attrNameLst>
                                          <p:attrName>ppt_w</p:attrName>
                                        </p:attrNameLst>
                                      </p:cBhvr>
                                      <p:tavLst>
                                        <p:tav tm="0">
                                          <p:val>
                                            <p:fltVal val="0"/>
                                          </p:val>
                                        </p:tav>
                                        <p:tav tm="100000">
                                          <p:val>
                                            <p:strVal val="#ppt_w"/>
                                          </p:val>
                                        </p:tav>
                                      </p:tavLst>
                                    </p:anim>
                                    <p:anim calcmode="lin" valueType="num">
                                      <p:cBhvr>
                                        <p:cTn id="35" dur="1500" fill="hold"/>
                                        <p:tgtEl>
                                          <p:spTgt spid="35"/>
                                        </p:tgtEl>
                                        <p:attrNameLst>
                                          <p:attrName>ppt_h</p:attrName>
                                        </p:attrNameLst>
                                      </p:cBhvr>
                                      <p:tavLst>
                                        <p:tav tm="0">
                                          <p:val>
                                            <p:fltVal val="0"/>
                                          </p:val>
                                        </p:tav>
                                        <p:tav tm="100000">
                                          <p:val>
                                            <p:strVal val="#ppt_h"/>
                                          </p:val>
                                        </p:tav>
                                      </p:tavLst>
                                    </p:anim>
                                  </p:childTnLst>
                                </p:cTn>
                              </p:par>
                              <p:par>
                                <p:cTn id="36" presetID="8" presetClass="emph" presetSubtype="0" fill="hold" grpId="1" nodeType="withEffect">
                                  <p:stCondLst>
                                    <p:cond delay="500"/>
                                  </p:stCondLst>
                                  <p:childTnLst>
                                    <p:animRot by="21600000">
                                      <p:cBhvr>
                                        <p:cTn id="37" dur="15000" fill="hold"/>
                                        <p:tgtEl>
                                          <p:spTgt spid="35"/>
                                        </p:tgtEl>
                                        <p:attrNameLst>
                                          <p:attrName>r</p:attrName>
                                        </p:attrNameLst>
                                      </p:cBhvr>
                                    </p:animRot>
                                  </p:childTnLst>
                                </p:cTn>
                              </p:par>
                              <p:par>
                                <p:cTn id="38" presetID="10" presetClass="entr" presetSubtype="0" fill="hold" grpId="0" nodeType="withEffect">
                                  <p:stCondLst>
                                    <p:cond delay="3000"/>
                                  </p:stCondLst>
                                  <p:childTnLst>
                                    <p:set>
                                      <p:cBhvr>
                                        <p:cTn id="39" dur="1" fill="hold">
                                          <p:stCondLst>
                                            <p:cond delay="0"/>
                                          </p:stCondLst>
                                        </p:cTn>
                                        <p:tgtEl>
                                          <p:spTgt spid="22"/>
                                        </p:tgtEl>
                                        <p:attrNameLst>
                                          <p:attrName>style.visibility</p:attrName>
                                        </p:attrNameLst>
                                      </p:cBhvr>
                                      <p:to>
                                        <p:strVal val="visible"/>
                                      </p:to>
                                    </p:set>
                                    <p:animEffect transition="in" filter="fade">
                                      <p:cBhvr>
                                        <p:cTn id="40" dur="1000"/>
                                        <p:tgtEl>
                                          <p:spTgt spid="22"/>
                                        </p:tgtEl>
                                      </p:cBhvr>
                                    </p:animEffect>
                                  </p:childTnLst>
                                </p:cTn>
                              </p:par>
                              <p:par>
                                <p:cTn id="41" presetID="10" presetClass="entr" presetSubtype="0" fill="hold" grpId="0" nodeType="withEffect">
                                  <p:stCondLst>
                                    <p:cond delay="3000"/>
                                  </p:stCondLst>
                                  <p:childTnLst>
                                    <p:set>
                                      <p:cBhvr>
                                        <p:cTn id="42" dur="1" fill="hold">
                                          <p:stCondLst>
                                            <p:cond delay="0"/>
                                          </p:stCondLst>
                                        </p:cTn>
                                        <p:tgtEl>
                                          <p:spTgt spid="20"/>
                                        </p:tgtEl>
                                        <p:attrNameLst>
                                          <p:attrName>style.visibility</p:attrName>
                                        </p:attrNameLst>
                                      </p:cBhvr>
                                      <p:to>
                                        <p:strVal val="visible"/>
                                      </p:to>
                                    </p:set>
                                    <p:animEffect transition="in" filter="fade">
                                      <p:cBhvr>
                                        <p:cTn id="43" dur="1000"/>
                                        <p:tgtEl>
                                          <p:spTgt spid="20"/>
                                        </p:tgtEl>
                                      </p:cBhvr>
                                    </p:animEffect>
                                  </p:childTnLst>
                                </p:cTn>
                              </p:par>
                              <p:par>
                                <p:cTn id="44" presetID="10" presetClass="entr" presetSubtype="0" fill="hold" grpId="0" nodeType="withEffect">
                                  <p:stCondLst>
                                    <p:cond delay="3000"/>
                                  </p:stCondLst>
                                  <p:childTnLst>
                                    <p:set>
                                      <p:cBhvr>
                                        <p:cTn id="45" dur="1" fill="hold">
                                          <p:stCondLst>
                                            <p:cond delay="0"/>
                                          </p:stCondLst>
                                        </p:cTn>
                                        <p:tgtEl>
                                          <p:spTgt spid="23"/>
                                        </p:tgtEl>
                                        <p:attrNameLst>
                                          <p:attrName>style.visibility</p:attrName>
                                        </p:attrNameLst>
                                      </p:cBhvr>
                                      <p:to>
                                        <p:strVal val="visible"/>
                                      </p:to>
                                    </p:set>
                                    <p:animEffect transition="in" filter="fade">
                                      <p:cBhvr>
                                        <p:cTn id="46" dur="1000"/>
                                        <p:tgtEl>
                                          <p:spTgt spid="23"/>
                                        </p:tgtEl>
                                      </p:cBhvr>
                                    </p:animEffect>
                                  </p:childTnLst>
                                </p:cTn>
                              </p:par>
                              <p:par>
                                <p:cTn id="47" presetID="10" presetClass="entr" presetSubtype="0" fill="hold" grpId="0" nodeType="withEffect">
                                  <p:stCondLst>
                                    <p:cond delay="3000"/>
                                  </p:stCondLst>
                                  <p:childTnLst>
                                    <p:set>
                                      <p:cBhvr>
                                        <p:cTn id="48" dur="1" fill="hold">
                                          <p:stCondLst>
                                            <p:cond delay="0"/>
                                          </p:stCondLst>
                                        </p:cTn>
                                        <p:tgtEl>
                                          <p:spTgt spid="21"/>
                                        </p:tgtEl>
                                        <p:attrNameLst>
                                          <p:attrName>style.visibility</p:attrName>
                                        </p:attrNameLst>
                                      </p:cBhvr>
                                      <p:to>
                                        <p:strVal val="visible"/>
                                      </p:to>
                                    </p:set>
                                    <p:animEffect transition="in" filter="fade">
                                      <p:cBhvr>
                                        <p:cTn id="49" dur="1000"/>
                                        <p:tgtEl>
                                          <p:spTgt spid="21"/>
                                        </p:tgtEl>
                                      </p:cBhvr>
                                    </p:animEffect>
                                  </p:childTnLst>
                                </p:cTn>
                              </p:par>
                              <p:par>
                                <p:cTn id="50" presetID="0" presetClass="path" presetSubtype="0" decel="50000" fill="hold" grpId="1" nodeType="withEffect">
                                  <p:stCondLst>
                                    <p:cond delay="3000"/>
                                  </p:stCondLst>
                                  <p:childTnLst>
                                    <p:animMotion origin="layout" path="M 0.15208 0.18704 L 1.04167E-6 1.85185E-6 " pathEditMode="relative" rAng="0" ptsTypes="AA">
                                      <p:cBhvr>
                                        <p:cTn id="51" dur="1500" fill="hold"/>
                                        <p:tgtEl>
                                          <p:spTgt spid="22"/>
                                        </p:tgtEl>
                                        <p:attrNameLst>
                                          <p:attrName>ppt_x</p:attrName>
                                          <p:attrName>ppt_y</p:attrName>
                                        </p:attrNameLst>
                                      </p:cBhvr>
                                      <p:rCtr x="-7656" y="-9560"/>
                                    </p:animMotion>
                                  </p:childTnLst>
                                </p:cTn>
                              </p:par>
                              <p:par>
                                <p:cTn id="52" presetID="0" presetClass="path" presetSubtype="0" decel="50000" fill="hold" grpId="1" nodeType="withEffect">
                                  <p:stCondLst>
                                    <p:cond delay="3000"/>
                                  </p:stCondLst>
                                  <p:childTnLst>
                                    <p:animMotion origin="layout" path="M -0.15716 0.1838 L -1.45833E-6 1.85185E-6 " pathEditMode="relative" rAng="0" ptsTypes="AA">
                                      <p:cBhvr>
                                        <p:cTn id="53" dur="1500" fill="hold"/>
                                        <p:tgtEl>
                                          <p:spTgt spid="20"/>
                                        </p:tgtEl>
                                        <p:attrNameLst>
                                          <p:attrName>ppt_x</p:attrName>
                                          <p:attrName>ppt_y</p:attrName>
                                        </p:attrNameLst>
                                      </p:cBhvr>
                                      <p:rCtr x="7539" y="-9097"/>
                                    </p:animMotion>
                                  </p:childTnLst>
                                </p:cTn>
                              </p:par>
                              <p:par>
                                <p:cTn id="54" presetID="0" presetClass="path" presetSubtype="0" decel="50000" fill="hold" grpId="1" nodeType="withEffect">
                                  <p:stCondLst>
                                    <p:cond delay="3000"/>
                                  </p:stCondLst>
                                  <p:childTnLst>
                                    <p:animMotion origin="layout" path="M 0.1552 -0.19352 L 1.04167E-6 -2.22222E-6 " pathEditMode="relative" rAng="0" ptsTypes="AA">
                                      <p:cBhvr>
                                        <p:cTn id="55" dur="1500" fill="hold"/>
                                        <p:tgtEl>
                                          <p:spTgt spid="23"/>
                                        </p:tgtEl>
                                        <p:attrNameLst>
                                          <p:attrName>ppt_x</p:attrName>
                                          <p:attrName>ppt_y</p:attrName>
                                        </p:attrNameLst>
                                      </p:cBhvr>
                                      <p:rCtr x="-7643" y="9606"/>
                                    </p:animMotion>
                                  </p:childTnLst>
                                </p:cTn>
                              </p:par>
                              <p:par>
                                <p:cTn id="56" presetID="0" presetClass="path" presetSubtype="0" decel="50000" fill="hold" grpId="1" nodeType="withEffect">
                                  <p:stCondLst>
                                    <p:cond delay="3000"/>
                                  </p:stCondLst>
                                  <p:childTnLst>
                                    <p:animMotion origin="layout" path="M -0.15716 -0.19352 L -1.45833E-6 -2.22222E-6 " pathEditMode="relative" rAng="0" ptsTypes="AA">
                                      <p:cBhvr>
                                        <p:cTn id="57" dur="1500" fill="hold"/>
                                        <p:tgtEl>
                                          <p:spTgt spid="21"/>
                                        </p:tgtEl>
                                        <p:attrNameLst>
                                          <p:attrName>ppt_x</p:attrName>
                                          <p:attrName>ppt_y</p:attrName>
                                        </p:attrNameLst>
                                      </p:cBhvr>
                                      <p:rCtr x="7539" y="9606"/>
                                    </p:animMotion>
                                  </p:childTnLst>
                                </p:cTn>
                              </p:par>
                              <p:par>
                                <p:cTn id="58" presetID="22" presetClass="entr" presetSubtype="8" fill="hold" grpId="0" nodeType="withEffect">
                                  <p:stCondLst>
                                    <p:cond delay="3500"/>
                                  </p:stCondLst>
                                  <p:childTnLst>
                                    <p:set>
                                      <p:cBhvr>
                                        <p:cTn id="59" dur="1" fill="hold">
                                          <p:stCondLst>
                                            <p:cond delay="0"/>
                                          </p:stCondLst>
                                        </p:cTn>
                                        <p:tgtEl>
                                          <p:spTgt spid="36"/>
                                        </p:tgtEl>
                                        <p:attrNameLst>
                                          <p:attrName>style.visibility</p:attrName>
                                        </p:attrNameLst>
                                      </p:cBhvr>
                                      <p:to>
                                        <p:strVal val="visible"/>
                                      </p:to>
                                    </p:set>
                                    <p:animEffect transition="in" filter="wipe(left)">
                                      <p:cBhvr>
                                        <p:cTn id="60" dur="1000"/>
                                        <p:tgtEl>
                                          <p:spTgt spid="36"/>
                                        </p:tgtEl>
                                      </p:cBhvr>
                                    </p:animEffect>
                                  </p:childTnLst>
                                </p:cTn>
                              </p:par>
                              <p:par>
                                <p:cTn id="61" presetID="22" presetClass="entr" presetSubtype="2" fill="hold" grpId="0" nodeType="withEffect">
                                  <p:stCondLst>
                                    <p:cond delay="3500"/>
                                  </p:stCondLst>
                                  <p:childTnLst>
                                    <p:set>
                                      <p:cBhvr>
                                        <p:cTn id="62" dur="1" fill="hold">
                                          <p:stCondLst>
                                            <p:cond delay="0"/>
                                          </p:stCondLst>
                                        </p:cTn>
                                        <p:tgtEl>
                                          <p:spTgt spid="41"/>
                                        </p:tgtEl>
                                        <p:attrNameLst>
                                          <p:attrName>style.visibility</p:attrName>
                                        </p:attrNameLst>
                                      </p:cBhvr>
                                      <p:to>
                                        <p:strVal val="visible"/>
                                      </p:to>
                                    </p:set>
                                    <p:animEffect transition="in" filter="wipe(right)">
                                      <p:cBhvr>
                                        <p:cTn id="63" dur="1000"/>
                                        <p:tgtEl>
                                          <p:spTgt spid="41"/>
                                        </p:tgtEl>
                                      </p:cBhvr>
                                    </p:animEffect>
                                  </p:childTnLst>
                                </p:cTn>
                              </p:par>
                              <p:par>
                                <p:cTn id="64" presetID="22" presetClass="entr" presetSubtype="8" fill="hold" grpId="0" nodeType="withEffect">
                                  <p:stCondLst>
                                    <p:cond delay="3500"/>
                                  </p:stCondLst>
                                  <p:childTnLst>
                                    <p:set>
                                      <p:cBhvr>
                                        <p:cTn id="65" dur="1" fill="hold">
                                          <p:stCondLst>
                                            <p:cond delay="0"/>
                                          </p:stCondLst>
                                        </p:cTn>
                                        <p:tgtEl>
                                          <p:spTgt spid="42"/>
                                        </p:tgtEl>
                                        <p:attrNameLst>
                                          <p:attrName>style.visibility</p:attrName>
                                        </p:attrNameLst>
                                      </p:cBhvr>
                                      <p:to>
                                        <p:strVal val="visible"/>
                                      </p:to>
                                    </p:set>
                                    <p:animEffect transition="in" filter="wipe(left)">
                                      <p:cBhvr>
                                        <p:cTn id="66" dur="1000"/>
                                        <p:tgtEl>
                                          <p:spTgt spid="42"/>
                                        </p:tgtEl>
                                      </p:cBhvr>
                                    </p:animEffect>
                                  </p:childTnLst>
                                </p:cTn>
                              </p:par>
                              <p:par>
                                <p:cTn id="67" presetID="22" presetClass="entr" presetSubtype="2" fill="hold" grpId="0" nodeType="withEffect">
                                  <p:stCondLst>
                                    <p:cond delay="3500"/>
                                  </p:stCondLst>
                                  <p:childTnLst>
                                    <p:set>
                                      <p:cBhvr>
                                        <p:cTn id="68" dur="1" fill="hold">
                                          <p:stCondLst>
                                            <p:cond delay="0"/>
                                          </p:stCondLst>
                                        </p:cTn>
                                        <p:tgtEl>
                                          <p:spTgt spid="43"/>
                                        </p:tgtEl>
                                        <p:attrNameLst>
                                          <p:attrName>style.visibility</p:attrName>
                                        </p:attrNameLst>
                                      </p:cBhvr>
                                      <p:to>
                                        <p:strVal val="visible"/>
                                      </p:to>
                                    </p:set>
                                    <p:animEffect transition="in" filter="wipe(right)">
                                      <p:cBhvr>
                                        <p:cTn id="69" dur="1000"/>
                                        <p:tgtEl>
                                          <p:spTgt spid="43"/>
                                        </p:tgtEl>
                                      </p:cBhvr>
                                    </p:animEffect>
                                  </p:childTnLst>
                                </p:cTn>
                              </p:par>
                              <p:par>
                                <p:cTn id="70" presetID="12" presetClass="entr" presetSubtype="2" fill="hold" grpId="0" nodeType="withEffect">
                                  <p:stCondLst>
                                    <p:cond delay="4500"/>
                                  </p:stCondLst>
                                  <p:childTnLst>
                                    <p:set>
                                      <p:cBhvr>
                                        <p:cTn id="71" dur="1" fill="hold">
                                          <p:stCondLst>
                                            <p:cond delay="0"/>
                                          </p:stCondLst>
                                        </p:cTn>
                                        <p:tgtEl>
                                          <p:spTgt spid="28"/>
                                        </p:tgtEl>
                                        <p:attrNameLst>
                                          <p:attrName>style.visibility</p:attrName>
                                        </p:attrNameLst>
                                      </p:cBhvr>
                                      <p:to>
                                        <p:strVal val="visible"/>
                                      </p:to>
                                    </p:set>
                                    <p:anim calcmode="lin" valueType="num">
                                      <p:cBhvr additive="base">
                                        <p:cTn id="72" dur="1000"/>
                                        <p:tgtEl>
                                          <p:spTgt spid="28"/>
                                        </p:tgtEl>
                                        <p:attrNameLst>
                                          <p:attrName>ppt_x</p:attrName>
                                        </p:attrNameLst>
                                      </p:cBhvr>
                                      <p:tavLst>
                                        <p:tav tm="0">
                                          <p:val>
                                            <p:strVal val="#ppt_x+#ppt_w*1.125000"/>
                                          </p:val>
                                        </p:tav>
                                        <p:tav tm="100000">
                                          <p:val>
                                            <p:strVal val="#ppt_x"/>
                                          </p:val>
                                        </p:tav>
                                      </p:tavLst>
                                    </p:anim>
                                    <p:animEffect transition="in" filter="wipe(left)">
                                      <p:cBhvr>
                                        <p:cTn id="73" dur="1000"/>
                                        <p:tgtEl>
                                          <p:spTgt spid="28"/>
                                        </p:tgtEl>
                                      </p:cBhvr>
                                    </p:animEffect>
                                  </p:childTnLst>
                                </p:cTn>
                              </p:par>
                              <p:par>
                                <p:cTn id="74" presetID="12" presetClass="entr" presetSubtype="2" fill="hold" grpId="0" nodeType="withEffect">
                                  <p:stCondLst>
                                    <p:cond delay="4500"/>
                                  </p:stCondLst>
                                  <p:childTnLst>
                                    <p:set>
                                      <p:cBhvr>
                                        <p:cTn id="75" dur="1" fill="hold">
                                          <p:stCondLst>
                                            <p:cond delay="0"/>
                                          </p:stCondLst>
                                        </p:cTn>
                                        <p:tgtEl>
                                          <p:spTgt spid="30"/>
                                        </p:tgtEl>
                                        <p:attrNameLst>
                                          <p:attrName>style.visibility</p:attrName>
                                        </p:attrNameLst>
                                      </p:cBhvr>
                                      <p:to>
                                        <p:strVal val="visible"/>
                                      </p:to>
                                    </p:set>
                                    <p:anim calcmode="lin" valueType="num">
                                      <p:cBhvr additive="base">
                                        <p:cTn id="76" dur="1000"/>
                                        <p:tgtEl>
                                          <p:spTgt spid="30"/>
                                        </p:tgtEl>
                                        <p:attrNameLst>
                                          <p:attrName>ppt_x</p:attrName>
                                        </p:attrNameLst>
                                      </p:cBhvr>
                                      <p:tavLst>
                                        <p:tav tm="0">
                                          <p:val>
                                            <p:strVal val="#ppt_x+#ppt_w*1.125000"/>
                                          </p:val>
                                        </p:tav>
                                        <p:tav tm="100000">
                                          <p:val>
                                            <p:strVal val="#ppt_x"/>
                                          </p:val>
                                        </p:tav>
                                      </p:tavLst>
                                    </p:anim>
                                    <p:animEffect transition="in" filter="wipe(left)">
                                      <p:cBhvr>
                                        <p:cTn id="77" dur="1000"/>
                                        <p:tgtEl>
                                          <p:spTgt spid="30"/>
                                        </p:tgtEl>
                                      </p:cBhvr>
                                    </p:animEffect>
                                  </p:childTnLst>
                                </p:cTn>
                              </p:par>
                              <p:par>
                                <p:cTn id="78" presetID="12" presetClass="entr" presetSubtype="8" fill="hold" grpId="0" nodeType="withEffect">
                                  <p:stCondLst>
                                    <p:cond delay="4500"/>
                                  </p:stCondLst>
                                  <p:childTnLst>
                                    <p:set>
                                      <p:cBhvr>
                                        <p:cTn id="79" dur="1" fill="hold">
                                          <p:stCondLst>
                                            <p:cond delay="0"/>
                                          </p:stCondLst>
                                        </p:cTn>
                                        <p:tgtEl>
                                          <p:spTgt spid="24"/>
                                        </p:tgtEl>
                                        <p:attrNameLst>
                                          <p:attrName>style.visibility</p:attrName>
                                        </p:attrNameLst>
                                      </p:cBhvr>
                                      <p:to>
                                        <p:strVal val="visible"/>
                                      </p:to>
                                    </p:set>
                                    <p:anim calcmode="lin" valueType="num">
                                      <p:cBhvr additive="base">
                                        <p:cTn id="80" dur="1000"/>
                                        <p:tgtEl>
                                          <p:spTgt spid="24"/>
                                        </p:tgtEl>
                                        <p:attrNameLst>
                                          <p:attrName>ppt_x</p:attrName>
                                        </p:attrNameLst>
                                      </p:cBhvr>
                                      <p:tavLst>
                                        <p:tav tm="0">
                                          <p:val>
                                            <p:strVal val="#ppt_x-#ppt_w*1.125000"/>
                                          </p:val>
                                        </p:tav>
                                        <p:tav tm="100000">
                                          <p:val>
                                            <p:strVal val="#ppt_x"/>
                                          </p:val>
                                        </p:tav>
                                      </p:tavLst>
                                    </p:anim>
                                    <p:animEffect transition="in" filter="wipe(right)">
                                      <p:cBhvr>
                                        <p:cTn id="81" dur="1000"/>
                                        <p:tgtEl>
                                          <p:spTgt spid="24"/>
                                        </p:tgtEl>
                                      </p:cBhvr>
                                    </p:animEffect>
                                  </p:childTnLst>
                                </p:cTn>
                              </p:par>
                              <p:par>
                                <p:cTn id="82" presetID="12" presetClass="entr" presetSubtype="8" fill="hold" grpId="0" nodeType="withEffect">
                                  <p:stCondLst>
                                    <p:cond delay="4500"/>
                                  </p:stCondLst>
                                  <p:childTnLst>
                                    <p:set>
                                      <p:cBhvr>
                                        <p:cTn id="83" dur="1" fill="hold">
                                          <p:stCondLst>
                                            <p:cond delay="0"/>
                                          </p:stCondLst>
                                        </p:cTn>
                                        <p:tgtEl>
                                          <p:spTgt spid="26"/>
                                        </p:tgtEl>
                                        <p:attrNameLst>
                                          <p:attrName>style.visibility</p:attrName>
                                        </p:attrNameLst>
                                      </p:cBhvr>
                                      <p:to>
                                        <p:strVal val="visible"/>
                                      </p:to>
                                    </p:set>
                                    <p:anim calcmode="lin" valueType="num">
                                      <p:cBhvr additive="base">
                                        <p:cTn id="84" dur="1000"/>
                                        <p:tgtEl>
                                          <p:spTgt spid="26"/>
                                        </p:tgtEl>
                                        <p:attrNameLst>
                                          <p:attrName>ppt_x</p:attrName>
                                        </p:attrNameLst>
                                      </p:cBhvr>
                                      <p:tavLst>
                                        <p:tav tm="0">
                                          <p:val>
                                            <p:strVal val="#ppt_x-#ppt_w*1.125000"/>
                                          </p:val>
                                        </p:tav>
                                        <p:tav tm="100000">
                                          <p:val>
                                            <p:strVal val="#ppt_x"/>
                                          </p:val>
                                        </p:tav>
                                      </p:tavLst>
                                    </p:anim>
                                    <p:animEffect transition="in" filter="wipe(right)">
                                      <p:cBhvr>
                                        <p:cTn id="85" dur="1000"/>
                                        <p:tgtEl>
                                          <p:spTgt spid="26"/>
                                        </p:tgtEl>
                                      </p:cBhvr>
                                    </p:animEffect>
                                  </p:childTnLst>
                                </p:cTn>
                              </p:par>
                              <p:par>
                                <p:cTn id="86" presetID="12" presetClass="entr" presetSubtype="1" fill="hold" grpId="0" nodeType="withEffect">
                                  <p:stCondLst>
                                    <p:cond delay="4500"/>
                                  </p:stCondLst>
                                  <p:childTnLst>
                                    <p:set>
                                      <p:cBhvr>
                                        <p:cTn id="87" dur="1" fill="hold">
                                          <p:stCondLst>
                                            <p:cond delay="0"/>
                                          </p:stCondLst>
                                        </p:cTn>
                                        <p:tgtEl>
                                          <p:spTgt spid="29"/>
                                        </p:tgtEl>
                                        <p:attrNameLst>
                                          <p:attrName>style.visibility</p:attrName>
                                        </p:attrNameLst>
                                      </p:cBhvr>
                                      <p:to>
                                        <p:strVal val="visible"/>
                                      </p:to>
                                    </p:set>
                                    <p:anim calcmode="lin" valueType="num">
                                      <p:cBhvr additive="base">
                                        <p:cTn id="88" dur="1000"/>
                                        <p:tgtEl>
                                          <p:spTgt spid="29"/>
                                        </p:tgtEl>
                                        <p:attrNameLst>
                                          <p:attrName>ppt_y</p:attrName>
                                        </p:attrNameLst>
                                      </p:cBhvr>
                                      <p:tavLst>
                                        <p:tav tm="0">
                                          <p:val>
                                            <p:strVal val="#ppt_y-#ppt_h*1.125000"/>
                                          </p:val>
                                        </p:tav>
                                        <p:tav tm="100000">
                                          <p:val>
                                            <p:strVal val="#ppt_y"/>
                                          </p:val>
                                        </p:tav>
                                      </p:tavLst>
                                    </p:anim>
                                    <p:animEffect transition="in" filter="wipe(down)">
                                      <p:cBhvr>
                                        <p:cTn id="89" dur="1000"/>
                                        <p:tgtEl>
                                          <p:spTgt spid="29"/>
                                        </p:tgtEl>
                                      </p:cBhvr>
                                    </p:animEffect>
                                  </p:childTnLst>
                                </p:cTn>
                              </p:par>
                              <p:par>
                                <p:cTn id="90" presetID="12" presetClass="entr" presetSubtype="1" fill="hold" grpId="0" nodeType="withEffect">
                                  <p:stCondLst>
                                    <p:cond delay="4500"/>
                                  </p:stCondLst>
                                  <p:childTnLst>
                                    <p:set>
                                      <p:cBhvr>
                                        <p:cTn id="91" dur="1" fill="hold">
                                          <p:stCondLst>
                                            <p:cond delay="0"/>
                                          </p:stCondLst>
                                        </p:cTn>
                                        <p:tgtEl>
                                          <p:spTgt spid="31"/>
                                        </p:tgtEl>
                                        <p:attrNameLst>
                                          <p:attrName>style.visibility</p:attrName>
                                        </p:attrNameLst>
                                      </p:cBhvr>
                                      <p:to>
                                        <p:strVal val="visible"/>
                                      </p:to>
                                    </p:set>
                                    <p:anim calcmode="lin" valueType="num">
                                      <p:cBhvr additive="base">
                                        <p:cTn id="92" dur="1000"/>
                                        <p:tgtEl>
                                          <p:spTgt spid="31"/>
                                        </p:tgtEl>
                                        <p:attrNameLst>
                                          <p:attrName>ppt_y</p:attrName>
                                        </p:attrNameLst>
                                      </p:cBhvr>
                                      <p:tavLst>
                                        <p:tav tm="0">
                                          <p:val>
                                            <p:strVal val="#ppt_y-#ppt_h*1.125000"/>
                                          </p:val>
                                        </p:tav>
                                        <p:tav tm="100000">
                                          <p:val>
                                            <p:strVal val="#ppt_y"/>
                                          </p:val>
                                        </p:tav>
                                      </p:tavLst>
                                    </p:anim>
                                    <p:animEffect transition="in" filter="wipe(down)">
                                      <p:cBhvr>
                                        <p:cTn id="93" dur="1000"/>
                                        <p:tgtEl>
                                          <p:spTgt spid="31"/>
                                        </p:tgtEl>
                                      </p:cBhvr>
                                    </p:animEffect>
                                  </p:childTnLst>
                                </p:cTn>
                              </p:par>
                              <p:par>
                                <p:cTn id="94" presetID="12" presetClass="entr" presetSubtype="1" fill="hold" grpId="0" nodeType="withEffect">
                                  <p:stCondLst>
                                    <p:cond delay="4500"/>
                                  </p:stCondLst>
                                  <p:childTnLst>
                                    <p:set>
                                      <p:cBhvr>
                                        <p:cTn id="95" dur="1" fill="hold">
                                          <p:stCondLst>
                                            <p:cond delay="0"/>
                                          </p:stCondLst>
                                        </p:cTn>
                                        <p:tgtEl>
                                          <p:spTgt spid="25"/>
                                        </p:tgtEl>
                                        <p:attrNameLst>
                                          <p:attrName>style.visibility</p:attrName>
                                        </p:attrNameLst>
                                      </p:cBhvr>
                                      <p:to>
                                        <p:strVal val="visible"/>
                                      </p:to>
                                    </p:set>
                                    <p:anim calcmode="lin" valueType="num">
                                      <p:cBhvr additive="base">
                                        <p:cTn id="96" dur="1000"/>
                                        <p:tgtEl>
                                          <p:spTgt spid="25"/>
                                        </p:tgtEl>
                                        <p:attrNameLst>
                                          <p:attrName>ppt_y</p:attrName>
                                        </p:attrNameLst>
                                      </p:cBhvr>
                                      <p:tavLst>
                                        <p:tav tm="0">
                                          <p:val>
                                            <p:strVal val="#ppt_y-#ppt_h*1.125000"/>
                                          </p:val>
                                        </p:tav>
                                        <p:tav tm="100000">
                                          <p:val>
                                            <p:strVal val="#ppt_y"/>
                                          </p:val>
                                        </p:tav>
                                      </p:tavLst>
                                    </p:anim>
                                    <p:animEffect transition="in" filter="wipe(down)">
                                      <p:cBhvr>
                                        <p:cTn id="97" dur="1000"/>
                                        <p:tgtEl>
                                          <p:spTgt spid="25"/>
                                        </p:tgtEl>
                                      </p:cBhvr>
                                    </p:animEffect>
                                  </p:childTnLst>
                                </p:cTn>
                              </p:par>
                              <p:par>
                                <p:cTn id="98" presetID="12" presetClass="entr" presetSubtype="1" fill="hold" grpId="0" nodeType="withEffect">
                                  <p:stCondLst>
                                    <p:cond delay="4500"/>
                                  </p:stCondLst>
                                  <p:childTnLst>
                                    <p:set>
                                      <p:cBhvr>
                                        <p:cTn id="99" dur="1" fill="hold">
                                          <p:stCondLst>
                                            <p:cond delay="0"/>
                                          </p:stCondLst>
                                        </p:cTn>
                                        <p:tgtEl>
                                          <p:spTgt spid="27"/>
                                        </p:tgtEl>
                                        <p:attrNameLst>
                                          <p:attrName>style.visibility</p:attrName>
                                        </p:attrNameLst>
                                      </p:cBhvr>
                                      <p:to>
                                        <p:strVal val="visible"/>
                                      </p:to>
                                    </p:set>
                                    <p:anim calcmode="lin" valueType="num">
                                      <p:cBhvr additive="base">
                                        <p:cTn id="100" dur="1000"/>
                                        <p:tgtEl>
                                          <p:spTgt spid="27"/>
                                        </p:tgtEl>
                                        <p:attrNameLst>
                                          <p:attrName>ppt_y</p:attrName>
                                        </p:attrNameLst>
                                      </p:cBhvr>
                                      <p:tavLst>
                                        <p:tav tm="0">
                                          <p:val>
                                            <p:strVal val="#ppt_y-#ppt_h*1.125000"/>
                                          </p:val>
                                        </p:tav>
                                        <p:tav tm="100000">
                                          <p:val>
                                            <p:strVal val="#ppt_y"/>
                                          </p:val>
                                        </p:tav>
                                      </p:tavLst>
                                    </p:anim>
                                    <p:animEffect transition="in" filter="wipe(down)">
                                      <p:cBhvr>
                                        <p:cTn id="101"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5" grpId="1" animBg="1"/>
      <p:bldP spid="19" grpId="0" animBg="1"/>
      <p:bldP spid="19" grpId="1" animBg="1"/>
      <p:bldP spid="18" grpId="0" animBg="1"/>
      <p:bldP spid="18" grpId="1" animBg="1"/>
      <p:bldP spid="20" grpId="0" animBg="1"/>
      <p:bldP spid="20" grpId="1" animBg="1"/>
      <p:bldP spid="21" grpId="0" animBg="1"/>
      <p:bldP spid="21" grpId="1" animBg="1"/>
      <p:bldP spid="22" grpId="0" animBg="1"/>
      <p:bldP spid="22" grpId="1" animBg="1"/>
      <p:bldP spid="23" grpId="0" animBg="1"/>
      <p:bldP spid="23" grpId="1" animBg="1"/>
      <p:bldP spid="24" grpId="0"/>
      <p:bldP spid="25" grpId="0"/>
      <p:bldP spid="26" grpId="0"/>
      <p:bldP spid="27" grpId="0"/>
      <p:bldP spid="28" grpId="0"/>
      <p:bldP spid="29" grpId="0"/>
      <p:bldP spid="30" grpId="0"/>
      <p:bldP spid="31" grpId="0"/>
      <p:bldP spid="36" grpId="0" animBg="1"/>
      <p:bldP spid="41" grpId="0" animBg="1"/>
      <p:bldP spid="42" grpId="0" animBg="1"/>
      <p:bldP spid="43" grpId="0" animBg="1"/>
      <p:bldP spid="37" grpId="0" animBg="1"/>
      <p:bldP spid="37" grpId="1" animBg="1"/>
      <p:bldP spid="34" grpId="0" animBg="1"/>
      <p:bldP spid="3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346E71A-3548-DB43-A682-423AA75CD44A}"/>
              </a:ext>
            </a:extLst>
          </p:cNvPr>
          <p:cNvSpPr/>
          <p:nvPr/>
        </p:nvSpPr>
        <p:spPr>
          <a:xfrm>
            <a:off x="0" y="-7575"/>
            <a:ext cx="5457383" cy="686557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3">
            <a:extLst>
              <a:ext uri="{FF2B5EF4-FFF2-40B4-BE49-F238E27FC236}">
                <a16:creationId xmlns:a16="http://schemas.microsoft.com/office/drawing/2014/main" id="{A2FE6210-F3A4-4AD7-B4F2-740E39ABB679}"/>
              </a:ext>
            </a:extLst>
          </p:cNvPr>
          <p:cNvSpPr/>
          <p:nvPr/>
        </p:nvSpPr>
        <p:spPr>
          <a:xfrm rot="1188989">
            <a:off x="6629049" y="2034080"/>
            <a:ext cx="4272087" cy="4242590"/>
          </a:xfrm>
          <a:custGeom>
            <a:avLst/>
            <a:gdLst>
              <a:gd name="connsiteX0" fmla="*/ 0 w 3000520"/>
              <a:gd name="connsiteY0" fmla="*/ 1500260 h 3000520"/>
              <a:gd name="connsiteX1" fmla="*/ 1500260 w 3000520"/>
              <a:gd name="connsiteY1" fmla="*/ 0 h 3000520"/>
              <a:gd name="connsiteX2" fmla="*/ 3000520 w 3000520"/>
              <a:gd name="connsiteY2" fmla="*/ 1500260 h 3000520"/>
              <a:gd name="connsiteX3" fmla="*/ 1500260 w 3000520"/>
              <a:gd name="connsiteY3" fmla="*/ 3000520 h 3000520"/>
              <a:gd name="connsiteX4" fmla="*/ 0 w 3000520"/>
              <a:gd name="connsiteY4" fmla="*/ 1500260 h 3000520"/>
              <a:gd name="connsiteX0" fmla="*/ 0 w 3010070"/>
              <a:gd name="connsiteY0" fmla="*/ 1500260 h 3000520"/>
              <a:gd name="connsiteX1" fmla="*/ 1500260 w 3010070"/>
              <a:gd name="connsiteY1" fmla="*/ 0 h 3000520"/>
              <a:gd name="connsiteX2" fmla="*/ 3000520 w 3010070"/>
              <a:gd name="connsiteY2" fmla="*/ 1500260 h 3000520"/>
              <a:gd name="connsiteX3" fmla="*/ 1500260 w 3010070"/>
              <a:gd name="connsiteY3" fmla="*/ 3000520 h 3000520"/>
              <a:gd name="connsiteX4" fmla="*/ 0 w 3010070"/>
              <a:gd name="connsiteY4" fmla="*/ 1500260 h 3000520"/>
              <a:gd name="connsiteX0" fmla="*/ 27750 w 3037820"/>
              <a:gd name="connsiteY0" fmla="*/ 1500260 h 3000520"/>
              <a:gd name="connsiteX1" fmla="*/ 1528010 w 3037820"/>
              <a:gd name="connsiteY1" fmla="*/ 0 h 3000520"/>
              <a:gd name="connsiteX2" fmla="*/ 3028270 w 3037820"/>
              <a:gd name="connsiteY2" fmla="*/ 1500260 h 3000520"/>
              <a:gd name="connsiteX3" fmla="*/ 1528010 w 3037820"/>
              <a:gd name="connsiteY3" fmla="*/ 3000520 h 3000520"/>
              <a:gd name="connsiteX4" fmla="*/ 27750 w 3037820"/>
              <a:gd name="connsiteY4" fmla="*/ 1500260 h 3000520"/>
              <a:gd name="connsiteX0" fmla="*/ 27750 w 3038147"/>
              <a:gd name="connsiteY0" fmla="*/ 1511690 h 3011950"/>
              <a:gd name="connsiteX1" fmla="*/ 1528010 w 3038147"/>
              <a:gd name="connsiteY1" fmla="*/ 11430 h 3011950"/>
              <a:gd name="connsiteX2" fmla="*/ 3028270 w 3038147"/>
              <a:gd name="connsiteY2" fmla="*/ 1511690 h 3011950"/>
              <a:gd name="connsiteX3" fmla="*/ 1528010 w 3038147"/>
              <a:gd name="connsiteY3" fmla="*/ 3011950 h 3011950"/>
              <a:gd name="connsiteX4" fmla="*/ 27750 w 3038147"/>
              <a:gd name="connsiteY4" fmla="*/ 1511690 h 3011950"/>
              <a:gd name="connsiteX0" fmla="*/ 28134 w 3038531"/>
              <a:gd name="connsiteY0" fmla="*/ 1511690 h 3017550"/>
              <a:gd name="connsiteX1" fmla="*/ 1528394 w 3038531"/>
              <a:gd name="connsiteY1" fmla="*/ 11430 h 3017550"/>
              <a:gd name="connsiteX2" fmla="*/ 3028654 w 3038531"/>
              <a:gd name="connsiteY2" fmla="*/ 1511690 h 3017550"/>
              <a:gd name="connsiteX3" fmla="*/ 1528394 w 3038531"/>
              <a:gd name="connsiteY3" fmla="*/ 3011950 h 3017550"/>
              <a:gd name="connsiteX4" fmla="*/ 28134 w 3038531"/>
              <a:gd name="connsiteY4" fmla="*/ 1511690 h 3017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38531" h="3017550">
                <a:moveTo>
                  <a:pt x="28134" y="1511690"/>
                </a:moveTo>
                <a:cubicBezTo>
                  <a:pt x="223006" y="623159"/>
                  <a:pt x="669843" y="116361"/>
                  <a:pt x="1528394" y="11430"/>
                </a:cubicBezTo>
                <a:cubicBezTo>
                  <a:pt x="2386945" y="-93501"/>
                  <a:pt x="3133585" y="533218"/>
                  <a:pt x="3028654" y="1511690"/>
                </a:cubicBezTo>
                <a:cubicBezTo>
                  <a:pt x="2923723" y="2490162"/>
                  <a:pt x="2371956" y="2936999"/>
                  <a:pt x="1528394" y="3011950"/>
                </a:cubicBezTo>
                <a:cubicBezTo>
                  <a:pt x="684832" y="3086901"/>
                  <a:pt x="-166738" y="2400221"/>
                  <a:pt x="28134" y="1511690"/>
                </a:cubicBezTo>
                <a:close/>
              </a:path>
            </a:pathLst>
          </a:custGeom>
          <a:gradFill>
            <a:gsLst>
              <a:gs pos="35000">
                <a:srgbClr val="E096E3"/>
              </a:gs>
              <a:gs pos="83000">
                <a:srgbClr val="892EA2"/>
              </a:gs>
            </a:gsLst>
            <a:lin ang="2700000" scaled="0"/>
          </a:gradFill>
          <a:ln>
            <a:noFill/>
          </a:ln>
          <a:effectLst>
            <a:innerShdw blurRad="584200">
              <a:schemeClr val="bg1"/>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500" b="1" kern="0" dirty="0">
              <a:solidFill>
                <a:srgbClr val="FFFFFF"/>
              </a:solidFill>
              <a:latin typeface="Century Gothic" panose="020B0502020202020204" pitchFamily="34" charset="0"/>
            </a:endParaRPr>
          </a:p>
        </p:txBody>
      </p:sp>
      <p:sp>
        <p:nvSpPr>
          <p:cNvPr id="9" name="Oval 4">
            <a:extLst>
              <a:ext uri="{FF2B5EF4-FFF2-40B4-BE49-F238E27FC236}">
                <a16:creationId xmlns:a16="http://schemas.microsoft.com/office/drawing/2014/main" id="{44FB4DE6-1F8E-4CD2-BA6E-A7B48E7C8EFE}"/>
              </a:ext>
            </a:extLst>
          </p:cNvPr>
          <p:cNvSpPr/>
          <p:nvPr/>
        </p:nvSpPr>
        <p:spPr>
          <a:xfrm rot="1188989">
            <a:off x="7030927" y="2681064"/>
            <a:ext cx="3561342" cy="3531456"/>
          </a:xfrm>
          <a:custGeom>
            <a:avLst/>
            <a:gdLst>
              <a:gd name="connsiteX0" fmla="*/ 0 w 2721240"/>
              <a:gd name="connsiteY0" fmla="*/ 1360620 h 2721240"/>
              <a:gd name="connsiteX1" fmla="*/ 1360620 w 2721240"/>
              <a:gd name="connsiteY1" fmla="*/ 0 h 2721240"/>
              <a:gd name="connsiteX2" fmla="*/ 2721240 w 2721240"/>
              <a:gd name="connsiteY2" fmla="*/ 1360620 h 2721240"/>
              <a:gd name="connsiteX3" fmla="*/ 1360620 w 2721240"/>
              <a:gd name="connsiteY3" fmla="*/ 2721240 h 2721240"/>
              <a:gd name="connsiteX4" fmla="*/ 0 w 2721240"/>
              <a:gd name="connsiteY4" fmla="*/ 1360620 h 2721240"/>
              <a:gd name="connsiteX0" fmla="*/ 282 w 2721522"/>
              <a:gd name="connsiteY0" fmla="*/ 1391617 h 2752237"/>
              <a:gd name="connsiteX1" fmla="*/ 1453892 w 2721522"/>
              <a:gd name="connsiteY1" fmla="*/ 0 h 2752237"/>
              <a:gd name="connsiteX2" fmla="*/ 2721522 w 2721522"/>
              <a:gd name="connsiteY2" fmla="*/ 1391617 h 2752237"/>
              <a:gd name="connsiteX3" fmla="*/ 1360902 w 2721522"/>
              <a:gd name="connsiteY3" fmla="*/ 2752237 h 2752237"/>
              <a:gd name="connsiteX4" fmla="*/ 282 w 2721522"/>
              <a:gd name="connsiteY4" fmla="*/ 1391617 h 2752237"/>
              <a:gd name="connsiteX0" fmla="*/ 194 w 2736933"/>
              <a:gd name="connsiteY0" fmla="*/ 1391622 h 2752250"/>
              <a:gd name="connsiteX1" fmla="*/ 1453804 w 2736933"/>
              <a:gd name="connsiteY1" fmla="*/ 5 h 2752250"/>
              <a:gd name="connsiteX2" fmla="*/ 2736933 w 2736933"/>
              <a:gd name="connsiteY2" fmla="*/ 1407120 h 2752250"/>
              <a:gd name="connsiteX3" fmla="*/ 1360814 w 2736933"/>
              <a:gd name="connsiteY3" fmla="*/ 2752242 h 2752250"/>
              <a:gd name="connsiteX4" fmla="*/ 194 w 2736933"/>
              <a:gd name="connsiteY4" fmla="*/ 1391622 h 2752250"/>
              <a:gd name="connsiteX0" fmla="*/ 194 w 2766240"/>
              <a:gd name="connsiteY0" fmla="*/ 1391622 h 2752253"/>
              <a:gd name="connsiteX1" fmla="*/ 1453804 w 2766240"/>
              <a:gd name="connsiteY1" fmla="*/ 5 h 2752253"/>
              <a:gd name="connsiteX2" fmla="*/ 2736933 w 2766240"/>
              <a:gd name="connsiteY2" fmla="*/ 1407120 h 2752253"/>
              <a:gd name="connsiteX3" fmla="*/ 1360814 w 2766240"/>
              <a:gd name="connsiteY3" fmla="*/ 2752242 h 2752253"/>
              <a:gd name="connsiteX4" fmla="*/ 194 w 2766240"/>
              <a:gd name="connsiteY4" fmla="*/ 1391622 h 2752253"/>
              <a:gd name="connsiteX0" fmla="*/ 9507 w 2775553"/>
              <a:gd name="connsiteY0" fmla="*/ 1391632 h 2752263"/>
              <a:gd name="connsiteX1" fmla="*/ 1463117 w 2775553"/>
              <a:gd name="connsiteY1" fmla="*/ 15 h 2752263"/>
              <a:gd name="connsiteX2" fmla="*/ 2746246 w 2775553"/>
              <a:gd name="connsiteY2" fmla="*/ 1407130 h 2752263"/>
              <a:gd name="connsiteX3" fmla="*/ 1370127 w 2775553"/>
              <a:gd name="connsiteY3" fmla="*/ 2752252 h 2752263"/>
              <a:gd name="connsiteX4" fmla="*/ 9507 w 2775553"/>
              <a:gd name="connsiteY4" fmla="*/ 1391632 h 27522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75553" h="2752263">
                <a:moveTo>
                  <a:pt x="9507" y="1391632"/>
                </a:moveTo>
                <a:cubicBezTo>
                  <a:pt x="-114480" y="312994"/>
                  <a:pt x="1006994" y="-2568"/>
                  <a:pt x="1463117" y="15"/>
                </a:cubicBezTo>
                <a:cubicBezTo>
                  <a:pt x="1919240" y="2598"/>
                  <a:pt x="2963222" y="485199"/>
                  <a:pt x="2746246" y="1407130"/>
                </a:cubicBezTo>
                <a:cubicBezTo>
                  <a:pt x="2529270" y="2329061"/>
                  <a:pt x="1826250" y="2754835"/>
                  <a:pt x="1370127" y="2752252"/>
                </a:cubicBezTo>
                <a:cubicBezTo>
                  <a:pt x="914004" y="2749669"/>
                  <a:pt x="133494" y="2470270"/>
                  <a:pt x="9507" y="1391632"/>
                </a:cubicBezTo>
                <a:close/>
              </a:path>
            </a:pathLst>
          </a:custGeom>
          <a:gradFill>
            <a:gsLst>
              <a:gs pos="0">
                <a:schemeClr val="bg2"/>
              </a:gs>
              <a:gs pos="100000">
                <a:schemeClr val="tx2"/>
              </a:gs>
            </a:gsLst>
            <a:lin ang="2700000" scaled="0"/>
          </a:gradFill>
          <a:ln>
            <a:noFill/>
          </a:ln>
          <a:effectLst>
            <a:innerShdw blurRad="342900">
              <a:schemeClr val="bg1"/>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500" b="1" kern="0" dirty="0">
              <a:solidFill>
                <a:srgbClr val="FFFFFF"/>
              </a:solidFill>
              <a:latin typeface="Century Gothic" panose="020B0502020202020204" pitchFamily="34" charset="0"/>
            </a:endParaRPr>
          </a:p>
        </p:txBody>
      </p:sp>
      <p:sp>
        <p:nvSpPr>
          <p:cNvPr id="7" name="Oval 3">
            <a:extLst>
              <a:ext uri="{FF2B5EF4-FFF2-40B4-BE49-F238E27FC236}">
                <a16:creationId xmlns:a16="http://schemas.microsoft.com/office/drawing/2014/main" id="{3B6BF970-75A2-4D6C-A820-AAEA3DD9DC79}"/>
              </a:ext>
            </a:extLst>
          </p:cNvPr>
          <p:cNvSpPr/>
          <p:nvPr/>
        </p:nvSpPr>
        <p:spPr>
          <a:xfrm rot="1188989">
            <a:off x="7371393" y="3276861"/>
            <a:ext cx="2777574" cy="2758395"/>
          </a:xfrm>
          <a:custGeom>
            <a:avLst/>
            <a:gdLst>
              <a:gd name="connsiteX0" fmla="*/ 0 w 3000520"/>
              <a:gd name="connsiteY0" fmla="*/ 1500260 h 3000520"/>
              <a:gd name="connsiteX1" fmla="*/ 1500260 w 3000520"/>
              <a:gd name="connsiteY1" fmla="*/ 0 h 3000520"/>
              <a:gd name="connsiteX2" fmla="*/ 3000520 w 3000520"/>
              <a:gd name="connsiteY2" fmla="*/ 1500260 h 3000520"/>
              <a:gd name="connsiteX3" fmla="*/ 1500260 w 3000520"/>
              <a:gd name="connsiteY3" fmla="*/ 3000520 h 3000520"/>
              <a:gd name="connsiteX4" fmla="*/ 0 w 3000520"/>
              <a:gd name="connsiteY4" fmla="*/ 1500260 h 3000520"/>
              <a:gd name="connsiteX0" fmla="*/ 0 w 3010070"/>
              <a:gd name="connsiteY0" fmla="*/ 1500260 h 3000520"/>
              <a:gd name="connsiteX1" fmla="*/ 1500260 w 3010070"/>
              <a:gd name="connsiteY1" fmla="*/ 0 h 3000520"/>
              <a:gd name="connsiteX2" fmla="*/ 3000520 w 3010070"/>
              <a:gd name="connsiteY2" fmla="*/ 1500260 h 3000520"/>
              <a:gd name="connsiteX3" fmla="*/ 1500260 w 3010070"/>
              <a:gd name="connsiteY3" fmla="*/ 3000520 h 3000520"/>
              <a:gd name="connsiteX4" fmla="*/ 0 w 3010070"/>
              <a:gd name="connsiteY4" fmla="*/ 1500260 h 3000520"/>
              <a:gd name="connsiteX0" fmla="*/ 27750 w 3037820"/>
              <a:gd name="connsiteY0" fmla="*/ 1500260 h 3000520"/>
              <a:gd name="connsiteX1" fmla="*/ 1528010 w 3037820"/>
              <a:gd name="connsiteY1" fmla="*/ 0 h 3000520"/>
              <a:gd name="connsiteX2" fmla="*/ 3028270 w 3037820"/>
              <a:gd name="connsiteY2" fmla="*/ 1500260 h 3000520"/>
              <a:gd name="connsiteX3" fmla="*/ 1528010 w 3037820"/>
              <a:gd name="connsiteY3" fmla="*/ 3000520 h 3000520"/>
              <a:gd name="connsiteX4" fmla="*/ 27750 w 3037820"/>
              <a:gd name="connsiteY4" fmla="*/ 1500260 h 3000520"/>
              <a:gd name="connsiteX0" fmla="*/ 27750 w 3038147"/>
              <a:gd name="connsiteY0" fmla="*/ 1511690 h 3011950"/>
              <a:gd name="connsiteX1" fmla="*/ 1528010 w 3038147"/>
              <a:gd name="connsiteY1" fmla="*/ 11430 h 3011950"/>
              <a:gd name="connsiteX2" fmla="*/ 3028270 w 3038147"/>
              <a:gd name="connsiteY2" fmla="*/ 1511690 h 3011950"/>
              <a:gd name="connsiteX3" fmla="*/ 1528010 w 3038147"/>
              <a:gd name="connsiteY3" fmla="*/ 3011950 h 3011950"/>
              <a:gd name="connsiteX4" fmla="*/ 27750 w 3038147"/>
              <a:gd name="connsiteY4" fmla="*/ 1511690 h 3011950"/>
              <a:gd name="connsiteX0" fmla="*/ 28134 w 3038531"/>
              <a:gd name="connsiteY0" fmla="*/ 1511690 h 3017550"/>
              <a:gd name="connsiteX1" fmla="*/ 1528394 w 3038531"/>
              <a:gd name="connsiteY1" fmla="*/ 11430 h 3017550"/>
              <a:gd name="connsiteX2" fmla="*/ 3028654 w 3038531"/>
              <a:gd name="connsiteY2" fmla="*/ 1511690 h 3017550"/>
              <a:gd name="connsiteX3" fmla="*/ 1528394 w 3038531"/>
              <a:gd name="connsiteY3" fmla="*/ 3011950 h 3017550"/>
              <a:gd name="connsiteX4" fmla="*/ 28134 w 3038531"/>
              <a:gd name="connsiteY4" fmla="*/ 1511690 h 3017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38531" h="3017550">
                <a:moveTo>
                  <a:pt x="28134" y="1511690"/>
                </a:moveTo>
                <a:cubicBezTo>
                  <a:pt x="223006" y="623159"/>
                  <a:pt x="669843" y="116361"/>
                  <a:pt x="1528394" y="11430"/>
                </a:cubicBezTo>
                <a:cubicBezTo>
                  <a:pt x="2386945" y="-93501"/>
                  <a:pt x="3133585" y="533218"/>
                  <a:pt x="3028654" y="1511690"/>
                </a:cubicBezTo>
                <a:cubicBezTo>
                  <a:pt x="2923723" y="2490162"/>
                  <a:pt x="2371956" y="2936999"/>
                  <a:pt x="1528394" y="3011950"/>
                </a:cubicBezTo>
                <a:cubicBezTo>
                  <a:pt x="684832" y="3086901"/>
                  <a:pt x="-166738" y="2400221"/>
                  <a:pt x="28134" y="1511690"/>
                </a:cubicBezTo>
                <a:close/>
              </a:path>
            </a:pathLst>
          </a:custGeom>
          <a:gradFill>
            <a:gsLst>
              <a:gs pos="66000">
                <a:schemeClr val="bg2"/>
              </a:gs>
              <a:gs pos="98000">
                <a:schemeClr val="bg1">
                  <a:lumMod val="95000"/>
                </a:schemeClr>
              </a:gs>
            </a:gsLst>
            <a:lin ang="2700000" scaled="0"/>
          </a:gradFill>
          <a:ln>
            <a:noFill/>
          </a:ln>
          <a:effectLst>
            <a:innerShdw blurRad="393700">
              <a:schemeClr val="bg1"/>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500" b="1" kern="0" dirty="0">
              <a:solidFill>
                <a:srgbClr val="FFFFFF"/>
              </a:solidFill>
              <a:latin typeface="Century Gothic" panose="020B0502020202020204" pitchFamily="34" charset="0"/>
            </a:endParaRPr>
          </a:p>
        </p:txBody>
      </p:sp>
      <p:sp>
        <p:nvSpPr>
          <p:cNvPr id="8" name="Oval 4">
            <a:extLst>
              <a:ext uri="{FF2B5EF4-FFF2-40B4-BE49-F238E27FC236}">
                <a16:creationId xmlns:a16="http://schemas.microsoft.com/office/drawing/2014/main" id="{31BB861B-1410-4BA9-89FA-22A17B347F56}"/>
              </a:ext>
            </a:extLst>
          </p:cNvPr>
          <p:cNvSpPr/>
          <p:nvPr/>
        </p:nvSpPr>
        <p:spPr>
          <a:xfrm rot="1188989">
            <a:off x="7863460" y="3968219"/>
            <a:ext cx="1934326" cy="1918094"/>
          </a:xfrm>
          <a:custGeom>
            <a:avLst/>
            <a:gdLst>
              <a:gd name="connsiteX0" fmla="*/ 0 w 2721240"/>
              <a:gd name="connsiteY0" fmla="*/ 1360620 h 2721240"/>
              <a:gd name="connsiteX1" fmla="*/ 1360620 w 2721240"/>
              <a:gd name="connsiteY1" fmla="*/ 0 h 2721240"/>
              <a:gd name="connsiteX2" fmla="*/ 2721240 w 2721240"/>
              <a:gd name="connsiteY2" fmla="*/ 1360620 h 2721240"/>
              <a:gd name="connsiteX3" fmla="*/ 1360620 w 2721240"/>
              <a:gd name="connsiteY3" fmla="*/ 2721240 h 2721240"/>
              <a:gd name="connsiteX4" fmla="*/ 0 w 2721240"/>
              <a:gd name="connsiteY4" fmla="*/ 1360620 h 2721240"/>
              <a:gd name="connsiteX0" fmla="*/ 282 w 2721522"/>
              <a:gd name="connsiteY0" fmla="*/ 1391617 h 2752237"/>
              <a:gd name="connsiteX1" fmla="*/ 1453892 w 2721522"/>
              <a:gd name="connsiteY1" fmla="*/ 0 h 2752237"/>
              <a:gd name="connsiteX2" fmla="*/ 2721522 w 2721522"/>
              <a:gd name="connsiteY2" fmla="*/ 1391617 h 2752237"/>
              <a:gd name="connsiteX3" fmla="*/ 1360902 w 2721522"/>
              <a:gd name="connsiteY3" fmla="*/ 2752237 h 2752237"/>
              <a:gd name="connsiteX4" fmla="*/ 282 w 2721522"/>
              <a:gd name="connsiteY4" fmla="*/ 1391617 h 2752237"/>
              <a:gd name="connsiteX0" fmla="*/ 194 w 2736933"/>
              <a:gd name="connsiteY0" fmla="*/ 1391622 h 2752250"/>
              <a:gd name="connsiteX1" fmla="*/ 1453804 w 2736933"/>
              <a:gd name="connsiteY1" fmla="*/ 5 h 2752250"/>
              <a:gd name="connsiteX2" fmla="*/ 2736933 w 2736933"/>
              <a:gd name="connsiteY2" fmla="*/ 1407120 h 2752250"/>
              <a:gd name="connsiteX3" fmla="*/ 1360814 w 2736933"/>
              <a:gd name="connsiteY3" fmla="*/ 2752242 h 2752250"/>
              <a:gd name="connsiteX4" fmla="*/ 194 w 2736933"/>
              <a:gd name="connsiteY4" fmla="*/ 1391622 h 2752250"/>
              <a:gd name="connsiteX0" fmla="*/ 194 w 2766240"/>
              <a:gd name="connsiteY0" fmla="*/ 1391622 h 2752253"/>
              <a:gd name="connsiteX1" fmla="*/ 1453804 w 2766240"/>
              <a:gd name="connsiteY1" fmla="*/ 5 h 2752253"/>
              <a:gd name="connsiteX2" fmla="*/ 2736933 w 2766240"/>
              <a:gd name="connsiteY2" fmla="*/ 1407120 h 2752253"/>
              <a:gd name="connsiteX3" fmla="*/ 1360814 w 2766240"/>
              <a:gd name="connsiteY3" fmla="*/ 2752242 h 2752253"/>
              <a:gd name="connsiteX4" fmla="*/ 194 w 2766240"/>
              <a:gd name="connsiteY4" fmla="*/ 1391622 h 2752253"/>
              <a:gd name="connsiteX0" fmla="*/ 9507 w 2775553"/>
              <a:gd name="connsiteY0" fmla="*/ 1391632 h 2752263"/>
              <a:gd name="connsiteX1" fmla="*/ 1463117 w 2775553"/>
              <a:gd name="connsiteY1" fmla="*/ 15 h 2752263"/>
              <a:gd name="connsiteX2" fmla="*/ 2746246 w 2775553"/>
              <a:gd name="connsiteY2" fmla="*/ 1407130 h 2752263"/>
              <a:gd name="connsiteX3" fmla="*/ 1370127 w 2775553"/>
              <a:gd name="connsiteY3" fmla="*/ 2752252 h 2752263"/>
              <a:gd name="connsiteX4" fmla="*/ 9507 w 2775553"/>
              <a:gd name="connsiteY4" fmla="*/ 1391632 h 27522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75553" h="2752263">
                <a:moveTo>
                  <a:pt x="9507" y="1391632"/>
                </a:moveTo>
                <a:cubicBezTo>
                  <a:pt x="-114480" y="312994"/>
                  <a:pt x="1006994" y="-2568"/>
                  <a:pt x="1463117" y="15"/>
                </a:cubicBezTo>
                <a:cubicBezTo>
                  <a:pt x="1919240" y="2598"/>
                  <a:pt x="2963222" y="485199"/>
                  <a:pt x="2746246" y="1407130"/>
                </a:cubicBezTo>
                <a:cubicBezTo>
                  <a:pt x="2529270" y="2329061"/>
                  <a:pt x="1826250" y="2754835"/>
                  <a:pt x="1370127" y="2752252"/>
                </a:cubicBezTo>
                <a:cubicBezTo>
                  <a:pt x="914004" y="2749669"/>
                  <a:pt x="133494" y="2470270"/>
                  <a:pt x="9507" y="1391632"/>
                </a:cubicBezTo>
                <a:close/>
              </a:path>
            </a:pathLst>
          </a:custGeom>
          <a:gradFill flip="none" rotWithShape="1">
            <a:gsLst>
              <a:gs pos="0">
                <a:srgbClr val="2D3192"/>
              </a:gs>
              <a:gs pos="96000">
                <a:srgbClr val="1BFEFE"/>
              </a:gs>
            </a:gsLst>
            <a:path path="circle">
              <a:fillToRect l="100000" t="100000"/>
            </a:path>
            <a:tileRect r="-100000" b="-100000"/>
          </a:gradFill>
          <a:ln w="12700" cap="flat" cmpd="sng" algn="ctr">
            <a:noFill/>
            <a:prstDash val="solid"/>
            <a:miter lim="800000"/>
          </a:ln>
          <a:effectLst>
            <a:innerShdw blurRad="546100">
              <a:srgbClr val="FEFFFE">
                <a:alpha val="64000"/>
              </a:srgbClr>
            </a:innerShdw>
          </a:effectLst>
        </p:spPr>
        <p:txBody>
          <a:bodyPr rtlCol="0" anchor="ctr"/>
          <a:lstStyle/>
          <a:p>
            <a:pPr algn="ctr"/>
            <a:endParaRPr lang="en-US" kern="0" dirty="0">
              <a:solidFill>
                <a:srgbClr val="FEFFFE"/>
              </a:solidFill>
              <a:latin typeface="Source Sans Pro"/>
            </a:endParaRPr>
          </a:p>
        </p:txBody>
      </p:sp>
      <p:sp>
        <p:nvSpPr>
          <p:cNvPr id="12" name="TextBox 11">
            <a:extLst>
              <a:ext uri="{FF2B5EF4-FFF2-40B4-BE49-F238E27FC236}">
                <a16:creationId xmlns:a16="http://schemas.microsoft.com/office/drawing/2014/main" id="{62850BD8-B84F-4573-BCF1-EDE2FBB67083}"/>
              </a:ext>
            </a:extLst>
          </p:cNvPr>
          <p:cNvSpPr txBox="1"/>
          <p:nvPr/>
        </p:nvSpPr>
        <p:spPr>
          <a:xfrm>
            <a:off x="1464164" y="847644"/>
            <a:ext cx="1805302" cy="579198"/>
          </a:xfrm>
          <a:prstGeom prst="rect">
            <a:avLst/>
          </a:prstGeom>
          <a:noFill/>
        </p:spPr>
        <p:txBody>
          <a:bodyPr wrap="none" rtlCol="0">
            <a:spAutoFit/>
          </a:bodyPr>
          <a:lstStyle/>
          <a:p>
            <a:pPr>
              <a:lnSpc>
                <a:spcPts val="1700"/>
              </a:lnSpc>
              <a:spcAft>
                <a:spcPts val="600"/>
              </a:spcAft>
            </a:pPr>
            <a:r>
              <a:rPr lang="en-US" sz="1600" b="1" dirty="0">
                <a:solidFill>
                  <a:schemeClr val="tx1">
                    <a:lumMod val="65000"/>
                    <a:lumOff val="35000"/>
                  </a:schemeClr>
                </a:solidFill>
                <a:latin typeface="Century Gothic" panose="020B0502020202020204" pitchFamily="34" charset="0"/>
              </a:rPr>
              <a:t>Current Market</a:t>
            </a:r>
          </a:p>
          <a:p>
            <a:pPr>
              <a:lnSpc>
                <a:spcPts val="1700"/>
              </a:lnSpc>
              <a:spcAft>
                <a:spcPts val="600"/>
              </a:spcAft>
            </a:pPr>
            <a:r>
              <a:rPr lang="en-US" sz="1000" dirty="0">
                <a:latin typeface="Century Gothic" panose="020B0502020202020204" pitchFamily="34" charset="0"/>
              </a:rPr>
              <a:t>Customers of your industry</a:t>
            </a:r>
          </a:p>
        </p:txBody>
      </p:sp>
      <p:sp>
        <p:nvSpPr>
          <p:cNvPr id="14" name="TextBox 13">
            <a:extLst>
              <a:ext uri="{FF2B5EF4-FFF2-40B4-BE49-F238E27FC236}">
                <a16:creationId xmlns:a16="http://schemas.microsoft.com/office/drawing/2014/main" id="{0181CB05-FEA4-45F2-AE29-EF8B616F9A40}"/>
              </a:ext>
            </a:extLst>
          </p:cNvPr>
          <p:cNvSpPr txBox="1"/>
          <p:nvPr/>
        </p:nvSpPr>
        <p:spPr>
          <a:xfrm>
            <a:off x="1464164" y="2252511"/>
            <a:ext cx="3072348" cy="797206"/>
          </a:xfrm>
          <a:prstGeom prst="rect">
            <a:avLst/>
          </a:prstGeom>
          <a:noFill/>
        </p:spPr>
        <p:txBody>
          <a:bodyPr wrap="square" rtlCol="0">
            <a:spAutoFit/>
          </a:bodyPr>
          <a:lstStyle/>
          <a:p>
            <a:pPr>
              <a:lnSpc>
                <a:spcPts val="1700"/>
              </a:lnSpc>
              <a:spcAft>
                <a:spcPts val="600"/>
              </a:spcAft>
            </a:pPr>
            <a:r>
              <a:rPr lang="en-US" sz="1600" b="1" dirty="0">
                <a:solidFill>
                  <a:schemeClr val="tx1">
                    <a:lumMod val="65000"/>
                    <a:lumOff val="35000"/>
                  </a:schemeClr>
                </a:solidFill>
                <a:latin typeface="Century Gothic" panose="020B0502020202020204" pitchFamily="34" charset="0"/>
              </a:rPr>
              <a:t>TIER-1 “Soon-to-be”</a:t>
            </a:r>
          </a:p>
          <a:p>
            <a:pPr>
              <a:lnSpc>
                <a:spcPts val="1700"/>
              </a:lnSpc>
              <a:spcAft>
                <a:spcPts val="600"/>
              </a:spcAft>
            </a:pPr>
            <a:r>
              <a:rPr lang="en-US" sz="1000" dirty="0">
                <a:latin typeface="Century Gothic" panose="020B0502020202020204" pitchFamily="34" charset="0"/>
              </a:rPr>
              <a:t>“Soon-to-be” noncustomers who are on the edge of your market waiting to jump ship</a:t>
            </a:r>
          </a:p>
        </p:txBody>
      </p:sp>
      <p:sp>
        <p:nvSpPr>
          <p:cNvPr id="16" name="TextBox 15">
            <a:extLst>
              <a:ext uri="{FF2B5EF4-FFF2-40B4-BE49-F238E27FC236}">
                <a16:creationId xmlns:a16="http://schemas.microsoft.com/office/drawing/2014/main" id="{FBD229F0-D188-45F2-A3A0-5CDAA94D27E3}"/>
              </a:ext>
            </a:extLst>
          </p:cNvPr>
          <p:cNvSpPr txBox="1"/>
          <p:nvPr/>
        </p:nvSpPr>
        <p:spPr>
          <a:xfrm>
            <a:off x="1464164" y="3807654"/>
            <a:ext cx="2624426" cy="797206"/>
          </a:xfrm>
          <a:prstGeom prst="rect">
            <a:avLst/>
          </a:prstGeom>
          <a:noFill/>
        </p:spPr>
        <p:txBody>
          <a:bodyPr wrap="square" rtlCol="0">
            <a:spAutoFit/>
          </a:bodyPr>
          <a:lstStyle/>
          <a:p>
            <a:pPr>
              <a:lnSpc>
                <a:spcPts val="1700"/>
              </a:lnSpc>
              <a:spcAft>
                <a:spcPts val="600"/>
              </a:spcAft>
            </a:pPr>
            <a:r>
              <a:rPr lang="en-US" sz="1600" b="1" dirty="0">
                <a:solidFill>
                  <a:schemeClr val="tx1">
                    <a:lumMod val="65000"/>
                    <a:lumOff val="35000"/>
                  </a:schemeClr>
                </a:solidFill>
                <a:latin typeface="Century Gothic" panose="020B0502020202020204" pitchFamily="34" charset="0"/>
              </a:rPr>
              <a:t>TIER-2 “Refusing”</a:t>
            </a:r>
          </a:p>
          <a:p>
            <a:pPr>
              <a:lnSpc>
                <a:spcPts val="1700"/>
              </a:lnSpc>
              <a:spcAft>
                <a:spcPts val="600"/>
              </a:spcAft>
            </a:pPr>
            <a:r>
              <a:rPr lang="en-US" sz="1000" dirty="0">
                <a:latin typeface="Century Gothic" panose="020B0502020202020204" pitchFamily="34" charset="0"/>
              </a:rPr>
              <a:t>“Refusing” noncustomers who consciously chose against your market</a:t>
            </a:r>
          </a:p>
        </p:txBody>
      </p:sp>
      <p:sp>
        <p:nvSpPr>
          <p:cNvPr id="20" name="TextBox 19">
            <a:extLst>
              <a:ext uri="{FF2B5EF4-FFF2-40B4-BE49-F238E27FC236}">
                <a16:creationId xmlns:a16="http://schemas.microsoft.com/office/drawing/2014/main" id="{0E1BD01A-CC0B-47CC-A116-C5B7FF836A45}"/>
              </a:ext>
            </a:extLst>
          </p:cNvPr>
          <p:cNvSpPr txBox="1"/>
          <p:nvPr/>
        </p:nvSpPr>
        <p:spPr>
          <a:xfrm>
            <a:off x="1464164" y="5424218"/>
            <a:ext cx="2423887" cy="797206"/>
          </a:xfrm>
          <a:prstGeom prst="rect">
            <a:avLst/>
          </a:prstGeom>
          <a:noFill/>
        </p:spPr>
        <p:txBody>
          <a:bodyPr wrap="square" rtlCol="0">
            <a:spAutoFit/>
          </a:bodyPr>
          <a:lstStyle/>
          <a:p>
            <a:pPr>
              <a:lnSpc>
                <a:spcPts val="1700"/>
              </a:lnSpc>
              <a:spcAft>
                <a:spcPts val="600"/>
              </a:spcAft>
            </a:pPr>
            <a:r>
              <a:rPr lang="en-US" sz="1600" b="1" dirty="0">
                <a:solidFill>
                  <a:schemeClr val="tx1">
                    <a:lumMod val="65000"/>
                    <a:lumOff val="35000"/>
                  </a:schemeClr>
                </a:solidFill>
                <a:latin typeface="Century Gothic" panose="020B0502020202020204" pitchFamily="34" charset="0"/>
              </a:rPr>
              <a:t>TIER-3 “Unexplored”</a:t>
            </a:r>
          </a:p>
          <a:p>
            <a:pPr>
              <a:lnSpc>
                <a:spcPts val="1700"/>
              </a:lnSpc>
              <a:spcAft>
                <a:spcPts val="600"/>
              </a:spcAft>
            </a:pPr>
            <a:r>
              <a:rPr lang="en-US" sz="1000" dirty="0">
                <a:latin typeface="Century Gothic" panose="020B0502020202020204" pitchFamily="34" charset="0"/>
              </a:rPr>
              <a:t>“Unexplored” noncustomers who are in markets distant from yours.</a:t>
            </a:r>
          </a:p>
        </p:txBody>
      </p:sp>
      <p:sp>
        <p:nvSpPr>
          <p:cNvPr id="18" name="TextBox 17">
            <a:extLst>
              <a:ext uri="{FF2B5EF4-FFF2-40B4-BE49-F238E27FC236}">
                <a16:creationId xmlns:a16="http://schemas.microsoft.com/office/drawing/2014/main" id="{1604BE69-515A-4BF8-A23B-1B7416F137BF}"/>
              </a:ext>
            </a:extLst>
          </p:cNvPr>
          <p:cNvSpPr txBox="1"/>
          <p:nvPr/>
        </p:nvSpPr>
        <p:spPr>
          <a:xfrm>
            <a:off x="6802351" y="531202"/>
            <a:ext cx="3925485" cy="861774"/>
          </a:xfrm>
          <a:prstGeom prst="rect">
            <a:avLst/>
          </a:prstGeom>
          <a:noFill/>
        </p:spPr>
        <p:txBody>
          <a:bodyPr wrap="square" rtlCol="0">
            <a:spAutoFit/>
          </a:bodyPr>
          <a:lstStyle/>
          <a:p>
            <a:pPr algn="ctr">
              <a:lnSpc>
                <a:spcPct val="150000"/>
              </a:lnSpc>
            </a:pPr>
            <a:r>
              <a:rPr lang="en-US" sz="2500" b="1" dirty="0">
                <a:latin typeface="Century Gothic" panose="020B0502020202020204" pitchFamily="34" charset="0"/>
              </a:rPr>
              <a:t>STEP 3: REACH BEYOND EXISTING CUSTOMERS</a:t>
            </a:r>
          </a:p>
        </p:txBody>
      </p:sp>
      <p:sp>
        <p:nvSpPr>
          <p:cNvPr id="3" name="TextBox 2">
            <a:extLst>
              <a:ext uri="{FF2B5EF4-FFF2-40B4-BE49-F238E27FC236}">
                <a16:creationId xmlns:a16="http://schemas.microsoft.com/office/drawing/2014/main" id="{9A1C40B4-CD9D-AE4A-ABA7-617E41F5CCDE}"/>
              </a:ext>
            </a:extLst>
          </p:cNvPr>
          <p:cNvSpPr txBox="1"/>
          <p:nvPr/>
        </p:nvSpPr>
        <p:spPr>
          <a:xfrm>
            <a:off x="8175044" y="4804155"/>
            <a:ext cx="1273105" cy="246221"/>
          </a:xfrm>
          <a:prstGeom prst="rect">
            <a:avLst/>
          </a:prstGeom>
          <a:noFill/>
        </p:spPr>
        <p:txBody>
          <a:bodyPr wrap="none" rtlCol="0">
            <a:spAutoFit/>
          </a:bodyPr>
          <a:lstStyle/>
          <a:p>
            <a:pPr algn="ctr"/>
            <a:r>
              <a:rPr lang="en-US" sz="1000" b="1" dirty="0">
                <a:solidFill>
                  <a:schemeClr val="bg1"/>
                </a:solidFill>
                <a:latin typeface="Century Gothic" panose="020B0502020202020204" pitchFamily="34" charset="0"/>
              </a:rPr>
              <a:t>CURRENT MARKET</a:t>
            </a:r>
          </a:p>
        </p:txBody>
      </p:sp>
      <p:sp>
        <p:nvSpPr>
          <p:cNvPr id="26" name="TextBox 25">
            <a:extLst>
              <a:ext uri="{FF2B5EF4-FFF2-40B4-BE49-F238E27FC236}">
                <a16:creationId xmlns:a16="http://schemas.microsoft.com/office/drawing/2014/main" id="{ABB2A0F6-E518-F54A-9094-E327148844A2}"/>
              </a:ext>
            </a:extLst>
          </p:cNvPr>
          <p:cNvSpPr txBox="1"/>
          <p:nvPr/>
        </p:nvSpPr>
        <p:spPr>
          <a:xfrm>
            <a:off x="8498730" y="3601879"/>
            <a:ext cx="522900" cy="246221"/>
          </a:xfrm>
          <a:prstGeom prst="rect">
            <a:avLst/>
          </a:prstGeom>
          <a:noFill/>
        </p:spPr>
        <p:txBody>
          <a:bodyPr wrap="none" rtlCol="0">
            <a:spAutoFit/>
          </a:bodyPr>
          <a:lstStyle/>
          <a:p>
            <a:pPr algn="ctr"/>
            <a:r>
              <a:rPr lang="en-US" sz="1000" b="1" dirty="0">
                <a:solidFill>
                  <a:schemeClr val="tx1">
                    <a:lumMod val="75000"/>
                    <a:lumOff val="25000"/>
                  </a:schemeClr>
                </a:solidFill>
                <a:latin typeface="Century Gothic" panose="020B0502020202020204" pitchFamily="34" charset="0"/>
              </a:rPr>
              <a:t>TIER 1</a:t>
            </a:r>
          </a:p>
        </p:txBody>
      </p:sp>
      <p:sp>
        <p:nvSpPr>
          <p:cNvPr id="27" name="TextBox 26">
            <a:extLst>
              <a:ext uri="{FF2B5EF4-FFF2-40B4-BE49-F238E27FC236}">
                <a16:creationId xmlns:a16="http://schemas.microsoft.com/office/drawing/2014/main" id="{43BEDE7C-FCCB-6643-86A9-3757C5CB27DA}"/>
              </a:ext>
            </a:extLst>
          </p:cNvPr>
          <p:cNvSpPr txBox="1"/>
          <p:nvPr/>
        </p:nvSpPr>
        <p:spPr>
          <a:xfrm>
            <a:off x="8498730" y="2925258"/>
            <a:ext cx="522900" cy="246221"/>
          </a:xfrm>
          <a:prstGeom prst="rect">
            <a:avLst/>
          </a:prstGeom>
          <a:noFill/>
        </p:spPr>
        <p:txBody>
          <a:bodyPr wrap="none" rtlCol="0">
            <a:spAutoFit/>
          </a:bodyPr>
          <a:lstStyle/>
          <a:p>
            <a:pPr algn="ctr"/>
            <a:r>
              <a:rPr lang="en-US" sz="1000" b="1" dirty="0">
                <a:solidFill>
                  <a:schemeClr val="tx1">
                    <a:lumMod val="75000"/>
                    <a:lumOff val="25000"/>
                  </a:schemeClr>
                </a:solidFill>
                <a:latin typeface="Century Gothic" panose="020B0502020202020204" pitchFamily="34" charset="0"/>
              </a:rPr>
              <a:t>TIER 2</a:t>
            </a:r>
          </a:p>
        </p:txBody>
      </p:sp>
      <p:sp>
        <p:nvSpPr>
          <p:cNvPr id="28" name="TextBox 27">
            <a:extLst>
              <a:ext uri="{FF2B5EF4-FFF2-40B4-BE49-F238E27FC236}">
                <a16:creationId xmlns:a16="http://schemas.microsoft.com/office/drawing/2014/main" id="{E60641C6-17B2-E447-BC55-729114E7B643}"/>
              </a:ext>
            </a:extLst>
          </p:cNvPr>
          <p:cNvSpPr txBox="1"/>
          <p:nvPr/>
        </p:nvSpPr>
        <p:spPr>
          <a:xfrm>
            <a:off x="8498730" y="2316271"/>
            <a:ext cx="522900" cy="246221"/>
          </a:xfrm>
          <a:prstGeom prst="rect">
            <a:avLst/>
          </a:prstGeom>
          <a:noFill/>
        </p:spPr>
        <p:txBody>
          <a:bodyPr wrap="none" rtlCol="0">
            <a:spAutoFit/>
          </a:bodyPr>
          <a:lstStyle/>
          <a:p>
            <a:pPr algn="ctr"/>
            <a:r>
              <a:rPr lang="en-US" sz="1000" b="1" dirty="0">
                <a:solidFill>
                  <a:schemeClr val="bg1"/>
                </a:solidFill>
                <a:latin typeface="Century Gothic" panose="020B0502020202020204" pitchFamily="34" charset="0"/>
              </a:rPr>
              <a:t>TIER 3</a:t>
            </a:r>
          </a:p>
        </p:txBody>
      </p:sp>
      <p:cxnSp>
        <p:nvCxnSpPr>
          <p:cNvPr id="5" name="Straight Connector 4">
            <a:extLst>
              <a:ext uri="{FF2B5EF4-FFF2-40B4-BE49-F238E27FC236}">
                <a16:creationId xmlns:a16="http://schemas.microsoft.com/office/drawing/2014/main" id="{7E3CE135-288D-1547-A048-D7AA7810D32B}"/>
              </a:ext>
            </a:extLst>
          </p:cNvPr>
          <p:cNvCxnSpPr>
            <a:cxnSpLocks/>
          </p:cNvCxnSpPr>
          <p:nvPr/>
        </p:nvCxnSpPr>
        <p:spPr>
          <a:xfrm>
            <a:off x="1311763" y="776616"/>
            <a:ext cx="0" cy="788985"/>
          </a:xfrm>
          <a:prstGeom prst="line">
            <a:avLst/>
          </a:prstGeom>
          <a:ln w="63500" cap="rnd">
            <a:solidFill>
              <a:srgbClr val="1FD2E7"/>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903E6A5B-D613-D749-B2AA-DCA64FD54BE0}"/>
              </a:ext>
            </a:extLst>
          </p:cNvPr>
          <p:cNvCxnSpPr>
            <a:cxnSpLocks/>
          </p:cNvCxnSpPr>
          <p:nvPr/>
        </p:nvCxnSpPr>
        <p:spPr>
          <a:xfrm>
            <a:off x="1311763" y="2269840"/>
            <a:ext cx="0" cy="788985"/>
          </a:xfrm>
          <a:prstGeom prst="line">
            <a:avLst/>
          </a:prstGeom>
          <a:ln w="63500" cap="rnd">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50D78D44-0A4A-E943-9EB2-0FDEC824BDA7}"/>
              </a:ext>
            </a:extLst>
          </p:cNvPr>
          <p:cNvCxnSpPr>
            <a:cxnSpLocks/>
          </p:cNvCxnSpPr>
          <p:nvPr/>
        </p:nvCxnSpPr>
        <p:spPr>
          <a:xfrm>
            <a:off x="1311763" y="3830191"/>
            <a:ext cx="0" cy="788985"/>
          </a:xfrm>
          <a:prstGeom prst="line">
            <a:avLst/>
          </a:prstGeom>
          <a:ln w="63500" cap="rnd">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539B57AA-49A9-124E-AFAA-CCE4E28582C8}"/>
              </a:ext>
            </a:extLst>
          </p:cNvPr>
          <p:cNvCxnSpPr>
            <a:cxnSpLocks/>
          </p:cNvCxnSpPr>
          <p:nvPr/>
        </p:nvCxnSpPr>
        <p:spPr>
          <a:xfrm>
            <a:off x="1311763" y="5430684"/>
            <a:ext cx="0" cy="788985"/>
          </a:xfrm>
          <a:prstGeom prst="line">
            <a:avLst/>
          </a:prstGeom>
          <a:ln w="63500" cap="rnd">
            <a:solidFill>
              <a:srgbClr val="E096E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0252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4"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500" fill="hold"/>
                                        <p:tgtEl>
                                          <p:spTgt spid="8"/>
                                        </p:tgtEl>
                                        <p:attrNameLst>
                                          <p:attrName>ppt_x</p:attrName>
                                        </p:attrNameLst>
                                      </p:cBhvr>
                                      <p:tavLst>
                                        <p:tav tm="0">
                                          <p:val>
                                            <p:strVal val="#ppt_x"/>
                                          </p:val>
                                        </p:tav>
                                        <p:tav tm="100000">
                                          <p:val>
                                            <p:strVal val="#ppt_x"/>
                                          </p:val>
                                        </p:tav>
                                      </p:tavLst>
                                    </p:anim>
                                    <p:anim calcmode="lin" valueType="num">
                                      <p:cBhvr>
                                        <p:cTn id="8" dur="1500" fill="hold"/>
                                        <p:tgtEl>
                                          <p:spTgt spid="8"/>
                                        </p:tgtEl>
                                        <p:attrNameLst>
                                          <p:attrName>ppt_y</p:attrName>
                                        </p:attrNameLst>
                                      </p:cBhvr>
                                      <p:tavLst>
                                        <p:tav tm="0">
                                          <p:val>
                                            <p:strVal val="#ppt_y+#ppt_h/2"/>
                                          </p:val>
                                        </p:tav>
                                        <p:tav tm="100000">
                                          <p:val>
                                            <p:strVal val="#ppt_y"/>
                                          </p:val>
                                        </p:tav>
                                      </p:tavLst>
                                    </p:anim>
                                    <p:anim calcmode="lin" valueType="num">
                                      <p:cBhvr>
                                        <p:cTn id="9" dur="1500" fill="hold"/>
                                        <p:tgtEl>
                                          <p:spTgt spid="8"/>
                                        </p:tgtEl>
                                        <p:attrNameLst>
                                          <p:attrName>ppt_w</p:attrName>
                                        </p:attrNameLst>
                                      </p:cBhvr>
                                      <p:tavLst>
                                        <p:tav tm="0">
                                          <p:val>
                                            <p:strVal val="#ppt_w"/>
                                          </p:val>
                                        </p:tav>
                                        <p:tav tm="100000">
                                          <p:val>
                                            <p:strVal val="#ppt_w"/>
                                          </p:val>
                                        </p:tav>
                                      </p:tavLst>
                                    </p:anim>
                                    <p:anim calcmode="lin" valueType="num">
                                      <p:cBhvr>
                                        <p:cTn id="10" dur="1500" fill="hold"/>
                                        <p:tgtEl>
                                          <p:spTgt spid="8"/>
                                        </p:tgtEl>
                                        <p:attrNameLst>
                                          <p:attrName>ppt_h</p:attrName>
                                        </p:attrNameLst>
                                      </p:cBhvr>
                                      <p:tavLst>
                                        <p:tav tm="0">
                                          <p:val>
                                            <p:fltVal val="0"/>
                                          </p:val>
                                        </p:tav>
                                        <p:tav tm="100000">
                                          <p:val>
                                            <p:strVal val="#ppt_h"/>
                                          </p:val>
                                        </p:tav>
                                      </p:tavLst>
                                    </p:anim>
                                  </p:childTnLst>
                                </p:cTn>
                              </p:par>
                              <p:par>
                                <p:cTn id="11" presetID="17" presetClass="entr" presetSubtype="4" fill="hold" grpId="0" nodeType="withEffect">
                                  <p:stCondLst>
                                    <p:cond delay="500"/>
                                  </p:stCondLst>
                                  <p:childTnLst>
                                    <p:set>
                                      <p:cBhvr>
                                        <p:cTn id="12" dur="1" fill="hold">
                                          <p:stCondLst>
                                            <p:cond delay="0"/>
                                          </p:stCondLst>
                                        </p:cTn>
                                        <p:tgtEl>
                                          <p:spTgt spid="7"/>
                                        </p:tgtEl>
                                        <p:attrNameLst>
                                          <p:attrName>style.visibility</p:attrName>
                                        </p:attrNameLst>
                                      </p:cBhvr>
                                      <p:to>
                                        <p:strVal val="visible"/>
                                      </p:to>
                                    </p:set>
                                    <p:anim calcmode="lin" valueType="num">
                                      <p:cBhvr>
                                        <p:cTn id="13" dur="1500" fill="hold"/>
                                        <p:tgtEl>
                                          <p:spTgt spid="7"/>
                                        </p:tgtEl>
                                        <p:attrNameLst>
                                          <p:attrName>ppt_x</p:attrName>
                                        </p:attrNameLst>
                                      </p:cBhvr>
                                      <p:tavLst>
                                        <p:tav tm="0">
                                          <p:val>
                                            <p:strVal val="#ppt_x"/>
                                          </p:val>
                                        </p:tav>
                                        <p:tav tm="100000">
                                          <p:val>
                                            <p:strVal val="#ppt_x"/>
                                          </p:val>
                                        </p:tav>
                                      </p:tavLst>
                                    </p:anim>
                                    <p:anim calcmode="lin" valueType="num">
                                      <p:cBhvr>
                                        <p:cTn id="14" dur="1500" fill="hold"/>
                                        <p:tgtEl>
                                          <p:spTgt spid="7"/>
                                        </p:tgtEl>
                                        <p:attrNameLst>
                                          <p:attrName>ppt_y</p:attrName>
                                        </p:attrNameLst>
                                      </p:cBhvr>
                                      <p:tavLst>
                                        <p:tav tm="0">
                                          <p:val>
                                            <p:strVal val="#ppt_y+#ppt_h/2"/>
                                          </p:val>
                                        </p:tav>
                                        <p:tav tm="100000">
                                          <p:val>
                                            <p:strVal val="#ppt_y"/>
                                          </p:val>
                                        </p:tav>
                                      </p:tavLst>
                                    </p:anim>
                                    <p:anim calcmode="lin" valueType="num">
                                      <p:cBhvr>
                                        <p:cTn id="15" dur="1500" fill="hold"/>
                                        <p:tgtEl>
                                          <p:spTgt spid="7"/>
                                        </p:tgtEl>
                                        <p:attrNameLst>
                                          <p:attrName>ppt_w</p:attrName>
                                        </p:attrNameLst>
                                      </p:cBhvr>
                                      <p:tavLst>
                                        <p:tav tm="0">
                                          <p:val>
                                            <p:strVal val="#ppt_w"/>
                                          </p:val>
                                        </p:tav>
                                        <p:tav tm="100000">
                                          <p:val>
                                            <p:strVal val="#ppt_w"/>
                                          </p:val>
                                        </p:tav>
                                      </p:tavLst>
                                    </p:anim>
                                    <p:anim calcmode="lin" valueType="num">
                                      <p:cBhvr>
                                        <p:cTn id="16" dur="1500" fill="hold"/>
                                        <p:tgtEl>
                                          <p:spTgt spid="7"/>
                                        </p:tgtEl>
                                        <p:attrNameLst>
                                          <p:attrName>ppt_h</p:attrName>
                                        </p:attrNameLst>
                                      </p:cBhvr>
                                      <p:tavLst>
                                        <p:tav tm="0">
                                          <p:val>
                                            <p:fltVal val="0"/>
                                          </p:val>
                                        </p:tav>
                                        <p:tav tm="100000">
                                          <p:val>
                                            <p:strVal val="#ppt_h"/>
                                          </p:val>
                                        </p:tav>
                                      </p:tavLst>
                                    </p:anim>
                                  </p:childTnLst>
                                </p:cTn>
                              </p:par>
                              <p:par>
                                <p:cTn id="17" presetID="17" presetClass="entr" presetSubtype="4" fill="hold" grpId="0" nodeType="withEffect">
                                  <p:stCondLst>
                                    <p:cond delay="1000"/>
                                  </p:stCondLst>
                                  <p:childTnLst>
                                    <p:set>
                                      <p:cBhvr>
                                        <p:cTn id="18" dur="1" fill="hold">
                                          <p:stCondLst>
                                            <p:cond delay="0"/>
                                          </p:stCondLst>
                                        </p:cTn>
                                        <p:tgtEl>
                                          <p:spTgt spid="9"/>
                                        </p:tgtEl>
                                        <p:attrNameLst>
                                          <p:attrName>style.visibility</p:attrName>
                                        </p:attrNameLst>
                                      </p:cBhvr>
                                      <p:to>
                                        <p:strVal val="visible"/>
                                      </p:to>
                                    </p:set>
                                    <p:anim calcmode="lin" valueType="num">
                                      <p:cBhvr>
                                        <p:cTn id="19" dur="1500" fill="hold"/>
                                        <p:tgtEl>
                                          <p:spTgt spid="9"/>
                                        </p:tgtEl>
                                        <p:attrNameLst>
                                          <p:attrName>ppt_x</p:attrName>
                                        </p:attrNameLst>
                                      </p:cBhvr>
                                      <p:tavLst>
                                        <p:tav tm="0">
                                          <p:val>
                                            <p:strVal val="#ppt_x"/>
                                          </p:val>
                                        </p:tav>
                                        <p:tav tm="100000">
                                          <p:val>
                                            <p:strVal val="#ppt_x"/>
                                          </p:val>
                                        </p:tav>
                                      </p:tavLst>
                                    </p:anim>
                                    <p:anim calcmode="lin" valueType="num">
                                      <p:cBhvr>
                                        <p:cTn id="20" dur="1500" fill="hold"/>
                                        <p:tgtEl>
                                          <p:spTgt spid="9"/>
                                        </p:tgtEl>
                                        <p:attrNameLst>
                                          <p:attrName>ppt_y</p:attrName>
                                        </p:attrNameLst>
                                      </p:cBhvr>
                                      <p:tavLst>
                                        <p:tav tm="0">
                                          <p:val>
                                            <p:strVal val="#ppt_y+#ppt_h/2"/>
                                          </p:val>
                                        </p:tav>
                                        <p:tav tm="100000">
                                          <p:val>
                                            <p:strVal val="#ppt_y"/>
                                          </p:val>
                                        </p:tav>
                                      </p:tavLst>
                                    </p:anim>
                                    <p:anim calcmode="lin" valueType="num">
                                      <p:cBhvr>
                                        <p:cTn id="21" dur="1500" fill="hold"/>
                                        <p:tgtEl>
                                          <p:spTgt spid="9"/>
                                        </p:tgtEl>
                                        <p:attrNameLst>
                                          <p:attrName>ppt_w</p:attrName>
                                        </p:attrNameLst>
                                      </p:cBhvr>
                                      <p:tavLst>
                                        <p:tav tm="0">
                                          <p:val>
                                            <p:strVal val="#ppt_w"/>
                                          </p:val>
                                        </p:tav>
                                        <p:tav tm="100000">
                                          <p:val>
                                            <p:strVal val="#ppt_w"/>
                                          </p:val>
                                        </p:tav>
                                      </p:tavLst>
                                    </p:anim>
                                    <p:anim calcmode="lin" valueType="num">
                                      <p:cBhvr>
                                        <p:cTn id="22" dur="1500" fill="hold"/>
                                        <p:tgtEl>
                                          <p:spTgt spid="9"/>
                                        </p:tgtEl>
                                        <p:attrNameLst>
                                          <p:attrName>ppt_h</p:attrName>
                                        </p:attrNameLst>
                                      </p:cBhvr>
                                      <p:tavLst>
                                        <p:tav tm="0">
                                          <p:val>
                                            <p:fltVal val="0"/>
                                          </p:val>
                                        </p:tav>
                                        <p:tav tm="100000">
                                          <p:val>
                                            <p:strVal val="#ppt_h"/>
                                          </p:val>
                                        </p:tav>
                                      </p:tavLst>
                                    </p:anim>
                                  </p:childTnLst>
                                </p:cTn>
                              </p:par>
                              <p:par>
                                <p:cTn id="23" presetID="17" presetClass="entr" presetSubtype="4" fill="hold" grpId="0" nodeType="withEffect">
                                  <p:stCondLst>
                                    <p:cond delay="1500"/>
                                  </p:stCondLst>
                                  <p:childTnLst>
                                    <p:set>
                                      <p:cBhvr>
                                        <p:cTn id="24" dur="1" fill="hold">
                                          <p:stCondLst>
                                            <p:cond delay="0"/>
                                          </p:stCondLst>
                                        </p:cTn>
                                        <p:tgtEl>
                                          <p:spTgt spid="10"/>
                                        </p:tgtEl>
                                        <p:attrNameLst>
                                          <p:attrName>style.visibility</p:attrName>
                                        </p:attrNameLst>
                                      </p:cBhvr>
                                      <p:to>
                                        <p:strVal val="visible"/>
                                      </p:to>
                                    </p:set>
                                    <p:anim calcmode="lin" valueType="num">
                                      <p:cBhvr>
                                        <p:cTn id="25" dur="1500" fill="hold"/>
                                        <p:tgtEl>
                                          <p:spTgt spid="10"/>
                                        </p:tgtEl>
                                        <p:attrNameLst>
                                          <p:attrName>ppt_x</p:attrName>
                                        </p:attrNameLst>
                                      </p:cBhvr>
                                      <p:tavLst>
                                        <p:tav tm="0">
                                          <p:val>
                                            <p:strVal val="#ppt_x"/>
                                          </p:val>
                                        </p:tav>
                                        <p:tav tm="100000">
                                          <p:val>
                                            <p:strVal val="#ppt_x"/>
                                          </p:val>
                                        </p:tav>
                                      </p:tavLst>
                                    </p:anim>
                                    <p:anim calcmode="lin" valueType="num">
                                      <p:cBhvr>
                                        <p:cTn id="26" dur="1500" fill="hold"/>
                                        <p:tgtEl>
                                          <p:spTgt spid="10"/>
                                        </p:tgtEl>
                                        <p:attrNameLst>
                                          <p:attrName>ppt_y</p:attrName>
                                        </p:attrNameLst>
                                      </p:cBhvr>
                                      <p:tavLst>
                                        <p:tav tm="0">
                                          <p:val>
                                            <p:strVal val="#ppt_y+#ppt_h/2"/>
                                          </p:val>
                                        </p:tav>
                                        <p:tav tm="100000">
                                          <p:val>
                                            <p:strVal val="#ppt_y"/>
                                          </p:val>
                                        </p:tav>
                                      </p:tavLst>
                                    </p:anim>
                                    <p:anim calcmode="lin" valueType="num">
                                      <p:cBhvr>
                                        <p:cTn id="27" dur="1500" fill="hold"/>
                                        <p:tgtEl>
                                          <p:spTgt spid="10"/>
                                        </p:tgtEl>
                                        <p:attrNameLst>
                                          <p:attrName>ppt_w</p:attrName>
                                        </p:attrNameLst>
                                      </p:cBhvr>
                                      <p:tavLst>
                                        <p:tav tm="0">
                                          <p:val>
                                            <p:strVal val="#ppt_w"/>
                                          </p:val>
                                        </p:tav>
                                        <p:tav tm="100000">
                                          <p:val>
                                            <p:strVal val="#ppt_w"/>
                                          </p:val>
                                        </p:tav>
                                      </p:tavLst>
                                    </p:anim>
                                    <p:anim calcmode="lin" valueType="num">
                                      <p:cBhvr>
                                        <p:cTn id="28" dur="1500" fill="hold"/>
                                        <p:tgtEl>
                                          <p:spTgt spid="10"/>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2500"/>
                                  </p:stCondLst>
                                  <p:childTnLst>
                                    <p:set>
                                      <p:cBhvr>
                                        <p:cTn id="30" dur="1" fill="hold">
                                          <p:stCondLst>
                                            <p:cond delay="0"/>
                                          </p:stCondLst>
                                        </p:cTn>
                                        <p:tgtEl>
                                          <p:spTgt spid="3"/>
                                        </p:tgtEl>
                                        <p:attrNameLst>
                                          <p:attrName>style.visibility</p:attrName>
                                        </p:attrNameLst>
                                      </p:cBhvr>
                                      <p:to>
                                        <p:strVal val="visible"/>
                                      </p:to>
                                    </p:set>
                                    <p:anim calcmode="lin" valueType="num">
                                      <p:cBhvr>
                                        <p:cTn id="31" dur="1000" fill="hold"/>
                                        <p:tgtEl>
                                          <p:spTgt spid="3"/>
                                        </p:tgtEl>
                                        <p:attrNameLst>
                                          <p:attrName>ppt_w</p:attrName>
                                        </p:attrNameLst>
                                      </p:cBhvr>
                                      <p:tavLst>
                                        <p:tav tm="0">
                                          <p:val>
                                            <p:fltVal val="0"/>
                                          </p:val>
                                        </p:tav>
                                        <p:tav tm="100000">
                                          <p:val>
                                            <p:strVal val="#ppt_w"/>
                                          </p:val>
                                        </p:tav>
                                      </p:tavLst>
                                    </p:anim>
                                    <p:anim calcmode="lin" valueType="num">
                                      <p:cBhvr>
                                        <p:cTn id="32" dur="1000" fill="hold"/>
                                        <p:tgtEl>
                                          <p:spTgt spid="3"/>
                                        </p:tgtEl>
                                        <p:attrNameLst>
                                          <p:attrName>ppt_h</p:attrName>
                                        </p:attrNameLst>
                                      </p:cBhvr>
                                      <p:tavLst>
                                        <p:tav tm="0">
                                          <p:val>
                                            <p:fltVal val="0"/>
                                          </p:val>
                                        </p:tav>
                                        <p:tav tm="100000">
                                          <p:val>
                                            <p:strVal val="#ppt_h"/>
                                          </p:val>
                                        </p:tav>
                                      </p:tavLst>
                                    </p:anim>
                                  </p:childTnLst>
                                </p:cTn>
                              </p:par>
                              <p:par>
                                <p:cTn id="33" presetID="23" presetClass="entr" presetSubtype="16" fill="hold" grpId="0" nodeType="withEffect">
                                  <p:stCondLst>
                                    <p:cond delay="2500"/>
                                  </p:stCondLst>
                                  <p:childTnLst>
                                    <p:set>
                                      <p:cBhvr>
                                        <p:cTn id="34" dur="1" fill="hold">
                                          <p:stCondLst>
                                            <p:cond delay="0"/>
                                          </p:stCondLst>
                                        </p:cTn>
                                        <p:tgtEl>
                                          <p:spTgt spid="26"/>
                                        </p:tgtEl>
                                        <p:attrNameLst>
                                          <p:attrName>style.visibility</p:attrName>
                                        </p:attrNameLst>
                                      </p:cBhvr>
                                      <p:to>
                                        <p:strVal val="visible"/>
                                      </p:to>
                                    </p:set>
                                    <p:anim calcmode="lin" valueType="num">
                                      <p:cBhvr>
                                        <p:cTn id="35" dur="1000" fill="hold"/>
                                        <p:tgtEl>
                                          <p:spTgt spid="26"/>
                                        </p:tgtEl>
                                        <p:attrNameLst>
                                          <p:attrName>ppt_w</p:attrName>
                                        </p:attrNameLst>
                                      </p:cBhvr>
                                      <p:tavLst>
                                        <p:tav tm="0">
                                          <p:val>
                                            <p:fltVal val="0"/>
                                          </p:val>
                                        </p:tav>
                                        <p:tav tm="100000">
                                          <p:val>
                                            <p:strVal val="#ppt_w"/>
                                          </p:val>
                                        </p:tav>
                                      </p:tavLst>
                                    </p:anim>
                                    <p:anim calcmode="lin" valueType="num">
                                      <p:cBhvr>
                                        <p:cTn id="36" dur="1000" fill="hold"/>
                                        <p:tgtEl>
                                          <p:spTgt spid="26"/>
                                        </p:tgtEl>
                                        <p:attrNameLst>
                                          <p:attrName>ppt_h</p:attrName>
                                        </p:attrNameLst>
                                      </p:cBhvr>
                                      <p:tavLst>
                                        <p:tav tm="0">
                                          <p:val>
                                            <p:fltVal val="0"/>
                                          </p:val>
                                        </p:tav>
                                        <p:tav tm="100000">
                                          <p:val>
                                            <p:strVal val="#ppt_h"/>
                                          </p:val>
                                        </p:tav>
                                      </p:tavLst>
                                    </p:anim>
                                  </p:childTnLst>
                                </p:cTn>
                              </p:par>
                              <p:par>
                                <p:cTn id="37" presetID="23" presetClass="entr" presetSubtype="16" fill="hold" grpId="0" nodeType="withEffect">
                                  <p:stCondLst>
                                    <p:cond delay="2500"/>
                                  </p:stCondLst>
                                  <p:childTnLst>
                                    <p:set>
                                      <p:cBhvr>
                                        <p:cTn id="38" dur="1" fill="hold">
                                          <p:stCondLst>
                                            <p:cond delay="0"/>
                                          </p:stCondLst>
                                        </p:cTn>
                                        <p:tgtEl>
                                          <p:spTgt spid="27"/>
                                        </p:tgtEl>
                                        <p:attrNameLst>
                                          <p:attrName>style.visibility</p:attrName>
                                        </p:attrNameLst>
                                      </p:cBhvr>
                                      <p:to>
                                        <p:strVal val="visible"/>
                                      </p:to>
                                    </p:set>
                                    <p:anim calcmode="lin" valueType="num">
                                      <p:cBhvr>
                                        <p:cTn id="39" dur="1000" fill="hold"/>
                                        <p:tgtEl>
                                          <p:spTgt spid="27"/>
                                        </p:tgtEl>
                                        <p:attrNameLst>
                                          <p:attrName>ppt_w</p:attrName>
                                        </p:attrNameLst>
                                      </p:cBhvr>
                                      <p:tavLst>
                                        <p:tav tm="0">
                                          <p:val>
                                            <p:fltVal val="0"/>
                                          </p:val>
                                        </p:tav>
                                        <p:tav tm="100000">
                                          <p:val>
                                            <p:strVal val="#ppt_w"/>
                                          </p:val>
                                        </p:tav>
                                      </p:tavLst>
                                    </p:anim>
                                    <p:anim calcmode="lin" valueType="num">
                                      <p:cBhvr>
                                        <p:cTn id="40" dur="1000" fill="hold"/>
                                        <p:tgtEl>
                                          <p:spTgt spid="27"/>
                                        </p:tgtEl>
                                        <p:attrNameLst>
                                          <p:attrName>ppt_h</p:attrName>
                                        </p:attrNameLst>
                                      </p:cBhvr>
                                      <p:tavLst>
                                        <p:tav tm="0">
                                          <p:val>
                                            <p:fltVal val="0"/>
                                          </p:val>
                                        </p:tav>
                                        <p:tav tm="100000">
                                          <p:val>
                                            <p:strVal val="#ppt_h"/>
                                          </p:val>
                                        </p:tav>
                                      </p:tavLst>
                                    </p:anim>
                                  </p:childTnLst>
                                </p:cTn>
                              </p:par>
                              <p:par>
                                <p:cTn id="41" presetID="23" presetClass="entr" presetSubtype="16" fill="hold" grpId="0" nodeType="withEffect">
                                  <p:stCondLst>
                                    <p:cond delay="2500"/>
                                  </p:stCondLst>
                                  <p:childTnLst>
                                    <p:set>
                                      <p:cBhvr>
                                        <p:cTn id="42" dur="1" fill="hold">
                                          <p:stCondLst>
                                            <p:cond delay="0"/>
                                          </p:stCondLst>
                                        </p:cTn>
                                        <p:tgtEl>
                                          <p:spTgt spid="28"/>
                                        </p:tgtEl>
                                        <p:attrNameLst>
                                          <p:attrName>style.visibility</p:attrName>
                                        </p:attrNameLst>
                                      </p:cBhvr>
                                      <p:to>
                                        <p:strVal val="visible"/>
                                      </p:to>
                                    </p:set>
                                    <p:anim calcmode="lin" valueType="num">
                                      <p:cBhvr>
                                        <p:cTn id="43" dur="1000" fill="hold"/>
                                        <p:tgtEl>
                                          <p:spTgt spid="28"/>
                                        </p:tgtEl>
                                        <p:attrNameLst>
                                          <p:attrName>ppt_w</p:attrName>
                                        </p:attrNameLst>
                                      </p:cBhvr>
                                      <p:tavLst>
                                        <p:tav tm="0">
                                          <p:val>
                                            <p:fltVal val="0"/>
                                          </p:val>
                                        </p:tav>
                                        <p:tav tm="100000">
                                          <p:val>
                                            <p:strVal val="#ppt_w"/>
                                          </p:val>
                                        </p:tav>
                                      </p:tavLst>
                                    </p:anim>
                                    <p:anim calcmode="lin" valueType="num">
                                      <p:cBhvr>
                                        <p:cTn id="44" dur="1000" fill="hold"/>
                                        <p:tgtEl>
                                          <p:spTgt spid="28"/>
                                        </p:tgtEl>
                                        <p:attrNameLst>
                                          <p:attrName>ppt_h</p:attrName>
                                        </p:attrNameLst>
                                      </p:cBhvr>
                                      <p:tavLst>
                                        <p:tav tm="0">
                                          <p:val>
                                            <p:fltVal val="0"/>
                                          </p:val>
                                        </p:tav>
                                        <p:tav tm="100000">
                                          <p:val>
                                            <p:strVal val="#ppt_h"/>
                                          </p:val>
                                        </p:tav>
                                      </p:tavLst>
                                    </p:anim>
                                  </p:childTnLst>
                                </p:cTn>
                              </p:par>
                              <p:par>
                                <p:cTn id="45" presetID="2" presetClass="entr" presetSubtype="8" decel="50000" fill="hold" grpId="0" nodeType="withEffect">
                                  <p:stCondLst>
                                    <p:cond delay="500"/>
                                  </p:stCondLst>
                                  <p:childTnLst>
                                    <p:set>
                                      <p:cBhvr>
                                        <p:cTn id="46" dur="1" fill="hold">
                                          <p:stCondLst>
                                            <p:cond delay="0"/>
                                          </p:stCondLst>
                                        </p:cTn>
                                        <p:tgtEl>
                                          <p:spTgt spid="2"/>
                                        </p:tgtEl>
                                        <p:attrNameLst>
                                          <p:attrName>style.visibility</p:attrName>
                                        </p:attrNameLst>
                                      </p:cBhvr>
                                      <p:to>
                                        <p:strVal val="visible"/>
                                      </p:to>
                                    </p:set>
                                    <p:anim calcmode="lin" valueType="num">
                                      <p:cBhvr additive="base">
                                        <p:cTn id="47" dur="2500" fill="hold"/>
                                        <p:tgtEl>
                                          <p:spTgt spid="2"/>
                                        </p:tgtEl>
                                        <p:attrNameLst>
                                          <p:attrName>ppt_x</p:attrName>
                                        </p:attrNameLst>
                                      </p:cBhvr>
                                      <p:tavLst>
                                        <p:tav tm="0">
                                          <p:val>
                                            <p:strVal val="0-#ppt_w/2"/>
                                          </p:val>
                                        </p:tav>
                                        <p:tav tm="100000">
                                          <p:val>
                                            <p:strVal val="#ppt_x"/>
                                          </p:val>
                                        </p:tav>
                                      </p:tavLst>
                                    </p:anim>
                                    <p:anim calcmode="lin" valueType="num">
                                      <p:cBhvr additive="base">
                                        <p:cTn id="48" dur="2500" fill="hold"/>
                                        <p:tgtEl>
                                          <p:spTgt spid="2"/>
                                        </p:tgtEl>
                                        <p:attrNameLst>
                                          <p:attrName>ppt_y</p:attrName>
                                        </p:attrNameLst>
                                      </p:cBhvr>
                                      <p:tavLst>
                                        <p:tav tm="0">
                                          <p:val>
                                            <p:strVal val="#ppt_y"/>
                                          </p:val>
                                        </p:tav>
                                        <p:tav tm="100000">
                                          <p:val>
                                            <p:strVal val="#ppt_y"/>
                                          </p:val>
                                        </p:tav>
                                      </p:tavLst>
                                    </p:anim>
                                  </p:childTnLst>
                                </p:cTn>
                              </p:par>
                              <p:par>
                                <p:cTn id="49" presetID="12" presetClass="entr" presetSubtype="1" fill="hold" nodeType="withEffect">
                                  <p:stCondLst>
                                    <p:cond delay="2500"/>
                                  </p:stCondLst>
                                  <p:childTnLst>
                                    <p:set>
                                      <p:cBhvr>
                                        <p:cTn id="50" dur="1" fill="hold">
                                          <p:stCondLst>
                                            <p:cond delay="0"/>
                                          </p:stCondLst>
                                        </p:cTn>
                                        <p:tgtEl>
                                          <p:spTgt spid="5"/>
                                        </p:tgtEl>
                                        <p:attrNameLst>
                                          <p:attrName>style.visibility</p:attrName>
                                        </p:attrNameLst>
                                      </p:cBhvr>
                                      <p:to>
                                        <p:strVal val="visible"/>
                                      </p:to>
                                    </p:set>
                                    <p:anim calcmode="lin" valueType="num">
                                      <p:cBhvr additive="base">
                                        <p:cTn id="51" dur="1000"/>
                                        <p:tgtEl>
                                          <p:spTgt spid="5"/>
                                        </p:tgtEl>
                                        <p:attrNameLst>
                                          <p:attrName>ppt_y</p:attrName>
                                        </p:attrNameLst>
                                      </p:cBhvr>
                                      <p:tavLst>
                                        <p:tav tm="0">
                                          <p:val>
                                            <p:strVal val="#ppt_y-#ppt_h*1.125000"/>
                                          </p:val>
                                        </p:tav>
                                        <p:tav tm="100000">
                                          <p:val>
                                            <p:strVal val="#ppt_y"/>
                                          </p:val>
                                        </p:tav>
                                      </p:tavLst>
                                    </p:anim>
                                    <p:animEffect transition="in" filter="wipe(down)">
                                      <p:cBhvr>
                                        <p:cTn id="52" dur="1000"/>
                                        <p:tgtEl>
                                          <p:spTgt spid="5"/>
                                        </p:tgtEl>
                                      </p:cBhvr>
                                    </p:animEffect>
                                  </p:childTnLst>
                                </p:cTn>
                              </p:par>
                              <p:par>
                                <p:cTn id="53" presetID="22" presetClass="entr" presetSubtype="8" fill="hold" grpId="0" nodeType="withEffect">
                                  <p:stCondLst>
                                    <p:cond delay="2500"/>
                                  </p:stCondLst>
                                  <p:childTnLst>
                                    <p:set>
                                      <p:cBhvr>
                                        <p:cTn id="54" dur="1" fill="hold">
                                          <p:stCondLst>
                                            <p:cond delay="0"/>
                                          </p:stCondLst>
                                        </p:cTn>
                                        <p:tgtEl>
                                          <p:spTgt spid="12"/>
                                        </p:tgtEl>
                                        <p:attrNameLst>
                                          <p:attrName>style.visibility</p:attrName>
                                        </p:attrNameLst>
                                      </p:cBhvr>
                                      <p:to>
                                        <p:strVal val="visible"/>
                                      </p:to>
                                    </p:set>
                                    <p:animEffect transition="in" filter="wipe(left)">
                                      <p:cBhvr>
                                        <p:cTn id="55" dur="1000"/>
                                        <p:tgtEl>
                                          <p:spTgt spid="12"/>
                                        </p:tgtEl>
                                      </p:cBhvr>
                                    </p:animEffect>
                                  </p:childTnLst>
                                </p:cTn>
                              </p:par>
                              <p:par>
                                <p:cTn id="56" presetID="12" presetClass="entr" presetSubtype="1" fill="hold" nodeType="withEffect">
                                  <p:stCondLst>
                                    <p:cond delay="3000"/>
                                  </p:stCondLst>
                                  <p:childTnLst>
                                    <p:set>
                                      <p:cBhvr>
                                        <p:cTn id="57" dur="1" fill="hold">
                                          <p:stCondLst>
                                            <p:cond delay="0"/>
                                          </p:stCondLst>
                                        </p:cTn>
                                        <p:tgtEl>
                                          <p:spTgt spid="29"/>
                                        </p:tgtEl>
                                        <p:attrNameLst>
                                          <p:attrName>style.visibility</p:attrName>
                                        </p:attrNameLst>
                                      </p:cBhvr>
                                      <p:to>
                                        <p:strVal val="visible"/>
                                      </p:to>
                                    </p:set>
                                    <p:anim calcmode="lin" valueType="num">
                                      <p:cBhvr additive="base">
                                        <p:cTn id="58" dur="1000"/>
                                        <p:tgtEl>
                                          <p:spTgt spid="29"/>
                                        </p:tgtEl>
                                        <p:attrNameLst>
                                          <p:attrName>ppt_y</p:attrName>
                                        </p:attrNameLst>
                                      </p:cBhvr>
                                      <p:tavLst>
                                        <p:tav tm="0">
                                          <p:val>
                                            <p:strVal val="#ppt_y-#ppt_h*1.125000"/>
                                          </p:val>
                                        </p:tav>
                                        <p:tav tm="100000">
                                          <p:val>
                                            <p:strVal val="#ppt_y"/>
                                          </p:val>
                                        </p:tav>
                                      </p:tavLst>
                                    </p:anim>
                                    <p:animEffect transition="in" filter="wipe(down)">
                                      <p:cBhvr>
                                        <p:cTn id="59" dur="1000"/>
                                        <p:tgtEl>
                                          <p:spTgt spid="29"/>
                                        </p:tgtEl>
                                      </p:cBhvr>
                                    </p:animEffect>
                                  </p:childTnLst>
                                </p:cTn>
                              </p:par>
                              <p:par>
                                <p:cTn id="60" presetID="22" presetClass="entr" presetSubtype="8" fill="hold" grpId="0" nodeType="withEffect">
                                  <p:stCondLst>
                                    <p:cond delay="3000"/>
                                  </p:stCondLst>
                                  <p:childTnLst>
                                    <p:set>
                                      <p:cBhvr>
                                        <p:cTn id="61" dur="1" fill="hold">
                                          <p:stCondLst>
                                            <p:cond delay="0"/>
                                          </p:stCondLst>
                                        </p:cTn>
                                        <p:tgtEl>
                                          <p:spTgt spid="14"/>
                                        </p:tgtEl>
                                        <p:attrNameLst>
                                          <p:attrName>style.visibility</p:attrName>
                                        </p:attrNameLst>
                                      </p:cBhvr>
                                      <p:to>
                                        <p:strVal val="visible"/>
                                      </p:to>
                                    </p:set>
                                    <p:animEffect transition="in" filter="wipe(left)">
                                      <p:cBhvr>
                                        <p:cTn id="62" dur="1000"/>
                                        <p:tgtEl>
                                          <p:spTgt spid="14"/>
                                        </p:tgtEl>
                                      </p:cBhvr>
                                    </p:animEffect>
                                  </p:childTnLst>
                                </p:cTn>
                              </p:par>
                              <p:par>
                                <p:cTn id="63" presetID="12" presetClass="entr" presetSubtype="1" fill="hold" nodeType="withEffect">
                                  <p:stCondLst>
                                    <p:cond delay="3500"/>
                                  </p:stCondLst>
                                  <p:childTnLst>
                                    <p:set>
                                      <p:cBhvr>
                                        <p:cTn id="64" dur="1" fill="hold">
                                          <p:stCondLst>
                                            <p:cond delay="0"/>
                                          </p:stCondLst>
                                        </p:cTn>
                                        <p:tgtEl>
                                          <p:spTgt spid="30"/>
                                        </p:tgtEl>
                                        <p:attrNameLst>
                                          <p:attrName>style.visibility</p:attrName>
                                        </p:attrNameLst>
                                      </p:cBhvr>
                                      <p:to>
                                        <p:strVal val="visible"/>
                                      </p:to>
                                    </p:set>
                                    <p:anim calcmode="lin" valueType="num">
                                      <p:cBhvr additive="base">
                                        <p:cTn id="65" dur="1000"/>
                                        <p:tgtEl>
                                          <p:spTgt spid="30"/>
                                        </p:tgtEl>
                                        <p:attrNameLst>
                                          <p:attrName>ppt_y</p:attrName>
                                        </p:attrNameLst>
                                      </p:cBhvr>
                                      <p:tavLst>
                                        <p:tav tm="0">
                                          <p:val>
                                            <p:strVal val="#ppt_y-#ppt_h*1.125000"/>
                                          </p:val>
                                        </p:tav>
                                        <p:tav tm="100000">
                                          <p:val>
                                            <p:strVal val="#ppt_y"/>
                                          </p:val>
                                        </p:tav>
                                      </p:tavLst>
                                    </p:anim>
                                    <p:animEffect transition="in" filter="wipe(down)">
                                      <p:cBhvr>
                                        <p:cTn id="66" dur="1000"/>
                                        <p:tgtEl>
                                          <p:spTgt spid="30"/>
                                        </p:tgtEl>
                                      </p:cBhvr>
                                    </p:animEffect>
                                  </p:childTnLst>
                                </p:cTn>
                              </p:par>
                              <p:par>
                                <p:cTn id="67" presetID="22" presetClass="entr" presetSubtype="8" fill="hold" grpId="0" nodeType="withEffect">
                                  <p:stCondLst>
                                    <p:cond delay="3500"/>
                                  </p:stCondLst>
                                  <p:childTnLst>
                                    <p:set>
                                      <p:cBhvr>
                                        <p:cTn id="68" dur="1" fill="hold">
                                          <p:stCondLst>
                                            <p:cond delay="0"/>
                                          </p:stCondLst>
                                        </p:cTn>
                                        <p:tgtEl>
                                          <p:spTgt spid="16"/>
                                        </p:tgtEl>
                                        <p:attrNameLst>
                                          <p:attrName>style.visibility</p:attrName>
                                        </p:attrNameLst>
                                      </p:cBhvr>
                                      <p:to>
                                        <p:strVal val="visible"/>
                                      </p:to>
                                    </p:set>
                                    <p:animEffect transition="in" filter="wipe(left)">
                                      <p:cBhvr>
                                        <p:cTn id="69" dur="1000"/>
                                        <p:tgtEl>
                                          <p:spTgt spid="16"/>
                                        </p:tgtEl>
                                      </p:cBhvr>
                                    </p:animEffect>
                                  </p:childTnLst>
                                </p:cTn>
                              </p:par>
                              <p:par>
                                <p:cTn id="70" presetID="12" presetClass="entr" presetSubtype="1" fill="hold" nodeType="withEffect">
                                  <p:stCondLst>
                                    <p:cond delay="4000"/>
                                  </p:stCondLst>
                                  <p:childTnLst>
                                    <p:set>
                                      <p:cBhvr>
                                        <p:cTn id="71" dur="1" fill="hold">
                                          <p:stCondLst>
                                            <p:cond delay="0"/>
                                          </p:stCondLst>
                                        </p:cTn>
                                        <p:tgtEl>
                                          <p:spTgt spid="31"/>
                                        </p:tgtEl>
                                        <p:attrNameLst>
                                          <p:attrName>style.visibility</p:attrName>
                                        </p:attrNameLst>
                                      </p:cBhvr>
                                      <p:to>
                                        <p:strVal val="visible"/>
                                      </p:to>
                                    </p:set>
                                    <p:anim calcmode="lin" valueType="num">
                                      <p:cBhvr additive="base">
                                        <p:cTn id="72" dur="1000"/>
                                        <p:tgtEl>
                                          <p:spTgt spid="31"/>
                                        </p:tgtEl>
                                        <p:attrNameLst>
                                          <p:attrName>ppt_y</p:attrName>
                                        </p:attrNameLst>
                                      </p:cBhvr>
                                      <p:tavLst>
                                        <p:tav tm="0">
                                          <p:val>
                                            <p:strVal val="#ppt_y-#ppt_h*1.125000"/>
                                          </p:val>
                                        </p:tav>
                                        <p:tav tm="100000">
                                          <p:val>
                                            <p:strVal val="#ppt_y"/>
                                          </p:val>
                                        </p:tav>
                                      </p:tavLst>
                                    </p:anim>
                                    <p:animEffect transition="in" filter="wipe(down)">
                                      <p:cBhvr>
                                        <p:cTn id="73" dur="1000"/>
                                        <p:tgtEl>
                                          <p:spTgt spid="31"/>
                                        </p:tgtEl>
                                      </p:cBhvr>
                                    </p:animEffect>
                                  </p:childTnLst>
                                </p:cTn>
                              </p:par>
                              <p:par>
                                <p:cTn id="74" presetID="22" presetClass="entr" presetSubtype="8" fill="hold" grpId="0" nodeType="withEffect">
                                  <p:stCondLst>
                                    <p:cond delay="4000"/>
                                  </p:stCondLst>
                                  <p:childTnLst>
                                    <p:set>
                                      <p:cBhvr>
                                        <p:cTn id="75" dur="1" fill="hold">
                                          <p:stCondLst>
                                            <p:cond delay="0"/>
                                          </p:stCondLst>
                                        </p:cTn>
                                        <p:tgtEl>
                                          <p:spTgt spid="20"/>
                                        </p:tgtEl>
                                        <p:attrNameLst>
                                          <p:attrName>style.visibility</p:attrName>
                                        </p:attrNameLst>
                                      </p:cBhvr>
                                      <p:to>
                                        <p:strVal val="visible"/>
                                      </p:to>
                                    </p:set>
                                    <p:animEffect transition="in" filter="wipe(left)">
                                      <p:cBhvr>
                                        <p:cTn id="76"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animBg="1"/>
      <p:bldP spid="9" grpId="0" animBg="1"/>
      <p:bldP spid="7" grpId="0" animBg="1"/>
      <p:bldP spid="8" grpId="0" animBg="1"/>
      <p:bldP spid="12" grpId="0"/>
      <p:bldP spid="14" grpId="0"/>
      <p:bldP spid="16" grpId="0"/>
      <p:bldP spid="20" grpId="0"/>
      <p:bldP spid="3" grpId="0"/>
      <p:bldP spid="26" grpId="0"/>
      <p:bldP spid="27" grpId="0"/>
      <p:bldP spid="28"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Shape">
            <a:extLst>
              <a:ext uri="{FF2B5EF4-FFF2-40B4-BE49-F238E27FC236}">
                <a16:creationId xmlns:a16="http://schemas.microsoft.com/office/drawing/2014/main" id="{54122854-82BA-0D44-8510-F7E4038A04E6}"/>
              </a:ext>
            </a:extLst>
          </p:cNvPr>
          <p:cNvSpPr/>
          <p:nvPr/>
        </p:nvSpPr>
        <p:spPr>
          <a:xfrm>
            <a:off x="120241" y="-1169515"/>
            <a:ext cx="11924122" cy="9686022"/>
          </a:xfrm>
          <a:custGeom>
            <a:avLst/>
            <a:gdLst/>
            <a:ahLst/>
            <a:cxnLst>
              <a:cxn ang="0">
                <a:pos x="wd2" y="hd2"/>
              </a:cxn>
              <a:cxn ang="5400000">
                <a:pos x="wd2" y="hd2"/>
              </a:cxn>
              <a:cxn ang="10800000">
                <a:pos x="wd2" y="hd2"/>
              </a:cxn>
              <a:cxn ang="16200000">
                <a:pos x="wd2" y="hd2"/>
              </a:cxn>
            </a:cxnLst>
            <a:rect l="0" t="0" r="r" b="b"/>
            <a:pathLst>
              <a:path w="20886" h="20425" extrusionOk="0">
                <a:moveTo>
                  <a:pt x="20873" y="10173"/>
                </a:moveTo>
                <a:cubicBezTo>
                  <a:pt x="20630" y="16231"/>
                  <a:pt x="16726" y="20789"/>
                  <a:pt x="10401" y="20402"/>
                </a:cubicBezTo>
                <a:cubicBezTo>
                  <a:pt x="4662" y="20050"/>
                  <a:pt x="464" y="15921"/>
                  <a:pt x="39" y="10345"/>
                </a:cubicBezTo>
                <a:cubicBezTo>
                  <a:pt x="-460" y="3788"/>
                  <a:pt x="3876" y="-811"/>
                  <a:pt x="10510" y="119"/>
                </a:cubicBezTo>
                <a:cubicBezTo>
                  <a:pt x="17158" y="1049"/>
                  <a:pt x="21140" y="3540"/>
                  <a:pt x="20873" y="10173"/>
                </a:cubicBezTo>
                <a:close/>
              </a:path>
            </a:pathLst>
          </a:custGeom>
          <a:gradFill>
            <a:gsLst>
              <a:gs pos="83000">
                <a:srgbClr val="ECECEC"/>
              </a:gs>
              <a:gs pos="47000">
                <a:schemeClr val="bg1"/>
              </a:gs>
            </a:gsLst>
            <a:lin ang="2700000" scaled="0"/>
          </a:gradFill>
          <a:ln w="25400">
            <a:solidFill>
              <a:schemeClr val="bg1"/>
            </a:solidFill>
            <a:miter lim="400000"/>
          </a:ln>
          <a:effectLst>
            <a:innerShdw blurRad="1270000" dist="50800">
              <a:schemeClr val="bg1"/>
            </a:innerShdw>
          </a:effectLst>
        </p:spPr>
        <p:txBody>
          <a:bodyPr lIns="38100" tIns="38100" rIns="38100" bIns="38100" anchor="ctr"/>
          <a:lstStyle/>
          <a:p>
            <a:pPr>
              <a:defRPr>
                <a:effectLst>
                  <a:outerShdw blurRad="38100" dist="12700" dir="5400000" rotWithShape="0">
                    <a:srgbClr val="000000">
                      <a:alpha val="50000"/>
                    </a:srgbClr>
                  </a:outerShdw>
                </a:effectLst>
              </a:defRPr>
            </a:pPr>
            <a:endParaRPr/>
          </a:p>
        </p:txBody>
      </p:sp>
      <p:sp>
        <p:nvSpPr>
          <p:cNvPr id="13" name="Shape">
            <a:extLst>
              <a:ext uri="{FF2B5EF4-FFF2-40B4-BE49-F238E27FC236}">
                <a16:creationId xmlns:a16="http://schemas.microsoft.com/office/drawing/2014/main" id="{A2FB06C1-98C3-584E-89A9-DD215985D29D}"/>
              </a:ext>
            </a:extLst>
          </p:cNvPr>
          <p:cNvSpPr/>
          <p:nvPr/>
        </p:nvSpPr>
        <p:spPr>
          <a:xfrm>
            <a:off x="256897" y="-80307"/>
            <a:ext cx="8972828" cy="6775934"/>
          </a:xfrm>
          <a:custGeom>
            <a:avLst/>
            <a:gdLst/>
            <a:ahLst/>
            <a:cxnLst>
              <a:cxn ang="0">
                <a:pos x="wd2" y="hd2"/>
              </a:cxn>
              <a:cxn ang="5400000">
                <a:pos x="wd2" y="hd2"/>
              </a:cxn>
              <a:cxn ang="10800000">
                <a:pos x="wd2" y="hd2"/>
              </a:cxn>
              <a:cxn ang="16200000">
                <a:pos x="wd2" y="hd2"/>
              </a:cxn>
            </a:cxnLst>
            <a:rect l="0" t="0" r="r" b="b"/>
            <a:pathLst>
              <a:path w="20887" h="19799" extrusionOk="0">
                <a:moveTo>
                  <a:pt x="20842" y="9179"/>
                </a:moveTo>
                <a:cubicBezTo>
                  <a:pt x="20370" y="3390"/>
                  <a:pt x="16295" y="-708"/>
                  <a:pt x="9989" y="102"/>
                </a:cubicBezTo>
                <a:cubicBezTo>
                  <a:pt x="4266" y="838"/>
                  <a:pt x="225" y="5088"/>
                  <a:pt x="10" y="10464"/>
                </a:cubicBezTo>
                <a:cubicBezTo>
                  <a:pt x="-241" y="16789"/>
                  <a:pt x="4266" y="20892"/>
                  <a:pt x="10863" y="19541"/>
                </a:cubicBezTo>
                <a:cubicBezTo>
                  <a:pt x="17474" y="18184"/>
                  <a:pt x="21359" y="15519"/>
                  <a:pt x="20842" y="9179"/>
                </a:cubicBezTo>
                <a:close/>
              </a:path>
            </a:pathLst>
          </a:custGeom>
          <a:gradFill>
            <a:gsLst>
              <a:gs pos="82000">
                <a:srgbClr val="D9D9D9"/>
              </a:gs>
              <a:gs pos="29000">
                <a:schemeClr val="bg1">
                  <a:lumMod val="95000"/>
                  <a:alpha val="51000"/>
                </a:schemeClr>
              </a:gs>
              <a:gs pos="100000">
                <a:schemeClr val="bg1">
                  <a:lumMod val="65000"/>
                </a:schemeClr>
              </a:gs>
            </a:gsLst>
            <a:lin ang="2700000" scaled="0"/>
          </a:gradFill>
          <a:ln w="19050">
            <a:solidFill>
              <a:schemeClr val="bg1">
                <a:alpha val="92000"/>
              </a:schemeClr>
            </a:solidFill>
            <a:miter lim="400000"/>
          </a:ln>
          <a:effectLst>
            <a:innerShdw blurRad="889000">
              <a:schemeClr val="bg1"/>
            </a:innerShdw>
          </a:effectLst>
        </p:spPr>
        <p:txBody>
          <a:bodyPr lIns="38100" tIns="38100" rIns="38100" bIns="38100" anchor="ctr"/>
          <a:lstStyle/>
          <a:p>
            <a:pPr>
              <a:defRPr>
                <a:effectLst>
                  <a:outerShdw blurRad="38100" dist="12700" dir="5400000" rotWithShape="0">
                    <a:srgbClr val="000000">
                      <a:alpha val="50000"/>
                    </a:srgbClr>
                  </a:outerShdw>
                </a:effectLst>
              </a:defRPr>
            </a:pPr>
            <a:endParaRPr/>
          </a:p>
        </p:txBody>
      </p:sp>
      <p:sp>
        <p:nvSpPr>
          <p:cNvPr id="14" name="Shape">
            <a:extLst>
              <a:ext uri="{FF2B5EF4-FFF2-40B4-BE49-F238E27FC236}">
                <a16:creationId xmlns:a16="http://schemas.microsoft.com/office/drawing/2014/main" id="{B952D794-B463-474D-A253-9907418CCCF3}"/>
              </a:ext>
            </a:extLst>
          </p:cNvPr>
          <p:cNvSpPr/>
          <p:nvPr/>
        </p:nvSpPr>
        <p:spPr>
          <a:xfrm>
            <a:off x="316858" y="1318326"/>
            <a:ext cx="6055368" cy="4553837"/>
          </a:xfrm>
          <a:custGeom>
            <a:avLst/>
            <a:gdLst/>
            <a:ahLst/>
            <a:cxnLst>
              <a:cxn ang="0">
                <a:pos x="wd2" y="hd2"/>
              </a:cxn>
              <a:cxn ang="5400000">
                <a:pos x="wd2" y="hd2"/>
              </a:cxn>
              <a:cxn ang="10800000">
                <a:pos x="wd2" y="hd2"/>
              </a:cxn>
              <a:cxn ang="16200000">
                <a:pos x="wd2" y="hd2"/>
              </a:cxn>
            </a:cxnLst>
            <a:rect l="0" t="0" r="r" b="b"/>
            <a:pathLst>
              <a:path w="20887" h="20398" extrusionOk="0">
                <a:moveTo>
                  <a:pt x="20876" y="10193"/>
                </a:moveTo>
                <a:cubicBezTo>
                  <a:pt x="20642" y="16238"/>
                  <a:pt x="16746" y="20779"/>
                  <a:pt x="10421" y="20373"/>
                </a:cubicBezTo>
                <a:cubicBezTo>
                  <a:pt x="4682" y="20005"/>
                  <a:pt x="477" y="15870"/>
                  <a:pt x="41" y="10304"/>
                </a:cubicBezTo>
                <a:cubicBezTo>
                  <a:pt x="-470" y="3755"/>
                  <a:pt x="3859" y="-821"/>
                  <a:pt x="10496" y="124"/>
                </a:cubicBezTo>
                <a:cubicBezTo>
                  <a:pt x="17144" y="1072"/>
                  <a:pt x="21130" y="3571"/>
                  <a:pt x="20876" y="10193"/>
                </a:cubicBezTo>
                <a:close/>
              </a:path>
            </a:pathLst>
          </a:custGeom>
          <a:gradFill>
            <a:gsLst>
              <a:gs pos="45000">
                <a:schemeClr val="bg1">
                  <a:lumMod val="85000"/>
                </a:schemeClr>
              </a:gs>
              <a:gs pos="77000">
                <a:schemeClr val="bg1">
                  <a:lumMod val="75000"/>
                </a:schemeClr>
              </a:gs>
            </a:gsLst>
            <a:lin ang="2700000" scaled="0"/>
          </a:gradFill>
          <a:ln w="19050">
            <a:solidFill>
              <a:schemeClr val="bg1"/>
            </a:solidFill>
            <a:miter lim="400000"/>
          </a:ln>
          <a:effectLst>
            <a:innerShdw blurRad="571500" dist="50800">
              <a:schemeClr val="bg1">
                <a:alpha val="50000"/>
              </a:schemeClr>
            </a:innerShdw>
          </a:effectLst>
        </p:spPr>
        <p:txBody>
          <a:bodyPr lIns="38100" tIns="38100" rIns="38100" bIns="38100" anchor="ctr"/>
          <a:lstStyle/>
          <a:p>
            <a:pPr>
              <a:defRPr>
                <a:effectLst>
                  <a:outerShdw blurRad="38100" dist="12700" dir="5400000" rotWithShape="0">
                    <a:srgbClr val="000000">
                      <a:alpha val="50000"/>
                    </a:srgbClr>
                  </a:outerShdw>
                </a:effectLst>
              </a:defRPr>
            </a:pPr>
            <a:endParaRPr/>
          </a:p>
        </p:txBody>
      </p:sp>
      <p:sp>
        <p:nvSpPr>
          <p:cNvPr id="15" name="Oval 3">
            <a:extLst>
              <a:ext uri="{FF2B5EF4-FFF2-40B4-BE49-F238E27FC236}">
                <a16:creationId xmlns:a16="http://schemas.microsoft.com/office/drawing/2014/main" id="{9597EFA5-B091-CB4E-96EF-BCE288DA39C9}"/>
              </a:ext>
            </a:extLst>
          </p:cNvPr>
          <p:cNvSpPr/>
          <p:nvPr/>
        </p:nvSpPr>
        <p:spPr>
          <a:xfrm rot="821171">
            <a:off x="280526" y="2272911"/>
            <a:ext cx="3582323" cy="2801169"/>
          </a:xfrm>
          <a:custGeom>
            <a:avLst/>
            <a:gdLst>
              <a:gd name="connsiteX0" fmla="*/ 0 w 3000520"/>
              <a:gd name="connsiteY0" fmla="*/ 1500260 h 3000520"/>
              <a:gd name="connsiteX1" fmla="*/ 1500260 w 3000520"/>
              <a:gd name="connsiteY1" fmla="*/ 0 h 3000520"/>
              <a:gd name="connsiteX2" fmla="*/ 3000520 w 3000520"/>
              <a:gd name="connsiteY2" fmla="*/ 1500260 h 3000520"/>
              <a:gd name="connsiteX3" fmla="*/ 1500260 w 3000520"/>
              <a:gd name="connsiteY3" fmla="*/ 3000520 h 3000520"/>
              <a:gd name="connsiteX4" fmla="*/ 0 w 3000520"/>
              <a:gd name="connsiteY4" fmla="*/ 1500260 h 3000520"/>
              <a:gd name="connsiteX0" fmla="*/ 0 w 3010070"/>
              <a:gd name="connsiteY0" fmla="*/ 1500260 h 3000520"/>
              <a:gd name="connsiteX1" fmla="*/ 1500260 w 3010070"/>
              <a:gd name="connsiteY1" fmla="*/ 0 h 3000520"/>
              <a:gd name="connsiteX2" fmla="*/ 3000520 w 3010070"/>
              <a:gd name="connsiteY2" fmla="*/ 1500260 h 3000520"/>
              <a:gd name="connsiteX3" fmla="*/ 1500260 w 3010070"/>
              <a:gd name="connsiteY3" fmla="*/ 3000520 h 3000520"/>
              <a:gd name="connsiteX4" fmla="*/ 0 w 3010070"/>
              <a:gd name="connsiteY4" fmla="*/ 1500260 h 3000520"/>
              <a:gd name="connsiteX0" fmla="*/ 27750 w 3037820"/>
              <a:gd name="connsiteY0" fmla="*/ 1500260 h 3000520"/>
              <a:gd name="connsiteX1" fmla="*/ 1528010 w 3037820"/>
              <a:gd name="connsiteY1" fmla="*/ 0 h 3000520"/>
              <a:gd name="connsiteX2" fmla="*/ 3028270 w 3037820"/>
              <a:gd name="connsiteY2" fmla="*/ 1500260 h 3000520"/>
              <a:gd name="connsiteX3" fmla="*/ 1528010 w 3037820"/>
              <a:gd name="connsiteY3" fmla="*/ 3000520 h 3000520"/>
              <a:gd name="connsiteX4" fmla="*/ 27750 w 3037820"/>
              <a:gd name="connsiteY4" fmla="*/ 1500260 h 3000520"/>
              <a:gd name="connsiteX0" fmla="*/ 27750 w 3038147"/>
              <a:gd name="connsiteY0" fmla="*/ 1511690 h 3011950"/>
              <a:gd name="connsiteX1" fmla="*/ 1528010 w 3038147"/>
              <a:gd name="connsiteY1" fmla="*/ 11430 h 3011950"/>
              <a:gd name="connsiteX2" fmla="*/ 3028270 w 3038147"/>
              <a:gd name="connsiteY2" fmla="*/ 1511690 h 3011950"/>
              <a:gd name="connsiteX3" fmla="*/ 1528010 w 3038147"/>
              <a:gd name="connsiteY3" fmla="*/ 3011950 h 3011950"/>
              <a:gd name="connsiteX4" fmla="*/ 27750 w 3038147"/>
              <a:gd name="connsiteY4" fmla="*/ 1511690 h 3011950"/>
              <a:gd name="connsiteX0" fmla="*/ 28134 w 3038531"/>
              <a:gd name="connsiteY0" fmla="*/ 1511690 h 3017550"/>
              <a:gd name="connsiteX1" fmla="*/ 1528394 w 3038531"/>
              <a:gd name="connsiteY1" fmla="*/ 11430 h 3017550"/>
              <a:gd name="connsiteX2" fmla="*/ 3028654 w 3038531"/>
              <a:gd name="connsiteY2" fmla="*/ 1511690 h 3017550"/>
              <a:gd name="connsiteX3" fmla="*/ 1528394 w 3038531"/>
              <a:gd name="connsiteY3" fmla="*/ 3011950 h 3017550"/>
              <a:gd name="connsiteX4" fmla="*/ 28134 w 3038531"/>
              <a:gd name="connsiteY4" fmla="*/ 1511690 h 3017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38531" h="3017550">
                <a:moveTo>
                  <a:pt x="28134" y="1511690"/>
                </a:moveTo>
                <a:cubicBezTo>
                  <a:pt x="223006" y="623159"/>
                  <a:pt x="669843" y="116361"/>
                  <a:pt x="1528394" y="11430"/>
                </a:cubicBezTo>
                <a:cubicBezTo>
                  <a:pt x="2386945" y="-93501"/>
                  <a:pt x="3133585" y="533218"/>
                  <a:pt x="3028654" y="1511690"/>
                </a:cubicBezTo>
                <a:cubicBezTo>
                  <a:pt x="2923723" y="2490162"/>
                  <a:pt x="2371956" y="2936999"/>
                  <a:pt x="1528394" y="3011950"/>
                </a:cubicBezTo>
                <a:cubicBezTo>
                  <a:pt x="684832" y="3086901"/>
                  <a:pt x="-166738" y="2400221"/>
                  <a:pt x="28134" y="1511690"/>
                </a:cubicBezTo>
                <a:close/>
              </a:path>
            </a:pathLst>
          </a:custGeom>
          <a:gradFill>
            <a:gsLst>
              <a:gs pos="40000">
                <a:srgbClr val="2EBBDB"/>
              </a:gs>
              <a:gs pos="0">
                <a:srgbClr val="1BFDFE"/>
              </a:gs>
              <a:gs pos="70000">
                <a:srgbClr val="4078B7"/>
              </a:gs>
            </a:gsLst>
            <a:lin ang="2700000" scaled="0"/>
          </a:gradFill>
          <a:ln>
            <a:solidFill>
              <a:schemeClr val="bg1"/>
            </a:solidFill>
          </a:ln>
          <a:effectLst>
            <a:innerShdw blurRad="393700">
              <a:schemeClr val="bg1"/>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500" b="1" kern="0" dirty="0">
              <a:solidFill>
                <a:srgbClr val="FFFFFF"/>
              </a:solidFill>
              <a:latin typeface="Century Gothic" panose="020B0502020202020204" pitchFamily="34" charset="0"/>
            </a:endParaRPr>
          </a:p>
        </p:txBody>
      </p:sp>
      <p:sp>
        <p:nvSpPr>
          <p:cNvPr id="4" name="TextBox 3">
            <a:extLst>
              <a:ext uri="{FF2B5EF4-FFF2-40B4-BE49-F238E27FC236}">
                <a16:creationId xmlns:a16="http://schemas.microsoft.com/office/drawing/2014/main" id="{12F06CFC-9C62-1648-AE8C-C5D20500721C}"/>
              </a:ext>
            </a:extLst>
          </p:cNvPr>
          <p:cNvSpPr txBox="1"/>
          <p:nvPr/>
        </p:nvSpPr>
        <p:spPr>
          <a:xfrm>
            <a:off x="893687" y="3354162"/>
            <a:ext cx="2215671" cy="307777"/>
          </a:xfrm>
          <a:prstGeom prst="rect">
            <a:avLst/>
          </a:prstGeom>
          <a:noFill/>
        </p:spPr>
        <p:txBody>
          <a:bodyPr wrap="none" rtlCol="0">
            <a:spAutoFit/>
          </a:bodyPr>
          <a:lstStyle/>
          <a:p>
            <a:r>
              <a:rPr lang="en-US" sz="1400" b="1" spc="300" dirty="0">
                <a:solidFill>
                  <a:schemeClr val="bg1"/>
                </a:solidFill>
                <a:latin typeface="Century Gothic" panose="020B0502020202020204" pitchFamily="34" charset="0"/>
              </a:rPr>
              <a:t>CURRENT MARKET</a:t>
            </a:r>
          </a:p>
        </p:txBody>
      </p:sp>
      <p:sp>
        <p:nvSpPr>
          <p:cNvPr id="17" name="TextBox 16">
            <a:extLst>
              <a:ext uri="{FF2B5EF4-FFF2-40B4-BE49-F238E27FC236}">
                <a16:creationId xmlns:a16="http://schemas.microsoft.com/office/drawing/2014/main" id="{C4117063-D44A-B94D-BDB5-8450D15628E8}"/>
              </a:ext>
            </a:extLst>
          </p:cNvPr>
          <p:cNvSpPr txBox="1"/>
          <p:nvPr/>
        </p:nvSpPr>
        <p:spPr>
          <a:xfrm>
            <a:off x="893687" y="3745856"/>
            <a:ext cx="1805302" cy="246221"/>
          </a:xfrm>
          <a:prstGeom prst="rect">
            <a:avLst/>
          </a:prstGeom>
          <a:noFill/>
        </p:spPr>
        <p:txBody>
          <a:bodyPr wrap="none" rtlCol="0">
            <a:spAutoFit/>
          </a:bodyPr>
          <a:lstStyle/>
          <a:p>
            <a:r>
              <a:rPr lang="en-US" sz="1000" dirty="0">
                <a:solidFill>
                  <a:schemeClr val="bg1"/>
                </a:solidFill>
                <a:latin typeface="Century Gothic" panose="020B0502020202020204" pitchFamily="34" charset="0"/>
              </a:rPr>
              <a:t>Customers of your industry</a:t>
            </a:r>
          </a:p>
        </p:txBody>
      </p:sp>
      <p:sp>
        <p:nvSpPr>
          <p:cNvPr id="18" name="TextBox 17">
            <a:extLst>
              <a:ext uri="{FF2B5EF4-FFF2-40B4-BE49-F238E27FC236}">
                <a16:creationId xmlns:a16="http://schemas.microsoft.com/office/drawing/2014/main" id="{7C1B5DBB-21CC-2F48-9C7A-42C2DDF06F3C}"/>
              </a:ext>
            </a:extLst>
          </p:cNvPr>
          <p:cNvSpPr txBox="1"/>
          <p:nvPr/>
        </p:nvSpPr>
        <p:spPr>
          <a:xfrm>
            <a:off x="4117195" y="3152328"/>
            <a:ext cx="888385" cy="307777"/>
          </a:xfrm>
          <a:prstGeom prst="rect">
            <a:avLst/>
          </a:prstGeom>
          <a:noFill/>
        </p:spPr>
        <p:txBody>
          <a:bodyPr wrap="none" rtlCol="0">
            <a:spAutoFit/>
          </a:bodyPr>
          <a:lstStyle/>
          <a:p>
            <a:r>
              <a:rPr lang="en-US" sz="1400" b="1" spc="300" dirty="0">
                <a:latin typeface="Century Gothic" panose="020B0502020202020204" pitchFamily="34" charset="0"/>
              </a:rPr>
              <a:t>TIER 1</a:t>
            </a:r>
          </a:p>
        </p:txBody>
      </p:sp>
      <p:sp>
        <p:nvSpPr>
          <p:cNvPr id="19" name="TextBox 18">
            <a:extLst>
              <a:ext uri="{FF2B5EF4-FFF2-40B4-BE49-F238E27FC236}">
                <a16:creationId xmlns:a16="http://schemas.microsoft.com/office/drawing/2014/main" id="{F811DF6E-8E9E-F741-99E5-F00D6F6A0686}"/>
              </a:ext>
            </a:extLst>
          </p:cNvPr>
          <p:cNvSpPr txBox="1"/>
          <p:nvPr/>
        </p:nvSpPr>
        <p:spPr>
          <a:xfrm>
            <a:off x="4083329" y="3542660"/>
            <a:ext cx="2215671" cy="684996"/>
          </a:xfrm>
          <a:prstGeom prst="rect">
            <a:avLst/>
          </a:prstGeom>
          <a:noFill/>
        </p:spPr>
        <p:txBody>
          <a:bodyPr wrap="square" rtlCol="0">
            <a:spAutoFit/>
          </a:bodyPr>
          <a:lstStyle/>
          <a:p>
            <a:pPr>
              <a:lnSpc>
                <a:spcPts val="1700"/>
              </a:lnSpc>
            </a:pPr>
            <a:r>
              <a:rPr lang="en-US" sz="1000" dirty="0">
                <a:latin typeface="Century Gothic" panose="020B0502020202020204" pitchFamily="34" charset="0"/>
              </a:rPr>
              <a:t>“Soon to be” non-customers who are on the edge of your market waiting to jump ship</a:t>
            </a:r>
          </a:p>
        </p:txBody>
      </p:sp>
      <p:sp>
        <p:nvSpPr>
          <p:cNvPr id="20" name="TextBox 19">
            <a:extLst>
              <a:ext uri="{FF2B5EF4-FFF2-40B4-BE49-F238E27FC236}">
                <a16:creationId xmlns:a16="http://schemas.microsoft.com/office/drawing/2014/main" id="{9ACB7167-6D32-8446-B061-8A7FC00139A5}"/>
              </a:ext>
            </a:extLst>
          </p:cNvPr>
          <p:cNvSpPr txBox="1"/>
          <p:nvPr/>
        </p:nvSpPr>
        <p:spPr>
          <a:xfrm>
            <a:off x="6897529" y="3152328"/>
            <a:ext cx="888385" cy="307777"/>
          </a:xfrm>
          <a:prstGeom prst="rect">
            <a:avLst/>
          </a:prstGeom>
          <a:noFill/>
        </p:spPr>
        <p:txBody>
          <a:bodyPr wrap="none" rtlCol="0">
            <a:spAutoFit/>
          </a:bodyPr>
          <a:lstStyle/>
          <a:p>
            <a:r>
              <a:rPr lang="en-US" sz="1400" b="1" spc="300" dirty="0">
                <a:latin typeface="Century Gothic" panose="020B0502020202020204" pitchFamily="34" charset="0"/>
              </a:rPr>
              <a:t>TIER 2</a:t>
            </a:r>
          </a:p>
        </p:txBody>
      </p:sp>
      <p:sp>
        <p:nvSpPr>
          <p:cNvPr id="21" name="TextBox 20">
            <a:extLst>
              <a:ext uri="{FF2B5EF4-FFF2-40B4-BE49-F238E27FC236}">
                <a16:creationId xmlns:a16="http://schemas.microsoft.com/office/drawing/2014/main" id="{CABDDC79-1118-8640-88DF-A5951E4CD39E}"/>
              </a:ext>
            </a:extLst>
          </p:cNvPr>
          <p:cNvSpPr txBox="1"/>
          <p:nvPr/>
        </p:nvSpPr>
        <p:spPr>
          <a:xfrm>
            <a:off x="6861684" y="3542660"/>
            <a:ext cx="1882080" cy="684996"/>
          </a:xfrm>
          <a:prstGeom prst="rect">
            <a:avLst/>
          </a:prstGeom>
          <a:noFill/>
        </p:spPr>
        <p:txBody>
          <a:bodyPr wrap="square" rtlCol="0">
            <a:spAutoFit/>
          </a:bodyPr>
          <a:lstStyle/>
          <a:p>
            <a:pPr>
              <a:lnSpc>
                <a:spcPts val="1700"/>
              </a:lnSpc>
            </a:pPr>
            <a:r>
              <a:rPr lang="en-US" sz="1000" dirty="0">
                <a:latin typeface="Century Gothic" panose="020B0502020202020204" pitchFamily="34" charset="0"/>
              </a:rPr>
              <a:t>“Refusing” non-customers who consciously choose against your market</a:t>
            </a:r>
          </a:p>
        </p:txBody>
      </p:sp>
      <p:sp>
        <p:nvSpPr>
          <p:cNvPr id="22" name="TextBox 21">
            <a:extLst>
              <a:ext uri="{FF2B5EF4-FFF2-40B4-BE49-F238E27FC236}">
                <a16:creationId xmlns:a16="http://schemas.microsoft.com/office/drawing/2014/main" id="{353AEADB-02D9-CF45-ABAC-AB900A40F64D}"/>
              </a:ext>
            </a:extLst>
          </p:cNvPr>
          <p:cNvSpPr txBox="1"/>
          <p:nvPr/>
        </p:nvSpPr>
        <p:spPr>
          <a:xfrm>
            <a:off x="9719183" y="3152328"/>
            <a:ext cx="888385" cy="307777"/>
          </a:xfrm>
          <a:prstGeom prst="rect">
            <a:avLst/>
          </a:prstGeom>
          <a:noFill/>
        </p:spPr>
        <p:txBody>
          <a:bodyPr wrap="none" rtlCol="0">
            <a:spAutoFit/>
          </a:bodyPr>
          <a:lstStyle/>
          <a:p>
            <a:r>
              <a:rPr lang="en-US" sz="1400" b="1" spc="300" dirty="0">
                <a:latin typeface="Century Gothic" panose="020B0502020202020204" pitchFamily="34" charset="0"/>
              </a:rPr>
              <a:t>TIER 3</a:t>
            </a:r>
          </a:p>
        </p:txBody>
      </p:sp>
      <p:sp>
        <p:nvSpPr>
          <p:cNvPr id="23" name="TextBox 22">
            <a:extLst>
              <a:ext uri="{FF2B5EF4-FFF2-40B4-BE49-F238E27FC236}">
                <a16:creationId xmlns:a16="http://schemas.microsoft.com/office/drawing/2014/main" id="{C1C726CB-423D-FC49-8FFD-2E7968E7AA8A}"/>
              </a:ext>
            </a:extLst>
          </p:cNvPr>
          <p:cNvSpPr txBox="1"/>
          <p:nvPr/>
        </p:nvSpPr>
        <p:spPr>
          <a:xfrm>
            <a:off x="9719183" y="3542660"/>
            <a:ext cx="1846282" cy="684996"/>
          </a:xfrm>
          <a:prstGeom prst="rect">
            <a:avLst/>
          </a:prstGeom>
          <a:noFill/>
        </p:spPr>
        <p:txBody>
          <a:bodyPr wrap="square" rtlCol="0">
            <a:spAutoFit/>
          </a:bodyPr>
          <a:lstStyle/>
          <a:p>
            <a:pPr>
              <a:lnSpc>
                <a:spcPts val="1700"/>
              </a:lnSpc>
            </a:pPr>
            <a:r>
              <a:rPr lang="en-US" sz="1000" dirty="0">
                <a:latin typeface="Century Gothic" panose="020B0502020202020204" pitchFamily="34" charset="0"/>
              </a:rPr>
              <a:t>“Unexplored” non-customers who are in markets distant from yours</a:t>
            </a:r>
          </a:p>
        </p:txBody>
      </p:sp>
      <p:sp>
        <p:nvSpPr>
          <p:cNvPr id="24" name="TextBox 23">
            <a:extLst>
              <a:ext uri="{FF2B5EF4-FFF2-40B4-BE49-F238E27FC236}">
                <a16:creationId xmlns:a16="http://schemas.microsoft.com/office/drawing/2014/main" id="{9488A606-DB9A-7541-9107-5D7285D8C7CC}"/>
              </a:ext>
            </a:extLst>
          </p:cNvPr>
          <p:cNvSpPr txBox="1"/>
          <p:nvPr/>
        </p:nvSpPr>
        <p:spPr>
          <a:xfrm>
            <a:off x="3793068" y="674365"/>
            <a:ext cx="7356368" cy="595035"/>
          </a:xfrm>
          <a:prstGeom prst="rect">
            <a:avLst/>
          </a:prstGeom>
          <a:noFill/>
        </p:spPr>
        <p:txBody>
          <a:bodyPr wrap="square" rtlCol="0">
            <a:spAutoFit/>
          </a:bodyPr>
          <a:lstStyle/>
          <a:p>
            <a:pPr algn="r">
              <a:lnSpc>
                <a:spcPct val="150000"/>
              </a:lnSpc>
            </a:pPr>
            <a:r>
              <a:rPr lang="en-US" sz="2500" b="1" dirty="0">
                <a:latin typeface="Century Gothic" panose="020B0502020202020204" pitchFamily="34" charset="0"/>
              </a:rPr>
              <a:t>STEP 3: REACH BEYOND EXISTING CUSTOMERS</a:t>
            </a:r>
          </a:p>
        </p:txBody>
      </p:sp>
      <p:cxnSp>
        <p:nvCxnSpPr>
          <p:cNvPr id="6" name="Straight Connector 5">
            <a:extLst>
              <a:ext uri="{FF2B5EF4-FFF2-40B4-BE49-F238E27FC236}">
                <a16:creationId xmlns:a16="http://schemas.microsoft.com/office/drawing/2014/main" id="{B0D7D854-B406-604D-BA3E-795F5FD31347}"/>
              </a:ext>
            </a:extLst>
          </p:cNvPr>
          <p:cNvCxnSpPr>
            <a:cxnSpLocks/>
          </p:cNvCxnSpPr>
          <p:nvPr/>
        </p:nvCxnSpPr>
        <p:spPr>
          <a:xfrm flipH="1">
            <a:off x="9320637" y="1552292"/>
            <a:ext cx="1761067" cy="0"/>
          </a:xfrm>
          <a:prstGeom prst="line">
            <a:avLst/>
          </a:prstGeom>
          <a:ln w="63500" cap="sq">
            <a:gradFill flip="none" rotWithShape="1">
              <a:gsLst>
                <a:gs pos="0">
                  <a:srgbClr val="E096E3">
                    <a:alpha val="0"/>
                  </a:srgbClr>
                </a:gs>
                <a:gs pos="46000">
                  <a:srgbClr val="E096E3"/>
                </a:gs>
                <a:gs pos="100000">
                  <a:srgbClr val="892EA2"/>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305266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3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a:extLst>
              <a:ext uri="{FF2B5EF4-FFF2-40B4-BE49-F238E27FC236}">
                <a16:creationId xmlns:a16="http://schemas.microsoft.com/office/drawing/2014/main" id="{CD8B741C-5C41-444F-B0D6-2786C6B727DE}"/>
              </a:ext>
            </a:extLst>
          </p:cNvPr>
          <p:cNvGrpSpPr/>
          <p:nvPr/>
        </p:nvGrpSpPr>
        <p:grpSpPr>
          <a:xfrm rot="18901032">
            <a:off x="643625" y="3091174"/>
            <a:ext cx="5851794" cy="6806823"/>
            <a:chOff x="-166348" y="271310"/>
            <a:chExt cx="5851794" cy="6806823"/>
          </a:xfrm>
        </p:grpSpPr>
        <p:sp>
          <p:nvSpPr>
            <p:cNvPr id="46" name="Freeform 15">
              <a:extLst>
                <a:ext uri="{FF2B5EF4-FFF2-40B4-BE49-F238E27FC236}">
                  <a16:creationId xmlns:a16="http://schemas.microsoft.com/office/drawing/2014/main" id="{A0B24C77-2066-4322-A751-AC4C2FF5BC56}"/>
                </a:ext>
              </a:extLst>
            </p:cNvPr>
            <p:cNvSpPr/>
            <p:nvPr/>
          </p:nvSpPr>
          <p:spPr>
            <a:xfrm>
              <a:off x="468464" y="1804956"/>
              <a:ext cx="3767734" cy="5273176"/>
            </a:xfrm>
            <a:custGeom>
              <a:avLst/>
              <a:gdLst>
                <a:gd name="connsiteX0" fmla="*/ 1177643 w 4402546"/>
                <a:gd name="connsiteY0" fmla="*/ 319 h 6161634"/>
                <a:gd name="connsiteX1" fmla="*/ 4123855 w 4402546"/>
                <a:gd name="connsiteY1" fmla="*/ 5922397 h 6161634"/>
                <a:gd name="connsiteX2" fmla="*/ 4061458 w 4402546"/>
                <a:gd name="connsiteY2" fmla="*/ 6161634 h 6161634"/>
                <a:gd name="connsiteX3" fmla="*/ 0 w 4402546"/>
                <a:gd name="connsiteY3" fmla="*/ 6161634 h 6161634"/>
                <a:gd name="connsiteX4" fmla="*/ 0 w 4402546"/>
                <a:gd name="connsiteY4" fmla="*/ 139617 h 6161634"/>
                <a:gd name="connsiteX5" fmla="*/ 25829 w 4402546"/>
                <a:gd name="connsiteY5" fmla="*/ 132705 h 6161634"/>
                <a:gd name="connsiteX6" fmla="*/ 212849 w 4402546"/>
                <a:gd name="connsiteY6" fmla="*/ 94306 h 6161634"/>
                <a:gd name="connsiteX7" fmla="*/ 1177643 w 4402546"/>
                <a:gd name="connsiteY7" fmla="*/ 319 h 6161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02546" h="6161634">
                  <a:moveTo>
                    <a:pt x="1177643" y="319"/>
                  </a:moveTo>
                  <a:cubicBezTo>
                    <a:pt x="4443982" y="-36933"/>
                    <a:pt x="4784972" y="3192719"/>
                    <a:pt x="4123855" y="5922397"/>
                  </a:cubicBezTo>
                  <a:lnTo>
                    <a:pt x="4061458" y="6161634"/>
                  </a:lnTo>
                  <a:lnTo>
                    <a:pt x="0" y="6161634"/>
                  </a:lnTo>
                  <a:lnTo>
                    <a:pt x="0" y="139617"/>
                  </a:lnTo>
                  <a:lnTo>
                    <a:pt x="25829" y="132705"/>
                  </a:lnTo>
                  <a:cubicBezTo>
                    <a:pt x="88015" y="117983"/>
                    <a:pt x="150382" y="105154"/>
                    <a:pt x="212849" y="94306"/>
                  </a:cubicBezTo>
                  <a:cubicBezTo>
                    <a:pt x="559587" y="34091"/>
                    <a:pt x="880703" y="3706"/>
                    <a:pt x="1177643" y="319"/>
                  </a:cubicBezTo>
                  <a:close/>
                </a:path>
              </a:pathLst>
            </a:custGeom>
            <a:solidFill>
              <a:schemeClr val="bg1">
                <a:lumMod val="95000"/>
              </a:schemeClr>
            </a:solidFill>
            <a:ln w="6350" cap="flat">
              <a:noFill/>
              <a:miter lim="400000"/>
            </a:ln>
            <a:effectLst/>
          </p:spPr>
          <p:txBody>
            <a:bodyPr wrap="square" lIns="38100" tIns="38100" rIns="38100" bIns="38100" numCol="1" anchor="ctr">
              <a:noAutofit/>
            </a:bodyPr>
            <a:lstStyle/>
            <a:p>
              <a:pPr>
                <a:defRPr>
                  <a:effectLst>
                    <a:outerShdw blurRad="38100" dist="12700" dir="5400000" rotWithShape="0">
                      <a:srgbClr val="000000">
                        <a:alpha val="50000"/>
                      </a:srgbClr>
                    </a:outerShdw>
                  </a:effectLst>
                </a:defRPr>
              </a:pPr>
              <a:endParaRPr/>
            </a:p>
          </p:txBody>
        </p:sp>
        <p:sp>
          <p:nvSpPr>
            <p:cNvPr id="47" name="Freeform 13">
              <a:extLst>
                <a:ext uri="{FF2B5EF4-FFF2-40B4-BE49-F238E27FC236}">
                  <a16:creationId xmlns:a16="http://schemas.microsoft.com/office/drawing/2014/main" id="{1096DBC3-BD49-4C01-8D9C-FBBBDAA1EEEA}"/>
                </a:ext>
              </a:extLst>
            </p:cNvPr>
            <p:cNvSpPr/>
            <p:nvPr/>
          </p:nvSpPr>
          <p:spPr>
            <a:xfrm rot="10800000">
              <a:off x="-166348" y="271310"/>
              <a:ext cx="5851794" cy="6806823"/>
            </a:xfrm>
            <a:custGeom>
              <a:avLst/>
              <a:gdLst>
                <a:gd name="connsiteX0" fmla="*/ 4422154 w 5851794"/>
                <a:gd name="connsiteY0" fmla="*/ 6806415 h 6806823"/>
                <a:gd name="connsiteX1" fmla="*/ 3499577 w 5851794"/>
                <a:gd name="connsiteY1" fmla="*/ 4951121 h 6806823"/>
                <a:gd name="connsiteX2" fmla="*/ 146257 w 5851794"/>
                <a:gd name="connsiteY2" fmla="*/ 303570 h 6806823"/>
                <a:gd name="connsiteX3" fmla="*/ 61147 w 5851794"/>
                <a:gd name="connsiteY3" fmla="*/ 146715 h 6806823"/>
                <a:gd name="connsiteX4" fmla="*/ 0 w 5851794"/>
                <a:gd name="connsiteY4" fmla="*/ 0 h 6806823"/>
                <a:gd name="connsiteX5" fmla="*/ 5851794 w 5851794"/>
                <a:gd name="connsiteY5" fmla="*/ 0 h 6806823"/>
                <a:gd name="connsiteX6" fmla="*/ 5851794 w 5851794"/>
                <a:gd name="connsiteY6" fmla="*/ 5986960 h 6806823"/>
                <a:gd name="connsiteX7" fmla="*/ 5774540 w 5851794"/>
                <a:gd name="connsiteY7" fmla="*/ 6069852 h 6806823"/>
                <a:gd name="connsiteX8" fmla="*/ 4422154 w 5851794"/>
                <a:gd name="connsiteY8" fmla="*/ 6806415 h 6806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851794" h="6806823">
                  <a:moveTo>
                    <a:pt x="4422154" y="6806415"/>
                  </a:moveTo>
                  <a:cubicBezTo>
                    <a:pt x="3649072" y="6827773"/>
                    <a:pt x="3202520" y="6009625"/>
                    <a:pt x="3499577" y="4951121"/>
                  </a:cubicBezTo>
                  <a:cubicBezTo>
                    <a:pt x="4034430" y="3069954"/>
                    <a:pt x="1149408" y="1953998"/>
                    <a:pt x="146257" y="303570"/>
                  </a:cubicBezTo>
                  <a:cubicBezTo>
                    <a:pt x="114894" y="252207"/>
                    <a:pt x="86554" y="199889"/>
                    <a:pt x="61147" y="146715"/>
                  </a:cubicBezTo>
                  <a:lnTo>
                    <a:pt x="0" y="0"/>
                  </a:lnTo>
                  <a:lnTo>
                    <a:pt x="5851794" y="0"/>
                  </a:lnTo>
                  <a:lnTo>
                    <a:pt x="5851794" y="5986960"/>
                  </a:lnTo>
                  <a:lnTo>
                    <a:pt x="5774540" y="6069852"/>
                  </a:lnTo>
                  <a:cubicBezTo>
                    <a:pt x="5276868" y="6575179"/>
                    <a:pt x="4808695" y="6795735"/>
                    <a:pt x="4422154" y="6806415"/>
                  </a:cubicBezTo>
                  <a:close/>
                </a:path>
              </a:pathLst>
            </a:custGeom>
            <a:solidFill>
              <a:schemeClr val="bg1">
                <a:lumMod val="85000"/>
                <a:alpha val="55000"/>
              </a:schemeClr>
            </a:solidFill>
            <a:ln w="6350" cap="flat">
              <a:noFill/>
              <a:miter lim="400000"/>
            </a:ln>
            <a:effectLst/>
          </p:spPr>
          <p:txBody>
            <a:bodyPr wrap="square" lIns="38100" tIns="38100" rIns="38100" bIns="38100" numCol="1" anchor="ctr">
              <a:noAutofit/>
            </a:bodyPr>
            <a:lstStyle/>
            <a:p>
              <a:pPr>
                <a:defRPr>
                  <a:effectLst>
                    <a:outerShdw blurRad="38100" dist="12700" dir="5400000" rotWithShape="0">
                      <a:srgbClr val="000000">
                        <a:alpha val="50000"/>
                      </a:srgbClr>
                    </a:outerShdw>
                  </a:effectLst>
                </a:defRPr>
              </a:pPr>
              <a:endParaRPr/>
            </a:p>
          </p:txBody>
        </p:sp>
      </p:grpSp>
      <p:grpSp>
        <p:nvGrpSpPr>
          <p:cNvPr id="4" name="Group 3">
            <a:extLst>
              <a:ext uri="{FF2B5EF4-FFF2-40B4-BE49-F238E27FC236}">
                <a16:creationId xmlns:a16="http://schemas.microsoft.com/office/drawing/2014/main" id="{0AD0EFB3-0AA7-4B9C-94D4-1CC7BB1083BC}"/>
              </a:ext>
            </a:extLst>
          </p:cNvPr>
          <p:cNvGrpSpPr/>
          <p:nvPr/>
        </p:nvGrpSpPr>
        <p:grpSpPr>
          <a:xfrm>
            <a:off x="1369548" y="1950262"/>
            <a:ext cx="4027454" cy="2933504"/>
            <a:chOff x="850080" y="1065111"/>
            <a:chExt cx="4027454" cy="2933504"/>
          </a:xfrm>
        </p:grpSpPr>
        <p:sp>
          <p:nvSpPr>
            <p:cNvPr id="2" name="Rectangle 1">
              <a:extLst>
                <a:ext uri="{FF2B5EF4-FFF2-40B4-BE49-F238E27FC236}">
                  <a16:creationId xmlns:a16="http://schemas.microsoft.com/office/drawing/2014/main" id="{346FBB63-1105-C54E-91EA-18755D68350B}"/>
                </a:ext>
              </a:extLst>
            </p:cNvPr>
            <p:cNvSpPr/>
            <p:nvPr/>
          </p:nvSpPr>
          <p:spPr>
            <a:xfrm>
              <a:off x="967555" y="2903251"/>
              <a:ext cx="3254664" cy="1095364"/>
            </a:xfrm>
            <a:prstGeom prst="rect">
              <a:avLst/>
            </a:prstGeom>
            <a:noFill/>
          </p:spPr>
          <p:txBody>
            <a:bodyPr wrap="square" lIns="0" rIns="0" rtlCol="0">
              <a:spAutoFit/>
            </a:bodyPr>
            <a:lstStyle/>
            <a:p>
              <a:pPr>
                <a:lnSpc>
                  <a:spcPts val="1600"/>
                </a:lnSpc>
              </a:pPr>
              <a:r>
                <a:rPr lang="en-US" sz="1000" dirty="0">
                  <a:solidFill>
                    <a:schemeClr val="tx1">
                      <a:lumMod val="75000"/>
                      <a:lumOff val="25000"/>
                    </a:schemeClr>
                  </a:solidFill>
                  <a:latin typeface="Century Gothic" panose="020B0502020202020204" pitchFamily="34" charset="0"/>
                </a:rPr>
                <a:t>The process is designed to change the mindset, understanding and move beyond the current limitations of the existing industry and identify greater value improvement and then progressively move to value innovation by identifying non-customers.</a:t>
              </a:r>
            </a:p>
          </p:txBody>
        </p:sp>
        <p:sp>
          <p:nvSpPr>
            <p:cNvPr id="5" name="TextBox 4">
              <a:extLst>
                <a:ext uri="{FF2B5EF4-FFF2-40B4-BE49-F238E27FC236}">
                  <a16:creationId xmlns:a16="http://schemas.microsoft.com/office/drawing/2014/main" id="{B187157F-C094-4FE9-B9C9-09F4E9148050}"/>
                </a:ext>
              </a:extLst>
            </p:cNvPr>
            <p:cNvSpPr txBox="1"/>
            <p:nvPr/>
          </p:nvSpPr>
          <p:spPr>
            <a:xfrm>
              <a:off x="850080" y="1065111"/>
              <a:ext cx="4027454" cy="1172116"/>
            </a:xfrm>
            <a:prstGeom prst="rect">
              <a:avLst/>
            </a:prstGeom>
            <a:noFill/>
          </p:spPr>
          <p:txBody>
            <a:bodyPr wrap="square" rtlCol="0">
              <a:spAutoFit/>
            </a:bodyPr>
            <a:lstStyle/>
            <a:p>
              <a:pPr>
                <a:lnSpc>
                  <a:spcPct val="150000"/>
                </a:lnSpc>
              </a:pPr>
              <a:r>
                <a:rPr lang="en-US" sz="2500" b="1" dirty="0">
                  <a:latin typeface="Century Gothic" panose="020B0502020202020204" pitchFamily="34" charset="0"/>
                </a:rPr>
                <a:t>STEP 4: CLASSIFY PRODUCTS / SERVICES</a:t>
              </a:r>
            </a:p>
          </p:txBody>
        </p:sp>
        <p:cxnSp>
          <p:nvCxnSpPr>
            <p:cNvPr id="10" name="Straight Connector 9">
              <a:extLst>
                <a:ext uri="{FF2B5EF4-FFF2-40B4-BE49-F238E27FC236}">
                  <a16:creationId xmlns:a16="http://schemas.microsoft.com/office/drawing/2014/main" id="{382B7E10-B1AD-4776-A7DC-817AB0BE28D8}"/>
                </a:ext>
              </a:extLst>
            </p:cNvPr>
            <p:cNvCxnSpPr/>
            <p:nvPr/>
          </p:nvCxnSpPr>
          <p:spPr>
            <a:xfrm>
              <a:off x="967555" y="2581803"/>
              <a:ext cx="479619" cy="0"/>
            </a:xfrm>
            <a:prstGeom prst="line">
              <a:avLst/>
            </a:prstGeom>
            <a:ln w="25400" cap="rnd">
              <a:gradFill>
                <a:gsLst>
                  <a:gs pos="0">
                    <a:srgbClr val="5CECF4"/>
                  </a:gs>
                  <a:gs pos="99000">
                    <a:srgbClr val="4078B7"/>
                  </a:gs>
                </a:gsLst>
                <a:lin ang="0" scaled="0"/>
              </a:gradFill>
            </a:ln>
          </p:spPr>
          <p:style>
            <a:lnRef idx="1">
              <a:schemeClr val="accent1"/>
            </a:lnRef>
            <a:fillRef idx="0">
              <a:schemeClr val="accent1"/>
            </a:fillRef>
            <a:effectRef idx="0">
              <a:schemeClr val="accent1"/>
            </a:effectRef>
            <a:fontRef idx="minor">
              <a:schemeClr val="tx1"/>
            </a:fontRef>
          </p:style>
        </p:cxnSp>
      </p:grpSp>
      <p:grpSp>
        <p:nvGrpSpPr>
          <p:cNvPr id="28" name="Group 27">
            <a:extLst>
              <a:ext uri="{FF2B5EF4-FFF2-40B4-BE49-F238E27FC236}">
                <a16:creationId xmlns:a16="http://schemas.microsoft.com/office/drawing/2014/main" id="{F8B26B13-361C-492E-A0CA-8672B3296BBD}"/>
              </a:ext>
            </a:extLst>
          </p:cNvPr>
          <p:cNvGrpSpPr/>
          <p:nvPr/>
        </p:nvGrpSpPr>
        <p:grpSpPr>
          <a:xfrm>
            <a:off x="7200562" y="1274179"/>
            <a:ext cx="4343585" cy="4327175"/>
            <a:chOff x="7224454" y="1449518"/>
            <a:chExt cx="3873207" cy="3858574"/>
          </a:xfrm>
        </p:grpSpPr>
        <p:sp>
          <p:nvSpPr>
            <p:cNvPr id="29" name="Rectangle: Rounded Corners 28">
              <a:extLst>
                <a:ext uri="{FF2B5EF4-FFF2-40B4-BE49-F238E27FC236}">
                  <a16:creationId xmlns:a16="http://schemas.microsoft.com/office/drawing/2014/main" id="{1CF05DBC-6E57-4722-A72C-2A406D7AC26B}"/>
                </a:ext>
              </a:extLst>
            </p:cNvPr>
            <p:cNvSpPr/>
            <p:nvPr/>
          </p:nvSpPr>
          <p:spPr>
            <a:xfrm>
              <a:off x="7224454" y="1549908"/>
              <a:ext cx="3759200" cy="3758184"/>
            </a:xfrm>
            <a:prstGeom prst="roundRect">
              <a:avLst>
                <a:gd name="adj" fmla="val 5113"/>
              </a:avLst>
            </a:prstGeom>
            <a:noFill/>
            <a:ln w="12700">
              <a:gradFill>
                <a:gsLst>
                  <a:gs pos="85000">
                    <a:schemeClr val="bg1"/>
                  </a:gs>
                  <a:gs pos="100000">
                    <a:srgbClr val="5CECF4"/>
                  </a:gs>
                </a:gsLst>
                <a:lin ang="18900000" scaled="0"/>
              </a:gradFill>
              <a:miter lim="400000"/>
            </a:ln>
          </p:spPr>
          <p:txBody>
            <a:bodyPr wrap="square" lIns="38100" tIns="38100" rIns="38100" bIns="38100" anchor="ctr">
              <a:noAutofit/>
            </a:bodyPr>
            <a:lstStyle/>
            <a:p>
              <a:endParaRPr lang="en-US">
                <a:solidFill>
                  <a:schemeClr val="tx1"/>
                </a:solidFill>
                <a:effectLst>
                  <a:outerShdw blurRad="38100" dist="12700" dir="5400000" rotWithShape="0">
                    <a:srgbClr val="000000">
                      <a:alpha val="50000"/>
                    </a:srgbClr>
                  </a:outerShdw>
                </a:effectLst>
              </a:endParaRPr>
            </a:p>
          </p:txBody>
        </p:sp>
        <p:sp>
          <p:nvSpPr>
            <p:cNvPr id="30" name="Rectangle: Rounded Corners 29">
              <a:extLst>
                <a:ext uri="{FF2B5EF4-FFF2-40B4-BE49-F238E27FC236}">
                  <a16:creationId xmlns:a16="http://schemas.microsoft.com/office/drawing/2014/main" id="{E6342FBD-40FA-4E43-8B65-5C23487FF375}"/>
                </a:ext>
              </a:extLst>
            </p:cNvPr>
            <p:cNvSpPr/>
            <p:nvPr/>
          </p:nvSpPr>
          <p:spPr>
            <a:xfrm>
              <a:off x="7338461" y="1449518"/>
              <a:ext cx="3759200" cy="3758184"/>
            </a:xfrm>
            <a:prstGeom prst="roundRect">
              <a:avLst>
                <a:gd name="adj" fmla="val 5113"/>
              </a:avLst>
            </a:prstGeom>
            <a:noFill/>
            <a:ln w="12700">
              <a:gradFill>
                <a:gsLst>
                  <a:gs pos="92000">
                    <a:schemeClr val="bg1"/>
                  </a:gs>
                  <a:gs pos="100000">
                    <a:srgbClr val="5CECF4">
                      <a:alpha val="50000"/>
                    </a:srgbClr>
                  </a:gs>
                </a:gsLst>
                <a:lin ang="18900000" scaled="0"/>
              </a:gradFill>
              <a:miter lim="400000"/>
            </a:ln>
          </p:spPr>
          <p:txBody>
            <a:bodyPr wrap="square" lIns="38100" tIns="38100" rIns="38100" bIns="38100" anchor="ctr">
              <a:noAutofit/>
            </a:bodyPr>
            <a:lstStyle/>
            <a:p>
              <a:endParaRPr lang="en-US">
                <a:effectLst>
                  <a:outerShdw blurRad="38100" dist="12700" dir="5400000" rotWithShape="0">
                    <a:srgbClr val="000000">
                      <a:alpha val="50000"/>
                    </a:srgbClr>
                  </a:outerShdw>
                </a:effectLst>
              </a:endParaRPr>
            </a:p>
          </p:txBody>
        </p:sp>
      </p:grpSp>
      <p:grpSp>
        <p:nvGrpSpPr>
          <p:cNvPr id="33" name="Group 32">
            <a:extLst>
              <a:ext uri="{FF2B5EF4-FFF2-40B4-BE49-F238E27FC236}">
                <a16:creationId xmlns:a16="http://schemas.microsoft.com/office/drawing/2014/main" id="{8DF8F132-5303-4233-8308-E64495693694}"/>
              </a:ext>
            </a:extLst>
          </p:cNvPr>
          <p:cNvGrpSpPr/>
          <p:nvPr/>
        </p:nvGrpSpPr>
        <p:grpSpPr>
          <a:xfrm flipH="1" flipV="1">
            <a:off x="6817004" y="1617459"/>
            <a:ext cx="4343585" cy="4327175"/>
            <a:chOff x="7224454" y="1449518"/>
            <a:chExt cx="3873207" cy="3858574"/>
          </a:xfrm>
        </p:grpSpPr>
        <p:sp>
          <p:nvSpPr>
            <p:cNvPr id="34" name="Rectangle: Rounded Corners 33">
              <a:extLst>
                <a:ext uri="{FF2B5EF4-FFF2-40B4-BE49-F238E27FC236}">
                  <a16:creationId xmlns:a16="http://schemas.microsoft.com/office/drawing/2014/main" id="{C092FC41-917C-43F4-BC2E-8712633B1213}"/>
                </a:ext>
              </a:extLst>
            </p:cNvPr>
            <p:cNvSpPr/>
            <p:nvPr/>
          </p:nvSpPr>
          <p:spPr>
            <a:xfrm>
              <a:off x="7224454" y="1549908"/>
              <a:ext cx="3759200" cy="3758184"/>
            </a:xfrm>
            <a:prstGeom prst="roundRect">
              <a:avLst>
                <a:gd name="adj" fmla="val 5113"/>
              </a:avLst>
            </a:prstGeom>
            <a:noFill/>
            <a:ln w="12700">
              <a:gradFill>
                <a:gsLst>
                  <a:gs pos="85000">
                    <a:schemeClr val="bg1"/>
                  </a:gs>
                  <a:gs pos="100000">
                    <a:srgbClr val="E59DE6"/>
                  </a:gs>
                </a:gsLst>
                <a:lin ang="18900000" scaled="0"/>
              </a:gradFill>
              <a:miter lim="400000"/>
            </a:ln>
          </p:spPr>
          <p:txBody>
            <a:bodyPr wrap="square" lIns="38100" tIns="38100" rIns="38100" bIns="38100" anchor="ctr">
              <a:noAutofit/>
            </a:bodyPr>
            <a:lstStyle/>
            <a:p>
              <a:endParaRPr lang="en-US">
                <a:solidFill>
                  <a:schemeClr val="tx1"/>
                </a:solidFill>
                <a:effectLst>
                  <a:outerShdw blurRad="38100" dist="12700" dir="5400000" rotWithShape="0">
                    <a:srgbClr val="000000">
                      <a:alpha val="50000"/>
                    </a:srgbClr>
                  </a:outerShdw>
                </a:effectLst>
              </a:endParaRPr>
            </a:p>
          </p:txBody>
        </p:sp>
        <p:sp>
          <p:nvSpPr>
            <p:cNvPr id="35" name="Rectangle: Rounded Corners 34">
              <a:extLst>
                <a:ext uri="{FF2B5EF4-FFF2-40B4-BE49-F238E27FC236}">
                  <a16:creationId xmlns:a16="http://schemas.microsoft.com/office/drawing/2014/main" id="{B16200C2-A0B6-4C72-A8A2-0B11E1158B85}"/>
                </a:ext>
              </a:extLst>
            </p:cNvPr>
            <p:cNvSpPr/>
            <p:nvPr/>
          </p:nvSpPr>
          <p:spPr>
            <a:xfrm>
              <a:off x="7338461" y="1449518"/>
              <a:ext cx="3759200" cy="3758184"/>
            </a:xfrm>
            <a:prstGeom prst="roundRect">
              <a:avLst>
                <a:gd name="adj" fmla="val 5113"/>
              </a:avLst>
            </a:prstGeom>
            <a:noFill/>
            <a:ln w="12700">
              <a:gradFill>
                <a:gsLst>
                  <a:gs pos="92000">
                    <a:schemeClr val="bg1"/>
                  </a:gs>
                  <a:gs pos="100000">
                    <a:srgbClr val="E59DE6">
                      <a:alpha val="50000"/>
                    </a:srgbClr>
                  </a:gs>
                </a:gsLst>
                <a:lin ang="18900000" scaled="0"/>
              </a:gradFill>
              <a:miter lim="400000"/>
            </a:ln>
          </p:spPr>
          <p:txBody>
            <a:bodyPr wrap="square" lIns="38100" tIns="38100" rIns="38100" bIns="38100" anchor="ctr">
              <a:noAutofit/>
            </a:bodyPr>
            <a:lstStyle/>
            <a:p>
              <a:endParaRPr lang="en-US">
                <a:effectLst>
                  <a:outerShdw blurRad="38100" dist="12700" dir="5400000" rotWithShape="0">
                    <a:srgbClr val="000000">
                      <a:alpha val="50000"/>
                    </a:srgbClr>
                  </a:outerShdw>
                </a:effectLst>
              </a:endParaRPr>
            </a:p>
          </p:txBody>
        </p:sp>
      </p:grpSp>
      <p:sp>
        <p:nvSpPr>
          <p:cNvPr id="37" name="TextBox 36">
            <a:extLst>
              <a:ext uri="{FF2B5EF4-FFF2-40B4-BE49-F238E27FC236}">
                <a16:creationId xmlns:a16="http://schemas.microsoft.com/office/drawing/2014/main" id="{FA1C5596-1CD3-4DBB-9811-C37E3682D23A}"/>
              </a:ext>
            </a:extLst>
          </p:cNvPr>
          <p:cNvSpPr txBox="1"/>
          <p:nvPr/>
        </p:nvSpPr>
        <p:spPr>
          <a:xfrm>
            <a:off x="7607175" y="1105256"/>
            <a:ext cx="1041215" cy="258865"/>
          </a:xfrm>
          <a:prstGeom prst="rect">
            <a:avLst/>
          </a:prstGeom>
          <a:noFill/>
        </p:spPr>
        <p:txBody>
          <a:bodyPr wrap="none" rtlCol="0">
            <a:spAutoFit/>
          </a:bodyPr>
          <a:lstStyle/>
          <a:p>
            <a:pPr algn="ctr"/>
            <a:r>
              <a:rPr lang="en-US" sz="900" b="1" dirty="0">
                <a:solidFill>
                  <a:schemeClr val="tx1">
                    <a:lumMod val="50000"/>
                    <a:lumOff val="50000"/>
                  </a:schemeClr>
                </a:solidFill>
                <a:latin typeface="Century Gothic" panose="020B0502020202020204" pitchFamily="34" charset="0"/>
              </a:rPr>
              <a:t>As-Is Portfolio</a:t>
            </a:r>
          </a:p>
        </p:txBody>
      </p:sp>
      <p:sp>
        <p:nvSpPr>
          <p:cNvPr id="11" name="Rectangle: Rounded Corners 10">
            <a:extLst>
              <a:ext uri="{FF2B5EF4-FFF2-40B4-BE49-F238E27FC236}">
                <a16:creationId xmlns:a16="http://schemas.microsoft.com/office/drawing/2014/main" id="{972C0747-F97D-4ED7-8CB3-4A0C36A15B04}"/>
              </a:ext>
            </a:extLst>
          </p:cNvPr>
          <p:cNvSpPr/>
          <p:nvPr/>
        </p:nvSpPr>
        <p:spPr>
          <a:xfrm>
            <a:off x="7072709" y="1499343"/>
            <a:ext cx="4215733" cy="4214593"/>
          </a:xfrm>
          <a:prstGeom prst="roundRect">
            <a:avLst>
              <a:gd name="adj" fmla="val 5113"/>
            </a:avLst>
          </a:prstGeom>
          <a:noFill/>
          <a:ln w="25400">
            <a:gradFill>
              <a:gsLst>
                <a:gs pos="47800">
                  <a:srgbClr val="D9D9D9"/>
                </a:gs>
                <a:gs pos="0">
                  <a:srgbClr val="5CECF4"/>
                </a:gs>
                <a:gs pos="100000">
                  <a:srgbClr val="E59DE6"/>
                </a:gs>
              </a:gsLst>
              <a:lin ang="5400000" scaled="1"/>
            </a:gradFill>
            <a:miter lim="400000"/>
          </a:ln>
        </p:spPr>
        <p:txBody>
          <a:bodyPr wrap="square" lIns="38100" tIns="38100" rIns="38100" bIns="38100" anchor="ctr">
            <a:noAutofit/>
          </a:bodyPr>
          <a:lstStyle/>
          <a:p>
            <a:endParaRPr lang="en-US">
              <a:solidFill>
                <a:schemeClr val="tx1"/>
              </a:solidFill>
              <a:effectLst>
                <a:outerShdw blurRad="38100" dist="12700" dir="5400000" rotWithShape="0">
                  <a:srgbClr val="000000">
                    <a:alpha val="50000"/>
                  </a:srgbClr>
                </a:outerShdw>
              </a:effectLst>
            </a:endParaRPr>
          </a:p>
        </p:txBody>
      </p:sp>
      <p:cxnSp>
        <p:nvCxnSpPr>
          <p:cNvPr id="14" name="Straight Connector 13">
            <a:extLst>
              <a:ext uri="{FF2B5EF4-FFF2-40B4-BE49-F238E27FC236}">
                <a16:creationId xmlns:a16="http://schemas.microsoft.com/office/drawing/2014/main" id="{C2BFAD3C-F7CF-4825-8494-313A7DD60DD6}"/>
              </a:ext>
            </a:extLst>
          </p:cNvPr>
          <p:cNvCxnSpPr>
            <a:stCxn id="11" idx="0"/>
            <a:endCxn id="11" idx="2"/>
          </p:cNvCxnSpPr>
          <p:nvPr/>
        </p:nvCxnSpPr>
        <p:spPr>
          <a:xfrm>
            <a:off x="9180576" y="1499343"/>
            <a:ext cx="0" cy="4214593"/>
          </a:xfrm>
          <a:prstGeom prst="line">
            <a:avLst/>
          </a:prstGeom>
          <a:noFill/>
          <a:ln w="6350">
            <a:solidFill>
              <a:schemeClr val="tx1">
                <a:alpha val="15000"/>
              </a:schemeClr>
            </a:solidFill>
            <a:miter lim="400000"/>
          </a:ln>
        </p:spPr>
      </p:cxnSp>
      <p:cxnSp>
        <p:nvCxnSpPr>
          <p:cNvPr id="18" name="Straight Connector 17">
            <a:extLst>
              <a:ext uri="{FF2B5EF4-FFF2-40B4-BE49-F238E27FC236}">
                <a16:creationId xmlns:a16="http://schemas.microsoft.com/office/drawing/2014/main" id="{78F87366-117C-4193-AAF8-D4E6E37C8B23}"/>
              </a:ext>
            </a:extLst>
          </p:cNvPr>
          <p:cNvCxnSpPr>
            <a:cxnSpLocks/>
          </p:cNvCxnSpPr>
          <p:nvPr/>
        </p:nvCxnSpPr>
        <p:spPr>
          <a:xfrm rot="5400000">
            <a:off x="9181145" y="796911"/>
            <a:ext cx="0" cy="4214593"/>
          </a:xfrm>
          <a:prstGeom prst="line">
            <a:avLst/>
          </a:prstGeom>
          <a:noFill/>
          <a:ln w="6350">
            <a:solidFill>
              <a:schemeClr val="tx1">
                <a:alpha val="15000"/>
              </a:schemeClr>
            </a:solidFill>
            <a:miter lim="400000"/>
          </a:ln>
        </p:spPr>
      </p:cxnSp>
      <p:cxnSp>
        <p:nvCxnSpPr>
          <p:cNvPr id="19" name="Straight Connector 18">
            <a:extLst>
              <a:ext uri="{FF2B5EF4-FFF2-40B4-BE49-F238E27FC236}">
                <a16:creationId xmlns:a16="http://schemas.microsoft.com/office/drawing/2014/main" id="{04ED9389-A74A-4F3F-A2C2-238814B30662}"/>
              </a:ext>
            </a:extLst>
          </p:cNvPr>
          <p:cNvCxnSpPr>
            <a:cxnSpLocks/>
          </p:cNvCxnSpPr>
          <p:nvPr/>
        </p:nvCxnSpPr>
        <p:spPr>
          <a:xfrm rot="5400000">
            <a:off x="9181145" y="2201775"/>
            <a:ext cx="0" cy="4214593"/>
          </a:xfrm>
          <a:prstGeom prst="line">
            <a:avLst/>
          </a:prstGeom>
          <a:noFill/>
          <a:ln w="6350">
            <a:solidFill>
              <a:schemeClr val="tx1">
                <a:alpha val="15000"/>
              </a:schemeClr>
            </a:solidFill>
            <a:miter lim="400000"/>
          </a:ln>
        </p:spPr>
      </p:cxnSp>
      <p:sp>
        <p:nvSpPr>
          <p:cNvPr id="40" name="TextBox 39">
            <a:extLst>
              <a:ext uri="{FF2B5EF4-FFF2-40B4-BE49-F238E27FC236}">
                <a16:creationId xmlns:a16="http://schemas.microsoft.com/office/drawing/2014/main" id="{E5107CE2-1A53-47B7-B49F-AD35BFF9C55A}"/>
              </a:ext>
            </a:extLst>
          </p:cNvPr>
          <p:cNvSpPr txBox="1"/>
          <p:nvPr/>
        </p:nvSpPr>
        <p:spPr>
          <a:xfrm>
            <a:off x="9686936" y="1105256"/>
            <a:ext cx="1089752" cy="258865"/>
          </a:xfrm>
          <a:prstGeom prst="rect">
            <a:avLst/>
          </a:prstGeom>
          <a:noFill/>
        </p:spPr>
        <p:txBody>
          <a:bodyPr wrap="none" rtlCol="0">
            <a:spAutoFit/>
          </a:bodyPr>
          <a:lstStyle/>
          <a:p>
            <a:pPr algn="ctr"/>
            <a:r>
              <a:rPr lang="en-US" sz="900" b="1" dirty="0">
                <a:solidFill>
                  <a:schemeClr val="tx1">
                    <a:lumMod val="50000"/>
                    <a:lumOff val="50000"/>
                  </a:schemeClr>
                </a:solidFill>
                <a:latin typeface="Century Gothic" panose="020B0502020202020204" pitchFamily="34" charset="0"/>
              </a:rPr>
              <a:t>To-Be Portfolio</a:t>
            </a:r>
          </a:p>
        </p:txBody>
      </p:sp>
      <p:sp>
        <p:nvSpPr>
          <p:cNvPr id="41" name="TextBox 40">
            <a:extLst>
              <a:ext uri="{FF2B5EF4-FFF2-40B4-BE49-F238E27FC236}">
                <a16:creationId xmlns:a16="http://schemas.microsoft.com/office/drawing/2014/main" id="{333F4268-E3B5-4E1D-8AE0-6242312DB419}"/>
              </a:ext>
            </a:extLst>
          </p:cNvPr>
          <p:cNvSpPr txBox="1"/>
          <p:nvPr/>
        </p:nvSpPr>
        <p:spPr>
          <a:xfrm>
            <a:off x="6009000" y="1992614"/>
            <a:ext cx="1201090" cy="458912"/>
          </a:xfrm>
          <a:prstGeom prst="rect">
            <a:avLst/>
          </a:prstGeom>
          <a:noFill/>
        </p:spPr>
        <p:txBody>
          <a:bodyPr wrap="square" rtlCol="0">
            <a:spAutoFit/>
          </a:bodyPr>
          <a:lstStyle/>
          <a:p>
            <a:pPr>
              <a:lnSpc>
                <a:spcPts val="1300"/>
              </a:lnSpc>
            </a:pPr>
            <a:r>
              <a:rPr lang="en-US" sz="900" b="1" dirty="0">
                <a:solidFill>
                  <a:schemeClr val="tx1">
                    <a:lumMod val="50000"/>
                    <a:lumOff val="50000"/>
                  </a:schemeClr>
                </a:solidFill>
                <a:latin typeface="Century Gothic" panose="020B0502020202020204" pitchFamily="34" charset="0"/>
              </a:rPr>
              <a:t>Pioneer Value Innovation</a:t>
            </a:r>
          </a:p>
        </p:txBody>
      </p:sp>
      <p:sp>
        <p:nvSpPr>
          <p:cNvPr id="42" name="TextBox 41">
            <a:extLst>
              <a:ext uri="{FF2B5EF4-FFF2-40B4-BE49-F238E27FC236}">
                <a16:creationId xmlns:a16="http://schemas.microsoft.com/office/drawing/2014/main" id="{F3455912-5FCA-48A0-8CDF-44D45F953842}"/>
              </a:ext>
            </a:extLst>
          </p:cNvPr>
          <p:cNvSpPr txBox="1"/>
          <p:nvPr/>
        </p:nvSpPr>
        <p:spPr>
          <a:xfrm>
            <a:off x="6009000" y="3377183"/>
            <a:ext cx="1201090" cy="458912"/>
          </a:xfrm>
          <a:prstGeom prst="rect">
            <a:avLst/>
          </a:prstGeom>
          <a:noFill/>
        </p:spPr>
        <p:txBody>
          <a:bodyPr wrap="square" rtlCol="0">
            <a:spAutoFit/>
          </a:bodyPr>
          <a:lstStyle/>
          <a:p>
            <a:pPr>
              <a:lnSpc>
                <a:spcPts val="1300"/>
              </a:lnSpc>
            </a:pPr>
            <a:r>
              <a:rPr lang="en-US" sz="900" b="1" dirty="0">
                <a:solidFill>
                  <a:schemeClr val="tx1">
                    <a:lumMod val="50000"/>
                    <a:lumOff val="50000"/>
                  </a:schemeClr>
                </a:solidFill>
                <a:latin typeface="Century Gothic" panose="020B0502020202020204" pitchFamily="34" charset="0"/>
              </a:rPr>
              <a:t>Migrator Value Improvement</a:t>
            </a:r>
          </a:p>
        </p:txBody>
      </p:sp>
      <p:sp>
        <p:nvSpPr>
          <p:cNvPr id="43" name="TextBox 42">
            <a:extLst>
              <a:ext uri="{FF2B5EF4-FFF2-40B4-BE49-F238E27FC236}">
                <a16:creationId xmlns:a16="http://schemas.microsoft.com/office/drawing/2014/main" id="{3174423E-EF22-4EED-BF95-5EB7A3120FBB}"/>
              </a:ext>
            </a:extLst>
          </p:cNvPr>
          <p:cNvSpPr txBox="1"/>
          <p:nvPr/>
        </p:nvSpPr>
        <p:spPr>
          <a:xfrm>
            <a:off x="6009000" y="4771217"/>
            <a:ext cx="1201090" cy="458912"/>
          </a:xfrm>
          <a:prstGeom prst="rect">
            <a:avLst/>
          </a:prstGeom>
          <a:noFill/>
        </p:spPr>
        <p:txBody>
          <a:bodyPr wrap="square" rtlCol="0">
            <a:spAutoFit/>
          </a:bodyPr>
          <a:lstStyle/>
          <a:p>
            <a:pPr>
              <a:lnSpc>
                <a:spcPts val="1300"/>
              </a:lnSpc>
            </a:pPr>
            <a:r>
              <a:rPr lang="en-US" sz="900" b="1" dirty="0">
                <a:solidFill>
                  <a:schemeClr val="tx1">
                    <a:lumMod val="50000"/>
                    <a:lumOff val="50000"/>
                  </a:schemeClr>
                </a:solidFill>
                <a:latin typeface="Century Gothic" panose="020B0502020202020204" pitchFamily="34" charset="0"/>
              </a:rPr>
              <a:t>Settler Value Imitation</a:t>
            </a:r>
          </a:p>
        </p:txBody>
      </p:sp>
      <p:sp>
        <p:nvSpPr>
          <p:cNvPr id="12" name="Teardrop 11">
            <a:extLst>
              <a:ext uri="{FF2B5EF4-FFF2-40B4-BE49-F238E27FC236}">
                <a16:creationId xmlns:a16="http://schemas.microsoft.com/office/drawing/2014/main" id="{6631D836-52D7-4BBD-A709-9914DCEF1760}"/>
              </a:ext>
            </a:extLst>
          </p:cNvPr>
          <p:cNvSpPr>
            <a:spLocks noChangeAspect="1"/>
          </p:cNvSpPr>
          <p:nvPr/>
        </p:nvSpPr>
        <p:spPr>
          <a:xfrm rot="8100000">
            <a:off x="9734626" y="1858944"/>
            <a:ext cx="274318" cy="274320"/>
          </a:xfrm>
          <a:prstGeom prst="teardrop">
            <a:avLst/>
          </a:prstGeom>
          <a:gradFill flip="none" rotWithShape="1">
            <a:gsLst>
              <a:gs pos="46000">
                <a:srgbClr val="2498C8"/>
              </a:gs>
              <a:gs pos="96000">
                <a:srgbClr val="1BFEFE"/>
              </a:gs>
            </a:gsLst>
            <a:path path="circle">
              <a:fillToRect l="100000" t="100000"/>
            </a:path>
            <a:tileRect r="-100000" b="-100000"/>
          </a:gradFill>
          <a:ln w="12700" cap="flat" cmpd="sng" algn="ctr">
            <a:noFill/>
            <a:prstDash val="solid"/>
            <a:miter lim="800000"/>
          </a:ln>
          <a:effectLst>
            <a:innerShdw blurRad="76200">
              <a:srgbClr val="FEFFFE">
                <a:alpha val="64000"/>
              </a:srgbClr>
            </a:innerShdw>
          </a:effectLst>
        </p:spPr>
        <p:txBody>
          <a:bodyPr rtlCol="0" anchor="ctr"/>
          <a:lstStyle/>
          <a:p>
            <a:pPr algn="ctr"/>
            <a:endParaRPr lang="en-US" sz="2400" b="1" kern="0" dirty="0">
              <a:solidFill>
                <a:srgbClr val="262726"/>
              </a:solidFill>
              <a:latin typeface="Century Gothic" panose="020B0502020202020204" pitchFamily="34" charset="0"/>
            </a:endParaRPr>
          </a:p>
        </p:txBody>
      </p:sp>
      <p:sp>
        <p:nvSpPr>
          <p:cNvPr id="21" name="Teardrop 20">
            <a:extLst>
              <a:ext uri="{FF2B5EF4-FFF2-40B4-BE49-F238E27FC236}">
                <a16:creationId xmlns:a16="http://schemas.microsoft.com/office/drawing/2014/main" id="{EDE05871-0704-4B83-A083-2E2715CBE798}"/>
              </a:ext>
            </a:extLst>
          </p:cNvPr>
          <p:cNvSpPr>
            <a:spLocks noChangeAspect="1"/>
          </p:cNvSpPr>
          <p:nvPr/>
        </p:nvSpPr>
        <p:spPr>
          <a:xfrm rot="8100000">
            <a:off x="9397123" y="3131976"/>
            <a:ext cx="274318" cy="274320"/>
          </a:xfrm>
          <a:prstGeom prst="teardrop">
            <a:avLst/>
          </a:prstGeom>
          <a:gradFill flip="none" rotWithShape="1">
            <a:gsLst>
              <a:gs pos="44000">
                <a:srgbClr val="E096E3"/>
              </a:gs>
              <a:gs pos="58000">
                <a:srgbClr val="1FD2E7"/>
              </a:gs>
            </a:gsLst>
            <a:lin ang="7980000" scaled="0"/>
            <a:tileRect/>
          </a:gradFill>
          <a:ln>
            <a:noFill/>
          </a:ln>
          <a:effectLst>
            <a:innerShdw blurRad="76200">
              <a:schemeClr val="bg1"/>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500" b="1" kern="0" dirty="0">
              <a:solidFill>
                <a:srgbClr val="FFFFFF"/>
              </a:solidFill>
              <a:latin typeface="Century Gothic" panose="020B0502020202020204" pitchFamily="34" charset="0"/>
            </a:endParaRPr>
          </a:p>
        </p:txBody>
      </p:sp>
      <p:sp>
        <p:nvSpPr>
          <p:cNvPr id="22" name="Teardrop 21">
            <a:extLst>
              <a:ext uri="{FF2B5EF4-FFF2-40B4-BE49-F238E27FC236}">
                <a16:creationId xmlns:a16="http://schemas.microsoft.com/office/drawing/2014/main" id="{2A647423-2FA4-44B0-AF6F-8123EB9683F9}"/>
              </a:ext>
            </a:extLst>
          </p:cNvPr>
          <p:cNvSpPr>
            <a:spLocks noChangeAspect="1"/>
          </p:cNvSpPr>
          <p:nvPr/>
        </p:nvSpPr>
        <p:spPr>
          <a:xfrm rot="8100000">
            <a:off x="10365601" y="3638231"/>
            <a:ext cx="274318" cy="274320"/>
          </a:xfrm>
          <a:prstGeom prst="teardrop">
            <a:avLst/>
          </a:prstGeom>
          <a:gradFill flip="none" rotWithShape="1">
            <a:gsLst>
              <a:gs pos="44000">
                <a:srgbClr val="E096E3"/>
              </a:gs>
              <a:gs pos="58000">
                <a:srgbClr val="1FD2E7"/>
              </a:gs>
            </a:gsLst>
            <a:lin ang="7980000" scaled="0"/>
            <a:tileRect/>
          </a:gradFill>
          <a:ln>
            <a:noFill/>
          </a:ln>
          <a:effectLst>
            <a:innerShdw blurRad="76200">
              <a:schemeClr val="bg1"/>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500" b="1" kern="0" dirty="0">
              <a:solidFill>
                <a:srgbClr val="FFFFFF"/>
              </a:solidFill>
              <a:latin typeface="Century Gothic" panose="020B0502020202020204" pitchFamily="34" charset="0"/>
            </a:endParaRPr>
          </a:p>
        </p:txBody>
      </p:sp>
      <p:sp>
        <p:nvSpPr>
          <p:cNvPr id="23" name="Teardrop 22">
            <a:extLst>
              <a:ext uri="{FF2B5EF4-FFF2-40B4-BE49-F238E27FC236}">
                <a16:creationId xmlns:a16="http://schemas.microsoft.com/office/drawing/2014/main" id="{329111A6-78FD-4B02-A30E-3622E1F1D295}"/>
              </a:ext>
            </a:extLst>
          </p:cNvPr>
          <p:cNvSpPr>
            <a:spLocks noChangeAspect="1"/>
          </p:cNvSpPr>
          <p:nvPr/>
        </p:nvSpPr>
        <p:spPr>
          <a:xfrm rot="8100000">
            <a:off x="8470520" y="3676916"/>
            <a:ext cx="274318" cy="274320"/>
          </a:xfrm>
          <a:prstGeom prst="teardrop">
            <a:avLst/>
          </a:prstGeom>
          <a:gradFill flip="none" rotWithShape="1">
            <a:gsLst>
              <a:gs pos="44000">
                <a:srgbClr val="E096E3"/>
              </a:gs>
              <a:gs pos="58000">
                <a:srgbClr val="1FD2E7"/>
              </a:gs>
            </a:gsLst>
            <a:lin ang="7980000" scaled="0"/>
            <a:tileRect/>
          </a:gradFill>
          <a:ln>
            <a:noFill/>
          </a:ln>
          <a:effectLst>
            <a:innerShdw blurRad="76200">
              <a:schemeClr val="bg1"/>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500" b="1" kern="0" dirty="0">
              <a:solidFill>
                <a:srgbClr val="FFFFFF"/>
              </a:solidFill>
              <a:latin typeface="Century Gothic" panose="020B0502020202020204" pitchFamily="34" charset="0"/>
            </a:endParaRPr>
          </a:p>
        </p:txBody>
      </p:sp>
      <p:sp>
        <p:nvSpPr>
          <p:cNvPr id="24" name="Teardrop 23">
            <a:extLst>
              <a:ext uri="{FF2B5EF4-FFF2-40B4-BE49-F238E27FC236}">
                <a16:creationId xmlns:a16="http://schemas.microsoft.com/office/drawing/2014/main" id="{6820B458-8968-4782-B5AC-4BD387F63404}"/>
              </a:ext>
            </a:extLst>
          </p:cNvPr>
          <p:cNvSpPr>
            <a:spLocks noChangeAspect="1"/>
          </p:cNvSpPr>
          <p:nvPr/>
        </p:nvSpPr>
        <p:spPr>
          <a:xfrm rot="8100000">
            <a:off x="8133015" y="4350333"/>
            <a:ext cx="274318" cy="274320"/>
          </a:xfrm>
          <a:prstGeom prst="teardrop">
            <a:avLst/>
          </a:prstGeom>
          <a:gradFill flip="none" rotWithShape="1">
            <a:gsLst>
              <a:gs pos="0">
                <a:srgbClr val="892EA2"/>
              </a:gs>
              <a:gs pos="100000">
                <a:srgbClr val="DC7CDD">
                  <a:lumMod val="75000"/>
                  <a:lumOff val="25000"/>
                </a:srgbClr>
              </a:gs>
            </a:gsLst>
            <a:path path="circle">
              <a:fillToRect l="100000" t="100000"/>
            </a:path>
            <a:tileRect r="-100000" b="-100000"/>
          </a:gradFill>
          <a:ln w="25400" cap="flat">
            <a:noFill/>
            <a:miter lim="400000"/>
          </a:ln>
          <a:effectLst>
            <a:innerShdw blurRad="76200">
              <a:srgbClr val="FEFFFE">
                <a:alpha val="62000"/>
              </a:srgbClr>
            </a:innerShdw>
          </a:effectLst>
        </p:spPr>
        <p:txBody>
          <a:bodyPr rot="0" spcFirstLastPara="0" vertOverflow="overflow" horzOverflow="overflow" vert="horz" wrap="square" lIns="38100" tIns="38100" rIns="38100" bIns="38100" numCol="1" spcCol="0" rtlCol="0" fromWordArt="0" anchor="ctr" anchorCtr="0" forceAA="0" compatLnSpc="1">
            <a:prstTxWarp prst="textNoShape">
              <a:avLst/>
            </a:prstTxWarp>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sp>
        <p:nvSpPr>
          <p:cNvPr id="25" name="Teardrop 24">
            <a:extLst>
              <a:ext uri="{FF2B5EF4-FFF2-40B4-BE49-F238E27FC236}">
                <a16:creationId xmlns:a16="http://schemas.microsoft.com/office/drawing/2014/main" id="{B004B1C0-8835-4F92-A0F5-2C1C8EEC8D9A}"/>
              </a:ext>
            </a:extLst>
          </p:cNvPr>
          <p:cNvSpPr>
            <a:spLocks noChangeAspect="1"/>
          </p:cNvSpPr>
          <p:nvPr/>
        </p:nvSpPr>
        <p:spPr>
          <a:xfrm rot="8100000">
            <a:off x="8767643" y="4716850"/>
            <a:ext cx="274318" cy="274320"/>
          </a:xfrm>
          <a:prstGeom prst="teardrop">
            <a:avLst/>
          </a:prstGeom>
          <a:gradFill flip="none" rotWithShape="1">
            <a:gsLst>
              <a:gs pos="0">
                <a:srgbClr val="892EA2"/>
              </a:gs>
              <a:gs pos="100000">
                <a:srgbClr val="DC7CDD">
                  <a:lumMod val="75000"/>
                  <a:lumOff val="25000"/>
                </a:srgbClr>
              </a:gs>
            </a:gsLst>
            <a:path path="circle">
              <a:fillToRect l="100000" t="100000"/>
            </a:path>
            <a:tileRect r="-100000" b="-100000"/>
          </a:gradFill>
          <a:ln w="25400" cap="flat">
            <a:noFill/>
            <a:miter lim="400000"/>
          </a:ln>
          <a:effectLst>
            <a:innerShdw blurRad="76200">
              <a:srgbClr val="FEFFFE">
                <a:alpha val="62000"/>
              </a:srgbClr>
            </a:innerShdw>
          </a:effectLst>
        </p:spPr>
        <p:txBody>
          <a:bodyPr rot="0" spcFirstLastPara="0" vertOverflow="overflow" horzOverflow="overflow" vert="horz" wrap="square" lIns="38100" tIns="38100" rIns="38100" bIns="38100" numCol="1" spcCol="0" rtlCol="0" fromWordArt="0" anchor="ctr" anchorCtr="0" forceAA="0" compatLnSpc="1">
            <a:prstTxWarp prst="textNoShape">
              <a:avLst/>
            </a:prstTxWarp>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sp>
        <p:nvSpPr>
          <p:cNvPr id="26" name="Teardrop 25">
            <a:extLst>
              <a:ext uri="{FF2B5EF4-FFF2-40B4-BE49-F238E27FC236}">
                <a16:creationId xmlns:a16="http://schemas.microsoft.com/office/drawing/2014/main" id="{DD7A89A1-8BA0-45D1-9B37-E6F66D756A5E}"/>
              </a:ext>
            </a:extLst>
          </p:cNvPr>
          <p:cNvSpPr>
            <a:spLocks noChangeAspect="1"/>
          </p:cNvSpPr>
          <p:nvPr/>
        </p:nvSpPr>
        <p:spPr>
          <a:xfrm rot="8100000">
            <a:off x="9105148" y="5182860"/>
            <a:ext cx="274318" cy="274320"/>
          </a:xfrm>
          <a:prstGeom prst="teardrop">
            <a:avLst/>
          </a:prstGeom>
          <a:gradFill flip="none" rotWithShape="1">
            <a:gsLst>
              <a:gs pos="0">
                <a:srgbClr val="892EA2"/>
              </a:gs>
              <a:gs pos="100000">
                <a:srgbClr val="DC7CDD">
                  <a:lumMod val="75000"/>
                  <a:lumOff val="25000"/>
                </a:srgbClr>
              </a:gs>
            </a:gsLst>
            <a:path path="circle">
              <a:fillToRect l="100000" t="100000"/>
            </a:path>
            <a:tileRect r="-100000" b="-100000"/>
          </a:gradFill>
          <a:ln w="25400" cap="flat">
            <a:noFill/>
            <a:miter lim="400000"/>
          </a:ln>
          <a:effectLst>
            <a:innerShdw blurRad="76200">
              <a:srgbClr val="FEFFFE">
                <a:alpha val="62000"/>
              </a:srgbClr>
            </a:innerShdw>
          </a:effectLst>
        </p:spPr>
        <p:txBody>
          <a:bodyPr rot="0" spcFirstLastPara="0" vertOverflow="overflow" horzOverflow="overflow" vert="horz" wrap="square" lIns="38100" tIns="38100" rIns="38100" bIns="38100" numCol="1" spcCol="0" rtlCol="0" fromWordArt="0" anchor="ctr" anchorCtr="0" forceAA="0" compatLnSpc="1">
            <a:prstTxWarp prst="textNoShape">
              <a:avLst/>
            </a:prstTxWarp>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sp>
        <p:nvSpPr>
          <p:cNvPr id="27" name="Teardrop 26">
            <a:extLst>
              <a:ext uri="{FF2B5EF4-FFF2-40B4-BE49-F238E27FC236}">
                <a16:creationId xmlns:a16="http://schemas.microsoft.com/office/drawing/2014/main" id="{F765593A-42C3-42F1-B705-CAB447636016}"/>
              </a:ext>
            </a:extLst>
          </p:cNvPr>
          <p:cNvSpPr>
            <a:spLocks noChangeAspect="1"/>
          </p:cNvSpPr>
          <p:nvPr/>
        </p:nvSpPr>
        <p:spPr>
          <a:xfrm rot="8100000">
            <a:off x="7599859" y="5085781"/>
            <a:ext cx="274318" cy="274320"/>
          </a:xfrm>
          <a:prstGeom prst="teardrop">
            <a:avLst/>
          </a:prstGeom>
          <a:gradFill flip="none" rotWithShape="1">
            <a:gsLst>
              <a:gs pos="0">
                <a:srgbClr val="892EA2"/>
              </a:gs>
              <a:gs pos="100000">
                <a:srgbClr val="DC7CDD">
                  <a:lumMod val="75000"/>
                  <a:lumOff val="25000"/>
                </a:srgbClr>
              </a:gs>
            </a:gsLst>
            <a:path path="circle">
              <a:fillToRect l="100000" t="100000"/>
            </a:path>
            <a:tileRect r="-100000" b="-100000"/>
          </a:gradFill>
          <a:ln w="25400" cap="flat">
            <a:noFill/>
            <a:miter lim="400000"/>
          </a:ln>
          <a:effectLst>
            <a:innerShdw blurRad="76200">
              <a:srgbClr val="FEFFFE">
                <a:alpha val="62000"/>
              </a:srgbClr>
            </a:innerShdw>
          </a:effectLst>
        </p:spPr>
        <p:txBody>
          <a:bodyPr rot="0" spcFirstLastPara="0" vertOverflow="overflow" horzOverflow="overflow" vert="horz" wrap="square" lIns="38100" tIns="38100" rIns="38100" bIns="38100" numCol="1" spcCol="0" rtlCol="0" fromWordArt="0" anchor="ctr" anchorCtr="0" forceAA="0" compatLnSpc="1">
            <a:prstTxWarp prst="textNoShape">
              <a:avLst/>
            </a:prstTxWarp>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sp>
        <p:nvSpPr>
          <p:cNvPr id="45" name="Freeform: Shape 44">
            <a:extLst>
              <a:ext uri="{FF2B5EF4-FFF2-40B4-BE49-F238E27FC236}">
                <a16:creationId xmlns:a16="http://schemas.microsoft.com/office/drawing/2014/main" id="{6053F272-BA65-472B-89A7-A71FB2E87A19}"/>
              </a:ext>
            </a:extLst>
          </p:cNvPr>
          <p:cNvSpPr/>
          <p:nvPr/>
        </p:nvSpPr>
        <p:spPr>
          <a:xfrm rot="18469355">
            <a:off x="8966075" y="2813704"/>
            <a:ext cx="440478" cy="175670"/>
          </a:xfrm>
          <a:custGeom>
            <a:avLst/>
            <a:gdLst>
              <a:gd name="connsiteX0" fmla="*/ 1162908 w 1162908"/>
              <a:gd name="connsiteY0" fmla="*/ 222431 h 444862"/>
              <a:gd name="connsiteX1" fmla="*/ 779406 w 1162908"/>
              <a:gd name="connsiteY1" fmla="*/ 444862 h 444862"/>
              <a:gd name="connsiteX2" fmla="*/ 779406 w 1162908"/>
              <a:gd name="connsiteY2" fmla="*/ 338055 h 444862"/>
              <a:gd name="connsiteX3" fmla="*/ 772056 w 1162908"/>
              <a:gd name="connsiteY3" fmla="*/ 339539 h 444862"/>
              <a:gd name="connsiteX4" fmla="*/ 117108 w 1162908"/>
              <a:gd name="connsiteY4" fmla="*/ 339539 h 444862"/>
              <a:gd name="connsiteX5" fmla="*/ 0 w 1162908"/>
              <a:gd name="connsiteY5" fmla="*/ 222431 h 444862"/>
              <a:gd name="connsiteX6" fmla="*/ 117108 w 1162908"/>
              <a:gd name="connsiteY6" fmla="*/ 105323 h 444862"/>
              <a:gd name="connsiteX7" fmla="*/ 772056 w 1162908"/>
              <a:gd name="connsiteY7" fmla="*/ 105323 h 444862"/>
              <a:gd name="connsiteX8" fmla="*/ 779406 w 1162908"/>
              <a:gd name="connsiteY8" fmla="*/ 106807 h 444862"/>
              <a:gd name="connsiteX9" fmla="*/ 779406 w 1162908"/>
              <a:gd name="connsiteY9" fmla="*/ 0 h 444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62908" h="444862">
                <a:moveTo>
                  <a:pt x="1162908" y="222431"/>
                </a:moveTo>
                <a:lnTo>
                  <a:pt x="779406" y="444862"/>
                </a:lnTo>
                <a:lnTo>
                  <a:pt x="779406" y="338055"/>
                </a:lnTo>
                <a:lnTo>
                  <a:pt x="772056" y="339539"/>
                </a:lnTo>
                <a:lnTo>
                  <a:pt x="117108" y="339539"/>
                </a:lnTo>
                <a:cubicBezTo>
                  <a:pt x="52431" y="339539"/>
                  <a:pt x="0" y="287108"/>
                  <a:pt x="0" y="222431"/>
                </a:cubicBezTo>
                <a:cubicBezTo>
                  <a:pt x="0" y="157754"/>
                  <a:pt x="52431" y="105323"/>
                  <a:pt x="117108" y="105323"/>
                </a:cubicBezTo>
                <a:lnTo>
                  <a:pt x="772056" y="105323"/>
                </a:lnTo>
                <a:lnTo>
                  <a:pt x="779406" y="106807"/>
                </a:lnTo>
                <a:lnTo>
                  <a:pt x="779406" y="0"/>
                </a:lnTo>
                <a:close/>
              </a:path>
            </a:pathLst>
          </a:custGeom>
          <a:gradFill>
            <a:gsLst>
              <a:gs pos="0">
                <a:srgbClr val="3A485B">
                  <a:alpha val="0"/>
                </a:srgbClr>
              </a:gs>
              <a:gs pos="50000">
                <a:srgbClr val="3A485B">
                  <a:alpha val="50000"/>
                </a:srgbClr>
              </a:gs>
            </a:gsLst>
            <a:lin ang="0" scaled="0"/>
          </a:gradFill>
          <a:ln>
            <a:noFill/>
          </a:ln>
        </p:spPr>
        <p:txBody>
          <a:bodyPr rot="0" spcFirstLastPara="0" vertOverflow="overflow" horzOverflow="overflow" vert="horz" wrap="square" lIns="91440" tIns="45720" rIns="137160" bIns="45720" numCol="1" spcCol="0" rtlCol="0" fromWordArt="0" anchor="ctr" anchorCtr="0" forceAA="0" compatLnSpc="1">
            <a:prstTxWarp prst="textNoShape">
              <a:avLst/>
            </a:prstTxWarp>
            <a:noAutofit/>
          </a:bodyPr>
          <a:lstStyle/>
          <a:p>
            <a:pPr algn="r"/>
            <a:endParaRPr lang="en-US" sz="900" dirty="0">
              <a:solidFill>
                <a:schemeClr val="bg1"/>
              </a:solidFill>
              <a:latin typeface="Century Gothic" panose="020B0502020202020204" pitchFamily="34" charset="0"/>
            </a:endParaRPr>
          </a:p>
        </p:txBody>
      </p:sp>
      <p:grpSp>
        <p:nvGrpSpPr>
          <p:cNvPr id="38" name="Group 37">
            <a:extLst>
              <a:ext uri="{FF2B5EF4-FFF2-40B4-BE49-F238E27FC236}">
                <a16:creationId xmlns:a16="http://schemas.microsoft.com/office/drawing/2014/main" id="{7A515AE4-A390-5943-B401-9CBE82BFB5D5}"/>
              </a:ext>
            </a:extLst>
          </p:cNvPr>
          <p:cNvGrpSpPr/>
          <p:nvPr/>
        </p:nvGrpSpPr>
        <p:grpSpPr>
          <a:xfrm rot="2698968" flipV="1">
            <a:off x="664211" y="-3083167"/>
            <a:ext cx="5851794" cy="6806823"/>
            <a:chOff x="-166348" y="271310"/>
            <a:chExt cx="5851794" cy="6806823"/>
          </a:xfrm>
        </p:grpSpPr>
        <p:sp>
          <p:nvSpPr>
            <p:cNvPr id="48" name="Freeform 15">
              <a:extLst>
                <a:ext uri="{FF2B5EF4-FFF2-40B4-BE49-F238E27FC236}">
                  <a16:creationId xmlns:a16="http://schemas.microsoft.com/office/drawing/2014/main" id="{1A066D8F-8D18-7D43-97B8-BE17AAE00E27}"/>
                </a:ext>
              </a:extLst>
            </p:cNvPr>
            <p:cNvSpPr/>
            <p:nvPr/>
          </p:nvSpPr>
          <p:spPr>
            <a:xfrm>
              <a:off x="468464" y="1804956"/>
              <a:ext cx="3767734" cy="5273176"/>
            </a:xfrm>
            <a:custGeom>
              <a:avLst/>
              <a:gdLst>
                <a:gd name="connsiteX0" fmla="*/ 1177643 w 4402546"/>
                <a:gd name="connsiteY0" fmla="*/ 319 h 6161634"/>
                <a:gd name="connsiteX1" fmla="*/ 4123855 w 4402546"/>
                <a:gd name="connsiteY1" fmla="*/ 5922397 h 6161634"/>
                <a:gd name="connsiteX2" fmla="*/ 4061458 w 4402546"/>
                <a:gd name="connsiteY2" fmla="*/ 6161634 h 6161634"/>
                <a:gd name="connsiteX3" fmla="*/ 0 w 4402546"/>
                <a:gd name="connsiteY3" fmla="*/ 6161634 h 6161634"/>
                <a:gd name="connsiteX4" fmla="*/ 0 w 4402546"/>
                <a:gd name="connsiteY4" fmla="*/ 139617 h 6161634"/>
                <a:gd name="connsiteX5" fmla="*/ 25829 w 4402546"/>
                <a:gd name="connsiteY5" fmla="*/ 132705 h 6161634"/>
                <a:gd name="connsiteX6" fmla="*/ 212849 w 4402546"/>
                <a:gd name="connsiteY6" fmla="*/ 94306 h 6161634"/>
                <a:gd name="connsiteX7" fmla="*/ 1177643 w 4402546"/>
                <a:gd name="connsiteY7" fmla="*/ 319 h 6161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02546" h="6161634">
                  <a:moveTo>
                    <a:pt x="1177643" y="319"/>
                  </a:moveTo>
                  <a:cubicBezTo>
                    <a:pt x="4443982" y="-36933"/>
                    <a:pt x="4784972" y="3192719"/>
                    <a:pt x="4123855" y="5922397"/>
                  </a:cubicBezTo>
                  <a:lnTo>
                    <a:pt x="4061458" y="6161634"/>
                  </a:lnTo>
                  <a:lnTo>
                    <a:pt x="0" y="6161634"/>
                  </a:lnTo>
                  <a:lnTo>
                    <a:pt x="0" y="139617"/>
                  </a:lnTo>
                  <a:lnTo>
                    <a:pt x="25829" y="132705"/>
                  </a:lnTo>
                  <a:cubicBezTo>
                    <a:pt x="88015" y="117983"/>
                    <a:pt x="150382" y="105154"/>
                    <a:pt x="212849" y="94306"/>
                  </a:cubicBezTo>
                  <a:cubicBezTo>
                    <a:pt x="559587" y="34091"/>
                    <a:pt x="880703" y="3706"/>
                    <a:pt x="1177643" y="319"/>
                  </a:cubicBezTo>
                  <a:close/>
                </a:path>
              </a:pathLst>
            </a:custGeom>
            <a:solidFill>
              <a:schemeClr val="bg1">
                <a:lumMod val="95000"/>
              </a:schemeClr>
            </a:solidFill>
            <a:ln w="6350" cap="flat">
              <a:noFill/>
              <a:miter lim="400000"/>
            </a:ln>
            <a:effectLst/>
          </p:spPr>
          <p:txBody>
            <a:bodyPr wrap="square" lIns="38100" tIns="38100" rIns="38100" bIns="38100" numCol="1" anchor="ctr">
              <a:noAutofit/>
            </a:bodyPr>
            <a:lstStyle/>
            <a:p>
              <a:pPr>
                <a:defRPr>
                  <a:effectLst>
                    <a:outerShdw blurRad="38100" dist="12700" dir="5400000" rotWithShape="0">
                      <a:srgbClr val="000000">
                        <a:alpha val="50000"/>
                      </a:srgbClr>
                    </a:outerShdw>
                  </a:effectLst>
                </a:defRPr>
              </a:pPr>
              <a:endParaRPr/>
            </a:p>
          </p:txBody>
        </p:sp>
        <p:sp>
          <p:nvSpPr>
            <p:cNvPr id="52" name="Freeform 13">
              <a:extLst>
                <a:ext uri="{FF2B5EF4-FFF2-40B4-BE49-F238E27FC236}">
                  <a16:creationId xmlns:a16="http://schemas.microsoft.com/office/drawing/2014/main" id="{1B98D62D-265F-FD42-8848-03A64BFE3557}"/>
                </a:ext>
              </a:extLst>
            </p:cNvPr>
            <p:cNvSpPr/>
            <p:nvPr/>
          </p:nvSpPr>
          <p:spPr>
            <a:xfrm rot="10800000">
              <a:off x="-166348" y="271310"/>
              <a:ext cx="5851794" cy="6806823"/>
            </a:xfrm>
            <a:custGeom>
              <a:avLst/>
              <a:gdLst>
                <a:gd name="connsiteX0" fmla="*/ 4422154 w 5851794"/>
                <a:gd name="connsiteY0" fmla="*/ 6806415 h 6806823"/>
                <a:gd name="connsiteX1" fmla="*/ 3499577 w 5851794"/>
                <a:gd name="connsiteY1" fmla="*/ 4951121 h 6806823"/>
                <a:gd name="connsiteX2" fmla="*/ 146257 w 5851794"/>
                <a:gd name="connsiteY2" fmla="*/ 303570 h 6806823"/>
                <a:gd name="connsiteX3" fmla="*/ 61147 w 5851794"/>
                <a:gd name="connsiteY3" fmla="*/ 146715 h 6806823"/>
                <a:gd name="connsiteX4" fmla="*/ 0 w 5851794"/>
                <a:gd name="connsiteY4" fmla="*/ 0 h 6806823"/>
                <a:gd name="connsiteX5" fmla="*/ 5851794 w 5851794"/>
                <a:gd name="connsiteY5" fmla="*/ 0 h 6806823"/>
                <a:gd name="connsiteX6" fmla="*/ 5851794 w 5851794"/>
                <a:gd name="connsiteY6" fmla="*/ 5986960 h 6806823"/>
                <a:gd name="connsiteX7" fmla="*/ 5774540 w 5851794"/>
                <a:gd name="connsiteY7" fmla="*/ 6069852 h 6806823"/>
                <a:gd name="connsiteX8" fmla="*/ 4422154 w 5851794"/>
                <a:gd name="connsiteY8" fmla="*/ 6806415 h 6806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851794" h="6806823">
                  <a:moveTo>
                    <a:pt x="4422154" y="6806415"/>
                  </a:moveTo>
                  <a:cubicBezTo>
                    <a:pt x="3649072" y="6827773"/>
                    <a:pt x="3202520" y="6009625"/>
                    <a:pt x="3499577" y="4951121"/>
                  </a:cubicBezTo>
                  <a:cubicBezTo>
                    <a:pt x="4034430" y="3069954"/>
                    <a:pt x="1149408" y="1953998"/>
                    <a:pt x="146257" y="303570"/>
                  </a:cubicBezTo>
                  <a:cubicBezTo>
                    <a:pt x="114894" y="252207"/>
                    <a:pt x="86554" y="199889"/>
                    <a:pt x="61147" y="146715"/>
                  </a:cubicBezTo>
                  <a:lnTo>
                    <a:pt x="0" y="0"/>
                  </a:lnTo>
                  <a:lnTo>
                    <a:pt x="5851794" y="0"/>
                  </a:lnTo>
                  <a:lnTo>
                    <a:pt x="5851794" y="5986960"/>
                  </a:lnTo>
                  <a:lnTo>
                    <a:pt x="5774540" y="6069852"/>
                  </a:lnTo>
                  <a:cubicBezTo>
                    <a:pt x="5276868" y="6575179"/>
                    <a:pt x="4808695" y="6795735"/>
                    <a:pt x="4422154" y="6806415"/>
                  </a:cubicBezTo>
                  <a:close/>
                </a:path>
              </a:pathLst>
            </a:custGeom>
            <a:solidFill>
              <a:schemeClr val="bg1">
                <a:lumMod val="85000"/>
                <a:alpha val="55000"/>
              </a:schemeClr>
            </a:solidFill>
            <a:ln w="6350" cap="flat">
              <a:noFill/>
              <a:miter lim="400000"/>
            </a:ln>
            <a:effectLst/>
          </p:spPr>
          <p:txBody>
            <a:bodyPr wrap="square" lIns="38100" tIns="38100" rIns="38100" bIns="38100" numCol="1" anchor="ctr">
              <a:noAutofit/>
            </a:bodyPr>
            <a:lstStyle/>
            <a:p>
              <a:pPr>
                <a:defRPr>
                  <a:effectLst>
                    <a:outerShdw blurRad="38100" dist="12700" dir="5400000" rotWithShape="0">
                      <a:srgbClr val="000000">
                        <a:alpha val="50000"/>
                      </a:srgbClr>
                    </a:outerShdw>
                  </a:effectLst>
                </a:defRPr>
              </a:pPr>
              <a:endParaRPr/>
            </a:p>
          </p:txBody>
        </p:sp>
      </p:grpSp>
    </p:spTree>
    <p:extLst>
      <p:ext uri="{BB962C8B-B14F-4D97-AF65-F5344CB8AC3E}">
        <p14:creationId xmlns:p14="http://schemas.microsoft.com/office/powerpoint/2010/main" val="446834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Oval 15">
            <a:extLst>
              <a:ext uri="{FF2B5EF4-FFF2-40B4-BE49-F238E27FC236}">
                <a16:creationId xmlns:a16="http://schemas.microsoft.com/office/drawing/2014/main" id="{88707AFE-7C04-9241-900C-A3C77EBFF748}"/>
              </a:ext>
            </a:extLst>
          </p:cNvPr>
          <p:cNvSpPr/>
          <p:nvPr/>
        </p:nvSpPr>
        <p:spPr>
          <a:xfrm rot="5189145">
            <a:off x="6352103" y="2090723"/>
            <a:ext cx="4073645" cy="4124647"/>
          </a:xfrm>
          <a:custGeom>
            <a:avLst/>
            <a:gdLst>
              <a:gd name="connsiteX0" fmla="*/ 0 w 2597576"/>
              <a:gd name="connsiteY0" fmla="*/ 1298788 h 2597576"/>
              <a:gd name="connsiteX1" fmla="*/ 1298788 w 2597576"/>
              <a:gd name="connsiteY1" fmla="*/ 0 h 2597576"/>
              <a:gd name="connsiteX2" fmla="*/ 2597576 w 2597576"/>
              <a:gd name="connsiteY2" fmla="*/ 1298788 h 2597576"/>
              <a:gd name="connsiteX3" fmla="*/ 1298788 w 2597576"/>
              <a:gd name="connsiteY3" fmla="*/ 2597576 h 2597576"/>
              <a:gd name="connsiteX4" fmla="*/ 0 w 2597576"/>
              <a:gd name="connsiteY4" fmla="*/ 1298788 h 2597576"/>
              <a:gd name="connsiteX0" fmla="*/ 745 w 2598321"/>
              <a:gd name="connsiteY0" fmla="*/ 1328768 h 2627556"/>
              <a:gd name="connsiteX1" fmla="*/ 1449434 w 2598321"/>
              <a:gd name="connsiteY1" fmla="*/ 0 h 2627556"/>
              <a:gd name="connsiteX2" fmla="*/ 2598321 w 2598321"/>
              <a:gd name="connsiteY2" fmla="*/ 1328768 h 2627556"/>
              <a:gd name="connsiteX3" fmla="*/ 1299533 w 2598321"/>
              <a:gd name="connsiteY3" fmla="*/ 2627556 h 2627556"/>
              <a:gd name="connsiteX4" fmla="*/ 745 w 2598321"/>
              <a:gd name="connsiteY4" fmla="*/ 1328768 h 2627556"/>
              <a:gd name="connsiteX0" fmla="*/ 891 w 2598467"/>
              <a:gd name="connsiteY0" fmla="*/ 1328768 h 2711731"/>
              <a:gd name="connsiteX1" fmla="*/ 1449580 w 2598467"/>
              <a:gd name="connsiteY1" fmla="*/ 0 h 2711731"/>
              <a:gd name="connsiteX2" fmla="*/ 2598467 w 2598467"/>
              <a:gd name="connsiteY2" fmla="*/ 1328768 h 2711731"/>
              <a:gd name="connsiteX3" fmla="*/ 1299679 w 2598467"/>
              <a:gd name="connsiteY3" fmla="*/ 2627556 h 2711731"/>
              <a:gd name="connsiteX4" fmla="*/ 891 w 2598467"/>
              <a:gd name="connsiteY4" fmla="*/ 1328768 h 2711731"/>
              <a:gd name="connsiteX0" fmla="*/ 41048 w 2638624"/>
              <a:gd name="connsiteY0" fmla="*/ 1328768 h 2711731"/>
              <a:gd name="connsiteX1" fmla="*/ 1489737 w 2638624"/>
              <a:gd name="connsiteY1" fmla="*/ 0 h 2711731"/>
              <a:gd name="connsiteX2" fmla="*/ 2638624 w 2638624"/>
              <a:gd name="connsiteY2" fmla="*/ 1328768 h 2711731"/>
              <a:gd name="connsiteX3" fmla="*/ 1339836 w 2638624"/>
              <a:gd name="connsiteY3" fmla="*/ 2627556 h 2711731"/>
              <a:gd name="connsiteX4" fmla="*/ 41048 w 2638624"/>
              <a:gd name="connsiteY4" fmla="*/ 1328768 h 2711731"/>
              <a:gd name="connsiteX0" fmla="*/ 41048 w 2688152"/>
              <a:gd name="connsiteY0" fmla="*/ 1328768 h 2721806"/>
              <a:gd name="connsiteX1" fmla="*/ 1489737 w 2688152"/>
              <a:gd name="connsiteY1" fmla="*/ 0 h 2721806"/>
              <a:gd name="connsiteX2" fmla="*/ 2638624 w 2688152"/>
              <a:gd name="connsiteY2" fmla="*/ 1328768 h 2721806"/>
              <a:gd name="connsiteX3" fmla="*/ 1339836 w 2688152"/>
              <a:gd name="connsiteY3" fmla="*/ 2627556 h 2721806"/>
              <a:gd name="connsiteX4" fmla="*/ 41048 w 2688152"/>
              <a:gd name="connsiteY4" fmla="*/ 1328768 h 27218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88152" h="2721806">
                <a:moveTo>
                  <a:pt x="41048" y="1328768"/>
                </a:moveTo>
                <a:cubicBezTo>
                  <a:pt x="260903" y="636010"/>
                  <a:pt x="772436" y="0"/>
                  <a:pt x="1489737" y="0"/>
                </a:cubicBezTo>
                <a:cubicBezTo>
                  <a:pt x="2207038" y="0"/>
                  <a:pt x="2878467" y="461565"/>
                  <a:pt x="2638624" y="1328768"/>
                </a:cubicBezTo>
                <a:cubicBezTo>
                  <a:pt x="2398781" y="2195971"/>
                  <a:pt x="2162068" y="3002310"/>
                  <a:pt x="1339836" y="2627556"/>
                </a:cubicBezTo>
                <a:cubicBezTo>
                  <a:pt x="517604" y="2252802"/>
                  <a:pt x="-178807" y="2021526"/>
                  <a:pt x="41048" y="1328768"/>
                </a:cubicBezTo>
                <a:close/>
              </a:path>
            </a:pathLst>
          </a:custGeom>
          <a:solidFill>
            <a:schemeClr val="bg1">
              <a:lumMod val="95000"/>
            </a:schemeClr>
          </a:solidFill>
          <a:ln w="12700" cap="flat" cmpd="sng" algn="ctr">
            <a:noFill/>
            <a:prstDash val="solid"/>
            <a:miter lim="800000"/>
          </a:ln>
          <a:effectLst>
            <a:innerShdw blurRad="800100">
              <a:srgbClr val="FEFFFE">
                <a:alpha val="64000"/>
              </a:srgbClr>
            </a:innerShdw>
          </a:effectLst>
        </p:spPr>
        <p:txBody>
          <a:bodyPr rtlCol="0" anchor="ctr"/>
          <a:lstStyle/>
          <a:p>
            <a:pPr algn="ctr"/>
            <a:endParaRPr lang="en-US" kern="0" dirty="0">
              <a:solidFill>
                <a:srgbClr val="FEFFFE"/>
              </a:solidFill>
              <a:latin typeface="Source Sans Pro"/>
            </a:endParaRPr>
          </a:p>
        </p:txBody>
      </p:sp>
      <p:sp>
        <p:nvSpPr>
          <p:cNvPr id="100" name="Oval 11">
            <a:extLst>
              <a:ext uri="{FF2B5EF4-FFF2-40B4-BE49-F238E27FC236}">
                <a16:creationId xmlns:a16="http://schemas.microsoft.com/office/drawing/2014/main" id="{9A258EA3-5D04-264B-8D7A-8E61DCF4533B}"/>
              </a:ext>
            </a:extLst>
          </p:cNvPr>
          <p:cNvSpPr/>
          <p:nvPr/>
        </p:nvSpPr>
        <p:spPr>
          <a:xfrm rot="15226543">
            <a:off x="1791831" y="1863617"/>
            <a:ext cx="4096686" cy="4173129"/>
          </a:xfrm>
          <a:custGeom>
            <a:avLst/>
            <a:gdLst>
              <a:gd name="connsiteX0" fmla="*/ 0 w 2377028"/>
              <a:gd name="connsiteY0" fmla="*/ 1188514 h 2377028"/>
              <a:gd name="connsiteX1" fmla="*/ 1188514 w 2377028"/>
              <a:gd name="connsiteY1" fmla="*/ 0 h 2377028"/>
              <a:gd name="connsiteX2" fmla="*/ 2377028 w 2377028"/>
              <a:gd name="connsiteY2" fmla="*/ 1188514 h 2377028"/>
              <a:gd name="connsiteX3" fmla="*/ 1188514 w 2377028"/>
              <a:gd name="connsiteY3" fmla="*/ 2377028 h 2377028"/>
              <a:gd name="connsiteX4" fmla="*/ 0 w 2377028"/>
              <a:gd name="connsiteY4" fmla="*/ 1188514 h 2377028"/>
              <a:gd name="connsiteX0" fmla="*/ 1750 w 2378778"/>
              <a:gd name="connsiteY0" fmla="*/ 1323425 h 2511939"/>
              <a:gd name="connsiteX1" fmla="*/ 1415116 w 2378778"/>
              <a:gd name="connsiteY1" fmla="*/ 0 h 2511939"/>
              <a:gd name="connsiteX2" fmla="*/ 2378778 w 2378778"/>
              <a:gd name="connsiteY2" fmla="*/ 1323425 h 2511939"/>
              <a:gd name="connsiteX3" fmla="*/ 1190264 w 2378778"/>
              <a:gd name="connsiteY3" fmla="*/ 2511939 h 2511939"/>
              <a:gd name="connsiteX4" fmla="*/ 1750 w 2378778"/>
              <a:gd name="connsiteY4" fmla="*/ 1323425 h 2511939"/>
              <a:gd name="connsiteX0" fmla="*/ 1500 w 2378528"/>
              <a:gd name="connsiteY0" fmla="*/ 1323425 h 2841723"/>
              <a:gd name="connsiteX1" fmla="*/ 1414866 w 2378528"/>
              <a:gd name="connsiteY1" fmla="*/ 0 h 2841723"/>
              <a:gd name="connsiteX2" fmla="*/ 2378528 w 2378528"/>
              <a:gd name="connsiteY2" fmla="*/ 1323425 h 2841723"/>
              <a:gd name="connsiteX3" fmla="*/ 1205004 w 2378528"/>
              <a:gd name="connsiteY3" fmla="*/ 2841723 h 2841723"/>
              <a:gd name="connsiteX4" fmla="*/ 1500 w 2378528"/>
              <a:gd name="connsiteY4" fmla="*/ 1323425 h 2841723"/>
              <a:gd name="connsiteX0" fmla="*/ 1575 w 2378603"/>
              <a:gd name="connsiteY0" fmla="*/ 1323425 h 2916436"/>
              <a:gd name="connsiteX1" fmla="*/ 1414941 w 2378603"/>
              <a:gd name="connsiteY1" fmla="*/ 0 h 2916436"/>
              <a:gd name="connsiteX2" fmla="*/ 2378603 w 2378603"/>
              <a:gd name="connsiteY2" fmla="*/ 1323425 h 2916436"/>
              <a:gd name="connsiteX3" fmla="*/ 1205079 w 2378603"/>
              <a:gd name="connsiteY3" fmla="*/ 2841723 h 2916436"/>
              <a:gd name="connsiteX4" fmla="*/ 1575 w 2378603"/>
              <a:gd name="connsiteY4" fmla="*/ 1323425 h 2916436"/>
              <a:gd name="connsiteX0" fmla="*/ 55 w 2377083"/>
              <a:gd name="connsiteY0" fmla="*/ 1323425 h 2757791"/>
              <a:gd name="connsiteX1" fmla="*/ 1413421 w 2377083"/>
              <a:gd name="connsiteY1" fmla="*/ 0 h 2757791"/>
              <a:gd name="connsiteX2" fmla="*/ 2377083 w 2377083"/>
              <a:gd name="connsiteY2" fmla="*/ 1323425 h 2757791"/>
              <a:gd name="connsiteX3" fmla="*/ 1458391 w 2377083"/>
              <a:gd name="connsiteY3" fmla="*/ 2676831 h 2757791"/>
              <a:gd name="connsiteX4" fmla="*/ 55 w 2377083"/>
              <a:gd name="connsiteY4" fmla="*/ 1323425 h 2757791"/>
              <a:gd name="connsiteX0" fmla="*/ 55 w 2501129"/>
              <a:gd name="connsiteY0" fmla="*/ 1323425 h 2757791"/>
              <a:gd name="connsiteX1" fmla="*/ 1413421 w 2501129"/>
              <a:gd name="connsiteY1" fmla="*/ 0 h 2757791"/>
              <a:gd name="connsiteX2" fmla="*/ 2377083 w 2501129"/>
              <a:gd name="connsiteY2" fmla="*/ 1323425 h 2757791"/>
              <a:gd name="connsiteX3" fmla="*/ 1458391 w 2501129"/>
              <a:gd name="connsiteY3" fmla="*/ 2676831 h 2757791"/>
              <a:gd name="connsiteX4" fmla="*/ 55 w 2501129"/>
              <a:gd name="connsiteY4" fmla="*/ 1323425 h 2757791"/>
              <a:gd name="connsiteX0" fmla="*/ 41 w 2436981"/>
              <a:gd name="connsiteY0" fmla="*/ 1323761 h 2677347"/>
              <a:gd name="connsiteX1" fmla="*/ 1413407 w 2436981"/>
              <a:gd name="connsiteY1" fmla="*/ 336 h 2677347"/>
              <a:gd name="connsiteX2" fmla="*/ 2332099 w 2436981"/>
              <a:gd name="connsiteY2" fmla="*/ 1233820 h 2677347"/>
              <a:gd name="connsiteX3" fmla="*/ 1458377 w 2436981"/>
              <a:gd name="connsiteY3" fmla="*/ 2677167 h 2677347"/>
              <a:gd name="connsiteX4" fmla="*/ 41 w 2436981"/>
              <a:gd name="connsiteY4" fmla="*/ 1323761 h 2677347"/>
              <a:gd name="connsiteX0" fmla="*/ 73 w 2485662"/>
              <a:gd name="connsiteY0" fmla="*/ 1324150 h 2677736"/>
              <a:gd name="connsiteX1" fmla="*/ 1413439 w 2485662"/>
              <a:gd name="connsiteY1" fmla="*/ 725 h 2677736"/>
              <a:gd name="connsiteX2" fmla="*/ 2332131 w 2485662"/>
              <a:gd name="connsiteY2" fmla="*/ 1234209 h 2677736"/>
              <a:gd name="connsiteX3" fmla="*/ 1458409 w 2485662"/>
              <a:gd name="connsiteY3" fmla="*/ 2677556 h 2677736"/>
              <a:gd name="connsiteX4" fmla="*/ 73 w 2485662"/>
              <a:gd name="connsiteY4" fmla="*/ 1324150 h 2677736"/>
              <a:gd name="connsiteX0" fmla="*/ 39 w 2485628"/>
              <a:gd name="connsiteY0" fmla="*/ 1325471 h 2679394"/>
              <a:gd name="connsiteX1" fmla="*/ 1413405 w 2485628"/>
              <a:gd name="connsiteY1" fmla="*/ 2046 h 2679394"/>
              <a:gd name="connsiteX2" fmla="*/ 2332097 w 2485628"/>
              <a:gd name="connsiteY2" fmla="*/ 1235530 h 2679394"/>
              <a:gd name="connsiteX3" fmla="*/ 1458375 w 2485628"/>
              <a:gd name="connsiteY3" fmla="*/ 2678877 h 2679394"/>
              <a:gd name="connsiteX4" fmla="*/ 39 w 2485628"/>
              <a:gd name="connsiteY4" fmla="*/ 1325471 h 2679394"/>
              <a:gd name="connsiteX0" fmla="*/ 55 w 2485644"/>
              <a:gd name="connsiteY0" fmla="*/ 1325471 h 2691543"/>
              <a:gd name="connsiteX1" fmla="*/ 1413421 w 2485644"/>
              <a:gd name="connsiteY1" fmla="*/ 2046 h 2691543"/>
              <a:gd name="connsiteX2" fmla="*/ 2332113 w 2485644"/>
              <a:gd name="connsiteY2" fmla="*/ 1235530 h 2691543"/>
              <a:gd name="connsiteX3" fmla="*/ 1458391 w 2485644"/>
              <a:gd name="connsiteY3" fmla="*/ 2678877 h 2691543"/>
              <a:gd name="connsiteX4" fmla="*/ 55 w 2485644"/>
              <a:gd name="connsiteY4" fmla="*/ 1325471 h 2691543"/>
              <a:gd name="connsiteX0" fmla="*/ 41 w 2605840"/>
              <a:gd name="connsiteY0" fmla="*/ 1323569 h 2677212"/>
              <a:gd name="connsiteX1" fmla="*/ 1413407 w 2605840"/>
              <a:gd name="connsiteY1" fmla="*/ 144 h 2677212"/>
              <a:gd name="connsiteX2" fmla="*/ 2511981 w 2605840"/>
              <a:gd name="connsiteY2" fmla="*/ 1263609 h 2677212"/>
              <a:gd name="connsiteX3" fmla="*/ 1458377 w 2605840"/>
              <a:gd name="connsiteY3" fmla="*/ 2676975 h 2677212"/>
              <a:gd name="connsiteX4" fmla="*/ 41 w 2605840"/>
              <a:gd name="connsiteY4" fmla="*/ 1323569 h 2677212"/>
              <a:gd name="connsiteX0" fmla="*/ 41 w 2626754"/>
              <a:gd name="connsiteY0" fmla="*/ 1345977 h 2699620"/>
              <a:gd name="connsiteX1" fmla="*/ 1413407 w 2626754"/>
              <a:gd name="connsiteY1" fmla="*/ 22552 h 2699620"/>
              <a:gd name="connsiteX2" fmla="*/ 2511981 w 2626754"/>
              <a:gd name="connsiteY2" fmla="*/ 1286017 h 2699620"/>
              <a:gd name="connsiteX3" fmla="*/ 1458377 w 2626754"/>
              <a:gd name="connsiteY3" fmla="*/ 2699383 h 2699620"/>
              <a:gd name="connsiteX4" fmla="*/ 41 w 2626754"/>
              <a:gd name="connsiteY4" fmla="*/ 1345977 h 2699620"/>
              <a:gd name="connsiteX0" fmla="*/ 21859 w 2648572"/>
              <a:gd name="connsiteY0" fmla="*/ 1344382 h 2697996"/>
              <a:gd name="connsiteX1" fmla="*/ 1435225 w 2648572"/>
              <a:gd name="connsiteY1" fmla="*/ 20957 h 2697996"/>
              <a:gd name="connsiteX2" fmla="*/ 2533799 w 2648572"/>
              <a:gd name="connsiteY2" fmla="*/ 1284422 h 2697996"/>
              <a:gd name="connsiteX3" fmla="*/ 1480195 w 2648572"/>
              <a:gd name="connsiteY3" fmla="*/ 2697788 h 2697996"/>
              <a:gd name="connsiteX4" fmla="*/ 21859 w 2648572"/>
              <a:gd name="connsiteY4" fmla="*/ 1344382 h 2697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8572" h="2697996">
                <a:moveTo>
                  <a:pt x="21859" y="1344382"/>
                </a:moveTo>
                <a:cubicBezTo>
                  <a:pt x="-150528" y="328617"/>
                  <a:pt x="731755" y="-103961"/>
                  <a:pt x="1435225" y="20957"/>
                </a:cubicBezTo>
                <a:cubicBezTo>
                  <a:pt x="2138695" y="145875"/>
                  <a:pt x="2953524" y="523093"/>
                  <a:pt x="2533799" y="1284422"/>
                </a:cubicBezTo>
                <a:cubicBezTo>
                  <a:pt x="2114074" y="2045751"/>
                  <a:pt x="1898852" y="2687795"/>
                  <a:pt x="1480195" y="2697788"/>
                </a:cubicBezTo>
                <a:cubicBezTo>
                  <a:pt x="1061538" y="2707781"/>
                  <a:pt x="194246" y="2360147"/>
                  <a:pt x="21859" y="1344382"/>
                </a:cubicBezTo>
                <a:close/>
              </a:path>
            </a:pathLst>
          </a:custGeom>
          <a:solidFill>
            <a:schemeClr val="bg1">
              <a:lumMod val="95000"/>
            </a:schemeClr>
          </a:solidFill>
          <a:ln w="6350">
            <a:noFill/>
            <a:miter lim="400000"/>
          </a:ln>
        </p:spPr>
        <p:txBody>
          <a:bodyPr wrap="square" lIns="38100" tIns="38100" rIns="38100" bIns="38100" anchor="ctr">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sp>
        <p:nvSpPr>
          <p:cNvPr id="97" name="Oval 15">
            <a:extLst>
              <a:ext uri="{FF2B5EF4-FFF2-40B4-BE49-F238E27FC236}">
                <a16:creationId xmlns:a16="http://schemas.microsoft.com/office/drawing/2014/main" id="{B4EE7F16-60F0-514E-927A-A73929C1321A}"/>
              </a:ext>
            </a:extLst>
          </p:cNvPr>
          <p:cNvSpPr/>
          <p:nvPr/>
        </p:nvSpPr>
        <p:spPr>
          <a:xfrm>
            <a:off x="6521819" y="2544399"/>
            <a:ext cx="3378528" cy="3420828"/>
          </a:xfrm>
          <a:custGeom>
            <a:avLst/>
            <a:gdLst>
              <a:gd name="connsiteX0" fmla="*/ 0 w 2597576"/>
              <a:gd name="connsiteY0" fmla="*/ 1298788 h 2597576"/>
              <a:gd name="connsiteX1" fmla="*/ 1298788 w 2597576"/>
              <a:gd name="connsiteY1" fmla="*/ 0 h 2597576"/>
              <a:gd name="connsiteX2" fmla="*/ 2597576 w 2597576"/>
              <a:gd name="connsiteY2" fmla="*/ 1298788 h 2597576"/>
              <a:gd name="connsiteX3" fmla="*/ 1298788 w 2597576"/>
              <a:gd name="connsiteY3" fmla="*/ 2597576 h 2597576"/>
              <a:gd name="connsiteX4" fmla="*/ 0 w 2597576"/>
              <a:gd name="connsiteY4" fmla="*/ 1298788 h 2597576"/>
              <a:gd name="connsiteX0" fmla="*/ 745 w 2598321"/>
              <a:gd name="connsiteY0" fmla="*/ 1328768 h 2627556"/>
              <a:gd name="connsiteX1" fmla="*/ 1449434 w 2598321"/>
              <a:gd name="connsiteY1" fmla="*/ 0 h 2627556"/>
              <a:gd name="connsiteX2" fmla="*/ 2598321 w 2598321"/>
              <a:gd name="connsiteY2" fmla="*/ 1328768 h 2627556"/>
              <a:gd name="connsiteX3" fmla="*/ 1299533 w 2598321"/>
              <a:gd name="connsiteY3" fmla="*/ 2627556 h 2627556"/>
              <a:gd name="connsiteX4" fmla="*/ 745 w 2598321"/>
              <a:gd name="connsiteY4" fmla="*/ 1328768 h 2627556"/>
              <a:gd name="connsiteX0" fmla="*/ 891 w 2598467"/>
              <a:gd name="connsiteY0" fmla="*/ 1328768 h 2711731"/>
              <a:gd name="connsiteX1" fmla="*/ 1449580 w 2598467"/>
              <a:gd name="connsiteY1" fmla="*/ 0 h 2711731"/>
              <a:gd name="connsiteX2" fmla="*/ 2598467 w 2598467"/>
              <a:gd name="connsiteY2" fmla="*/ 1328768 h 2711731"/>
              <a:gd name="connsiteX3" fmla="*/ 1299679 w 2598467"/>
              <a:gd name="connsiteY3" fmla="*/ 2627556 h 2711731"/>
              <a:gd name="connsiteX4" fmla="*/ 891 w 2598467"/>
              <a:gd name="connsiteY4" fmla="*/ 1328768 h 2711731"/>
              <a:gd name="connsiteX0" fmla="*/ 41048 w 2638624"/>
              <a:gd name="connsiteY0" fmla="*/ 1328768 h 2711731"/>
              <a:gd name="connsiteX1" fmla="*/ 1489737 w 2638624"/>
              <a:gd name="connsiteY1" fmla="*/ 0 h 2711731"/>
              <a:gd name="connsiteX2" fmla="*/ 2638624 w 2638624"/>
              <a:gd name="connsiteY2" fmla="*/ 1328768 h 2711731"/>
              <a:gd name="connsiteX3" fmla="*/ 1339836 w 2638624"/>
              <a:gd name="connsiteY3" fmla="*/ 2627556 h 2711731"/>
              <a:gd name="connsiteX4" fmla="*/ 41048 w 2638624"/>
              <a:gd name="connsiteY4" fmla="*/ 1328768 h 2711731"/>
              <a:gd name="connsiteX0" fmla="*/ 41048 w 2688152"/>
              <a:gd name="connsiteY0" fmla="*/ 1328768 h 2721806"/>
              <a:gd name="connsiteX1" fmla="*/ 1489737 w 2688152"/>
              <a:gd name="connsiteY1" fmla="*/ 0 h 2721806"/>
              <a:gd name="connsiteX2" fmla="*/ 2638624 w 2688152"/>
              <a:gd name="connsiteY2" fmla="*/ 1328768 h 2721806"/>
              <a:gd name="connsiteX3" fmla="*/ 1339836 w 2688152"/>
              <a:gd name="connsiteY3" fmla="*/ 2627556 h 2721806"/>
              <a:gd name="connsiteX4" fmla="*/ 41048 w 2688152"/>
              <a:gd name="connsiteY4" fmla="*/ 1328768 h 27218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88152" h="2721806">
                <a:moveTo>
                  <a:pt x="41048" y="1328768"/>
                </a:moveTo>
                <a:cubicBezTo>
                  <a:pt x="260903" y="636010"/>
                  <a:pt x="772436" y="0"/>
                  <a:pt x="1489737" y="0"/>
                </a:cubicBezTo>
                <a:cubicBezTo>
                  <a:pt x="2207038" y="0"/>
                  <a:pt x="2878467" y="461565"/>
                  <a:pt x="2638624" y="1328768"/>
                </a:cubicBezTo>
                <a:cubicBezTo>
                  <a:pt x="2398781" y="2195971"/>
                  <a:pt x="2162068" y="3002310"/>
                  <a:pt x="1339836" y="2627556"/>
                </a:cubicBezTo>
                <a:cubicBezTo>
                  <a:pt x="517604" y="2252802"/>
                  <a:pt x="-178807" y="2021526"/>
                  <a:pt x="41048" y="1328768"/>
                </a:cubicBezTo>
                <a:close/>
              </a:path>
            </a:pathLst>
          </a:custGeom>
          <a:gradFill flip="none" rotWithShape="1">
            <a:gsLst>
              <a:gs pos="0">
                <a:srgbClr val="2D3192"/>
              </a:gs>
              <a:gs pos="96000">
                <a:srgbClr val="1BFEFE"/>
              </a:gs>
            </a:gsLst>
            <a:path path="circle">
              <a:fillToRect l="100000" t="100000"/>
            </a:path>
            <a:tileRect r="-100000" b="-100000"/>
          </a:gradFill>
          <a:ln w="12700" cap="flat" cmpd="sng" algn="ctr">
            <a:noFill/>
            <a:prstDash val="solid"/>
            <a:miter lim="800000"/>
          </a:ln>
          <a:effectLst>
            <a:innerShdw blurRad="800100">
              <a:srgbClr val="FEFFFE">
                <a:alpha val="64000"/>
              </a:srgbClr>
            </a:innerShdw>
          </a:effectLst>
        </p:spPr>
        <p:txBody>
          <a:bodyPr rtlCol="0" anchor="ctr"/>
          <a:lstStyle/>
          <a:p>
            <a:pPr algn="ctr"/>
            <a:endParaRPr lang="en-US" kern="0" dirty="0">
              <a:solidFill>
                <a:srgbClr val="FEFFFE"/>
              </a:solidFill>
              <a:latin typeface="Source Sans Pro"/>
            </a:endParaRPr>
          </a:p>
        </p:txBody>
      </p:sp>
      <p:sp>
        <p:nvSpPr>
          <p:cNvPr id="98" name="Oval 11">
            <a:extLst>
              <a:ext uri="{FF2B5EF4-FFF2-40B4-BE49-F238E27FC236}">
                <a16:creationId xmlns:a16="http://schemas.microsoft.com/office/drawing/2014/main" id="{92F5C4F2-87EB-EF49-8146-8B047CAD4781}"/>
              </a:ext>
            </a:extLst>
          </p:cNvPr>
          <p:cNvSpPr/>
          <p:nvPr/>
        </p:nvSpPr>
        <p:spPr>
          <a:xfrm>
            <a:off x="2364561" y="2433254"/>
            <a:ext cx="3358163" cy="3420827"/>
          </a:xfrm>
          <a:custGeom>
            <a:avLst/>
            <a:gdLst>
              <a:gd name="connsiteX0" fmla="*/ 0 w 2377028"/>
              <a:gd name="connsiteY0" fmla="*/ 1188514 h 2377028"/>
              <a:gd name="connsiteX1" fmla="*/ 1188514 w 2377028"/>
              <a:gd name="connsiteY1" fmla="*/ 0 h 2377028"/>
              <a:gd name="connsiteX2" fmla="*/ 2377028 w 2377028"/>
              <a:gd name="connsiteY2" fmla="*/ 1188514 h 2377028"/>
              <a:gd name="connsiteX3" fmla="*/ 1188514 w 2377028"/>
              <a:gd name="connsiteY3" fmla="*/ 2377028 h 2377028"/>
              <a:gd name="connsiteX4" fmla="*/ 0 w 2377028"/>
              <a:gd name="connsiteY4" fmla="*/ 1188514 h 2377028"/>
              <a:gd name="connsiteX0" fmla="*/ 1750 w 2378778"/>
              <a:gd name="connsiteY0" fmla="*/ 1323425 h 2511939"/>
              <a:gd name="connsiteX1" fmla="*/ 1415116 w 2378778"/>
              <a:gd name="connsiteY1" fmla="*/ 0 h 2511939"/>
              <a:gd name="connsiteX2" fmla="*/ 2378778 w 2378778"/>
              <a:gd name="connsiteY2" fmla="*/ 1323425 h 2511939"/>
              <a:gd name="connsiteX3" fmla="*/ 1190264 w 2378778"/>
              <a:gd name="connsiteY3" fmla="*/ 2511939 h 2511939"/>
              <a:gd name="connsiteX4" fmla="*/ 1750 w 2378778"/>
              <a:gd name="connsiteY4" fmla="*/ 1323425 h 2511939"/>
              <a:gd name="connsiteX0" fmla="*/ 1500 w 2378528"/>
              <a:gd name="connsiteY0" fmla="*/ 1323425 h 2841723"/>
              <a:gd name="connsiteX1" fmla="*/ 1414866 w 2378528"/>
              <a:gd name="connsiteY1" fmla="*/ 0 h 2841723"/>
              <a:gd name="connsiteX2" fmla="*/ 2378528 w 2378528"/>
              <a:gd name="connsiteY2" fmla="*/ 1323425 h 2841723"/>
              <a:gd name="connsiteX3" fmla="*/ 1205004 w 2378528"/>
              <a:gd name="connsiteY3" fmla="*/ 2841723 h 2841723"/>
              <a:gd name="connsiteX4" fmla="*/ 1500 w 2378528"/>
              <a:gd name="connsiteY4" fmla="*/ 1323425 h 2841723"/>
              <a:gd name="connsiteX0" fmla="*/ 1575 w 2378603"/>
              <a:gd name="connsiteY0" fmla="*/ 1323425 h 2916436"/>
              <a:gd name="connsiteX1" fmla="*/ 1414941 w 2378603"/>
              <a:gd name="connsiteY1" fmla="*/ 0 h 2916436"/>
              <a:gd name="connsiteX2" fmla="*/ 2378603 w 2378603"/>
              <a:gd name="connsiteY2" fmla="*/ 1323425 h 2916436"/>
              <a:gd name="connsiteX3" fmla="*/ 1205079 w 2378603"/>
              <a:gd name="connsiteY3" fmla="*/ 2841723 h 2916436"/>
              <a:gd name="connsiteX4" fmla="*/ 1575 w 2378603"/>
              <a:gd name="connsiteY4" fmla="*/ 1323425 h 2916436"/>
              <a:gd name="connsiteX0" fmla="*/ 55 w 2377083"/>
              <a:gd name="connsiteY0" fmla="*/ 1323425 h 2757791"/>
              <a:gd name="connsiteX1" fmla="*/ 1413421 w 2377083"/>
              <a:gd name="connsiteY1" fmla="*/ 0 h 2757791"/>
              <a:gd name="connsiteX2" fmla="*/ 2377083 w 2377083"/>
              <a:gd name="connsiteY2" fmla="*/ 1323425 h 2757791"/>
              <a:gd name="connsiteX3" fmla="*/ 1458391 w 2377083"/>
              <a:gd name="connsiteY3" fmla="*/ 2676831 h 2757791"/>
              <a:gd name="connsiteX4" fmla="*/ 55 w 2377083"/>
              <a:gd name="connsiteY4" fmla="*/ 1323425 h 2757791"/>
              <a:gd name="connsiteX0" fmla="*/ 55 w 2501129"/>
              <a:gd name="connsiteY0" fmla="*/ 1323425 h 2757791"/>
              <a:gd name="connsiteX1" fmla="*/ 1413421 w 2501129"/>
              <a:gd name="connsiteY1" fmla="*/ 0 h 2757791"/>
              <a:gd name="connsiteX2" fmla="*/ 2377083 w 2501129"/>
              <a:gd name="connsiteY2" fmla="*/ 1323425 h 2757791"/>
              <a:gd name="connsiteX3" fmla="*/ 1458391 w 2501129"/>
              <a:gd name="connsiteY3" fmla="*/ 2676831 h 2757791"/>
              <a:gd name="connsiteX4" fmla="*/ 55 w 2501129"/>
              <a:gd name="connsiteY4" fmla="*/ 1323425 h 2757791"/>
              <a:gd name="connsiteX0" fmla="*/ 41 w 2436981"/>
              <a:gd name="connsiteY0" fmla="*/ 1323761 h 2677347"/>
              <a:gd name="connsiteX1" fmla="*/ 1413407 w 2436981"/>
              <a:gd name="connsiteY1" fmla="*/ 336 h 2677347"/>
              <a:gd name="connsiteX2" fmla="*/ 2332099 w 2436981"/>
              <a:gd name="connsiteY2" fmla="*/ 1233820 h 2677347"/>
              <a:gd name="connsiteX3" fmla="*/ 1458377 w 2436981"/>
              <a:gd name="connsiteY3" fmla="*/ 2677167 h 2677347"/>
              <a:gd name="connsiteX4" fmla="*/ 41 w 2436981"/>
              <a:gd name="connsiteY4" fmla="*/ 1323761 h 2677347"/>
              <a:gd name="connsiteX0" fmla="*/ 73 w 2485662"/>
              <a:gd name="connsiteY0" fmla="*/ 1324150 h 2677736"/>
              <a:gd name="connsiteX1" fmla="*/ 1413439 w 2485662"/>
              <a:gd name="connsiteY1" fmla="*/ 725 h 2677736"/>
              <a:gd name="connsiteX2" fmla="*/ 2332131 w 2485662"/>
              <a:gd name="connsiteY2" fmla="*/ 1234209 h 2677736"/>
              <a:gd name="connsiteX3" fmla="*/ 1458409 w 2485662"/>
              <a:gd name="connsiteY3" fmla="*/ 2677556 h 2677736"/>
              <a:gd name="connsiteX4" fmla="*/ 73 w 2485662"/>
              <a:gd name="connsiteY4" fmla="*/ 1324150 h 2677736"/>
              <a:gd name="connsiteX0" fmla="*/ 39 w 2485628"/>
              <a:gd name="connsiteY0" fmla="*/ 1325471 h 2679394"/>
              <a:gd name="connsiteX1" fmla="*/ 1413405 w 2485628"/>
              <a:gd name="connsiteY1" fmla="*/ 2046 h 2679394"/>
              <a:gd name="connsiteX2" fmla="*/ 2332097 w 2485628"/>
              <a:gd name="connsiteY2" fmla="*/ 1235530 h 2679394"/>
              <a:gd name="connsiteX3" fmla="*/ 1458375 w 2485628"/>
              <a:gd name="connsiteY3" fmla="*/ 2678877 h 2679394"/>
              <a:gd name="connsiteX4" fmla="*/ 39 w 2485628"/>
              <a:gd name="connsiteY4" fmla="*/ 1325471 h 2679394"/>
              <a:gd name="connsiteX0" fmla="*/ 55 w 2485644"/>
              <a:gd name="connsiteY0" fmla="*/ 1325471 h 2691543"/>
              <a:gd name="connsiteX1" fmla="*/ 1413421 w 2485644"/>
              <a:gd name="connsiteY1" fmla="*/ 2046 h 2691543"/>
              <a:gd name="connsiteX2" fmla="*/ 2332113 w 2485644"/>
              <a:gd name="connsiteY2" fmla="*/ 1235530 h 2691543"/>
              <a:gd name="connsiteX3" fmla="*/ 1458391 w 2485644"/>
              <a:gd name="connsiteY3" fmla="*/ 2678877 h 2691543"/>
              <a:gd name="connsiteX4" fmla="*/ 55 w 2485644"/>
              <a:gd name="connsiteY4" fmla="*/ 1325471 h 2691543"/>
              <a:gd name="connsiteX0" fmla="*/ 41 w 2605840"/>
              <a:gd name="connsiteY0" fmla="*/ 1323569 h 2677212"/>
              <a:gd name="connsiteX1" fmla="*/ 1413407 w 2605840"/>
              <a:gd name="connsiteY1" fmla="*/ 144 h 2677212"/>
              <a:gd name="connsiteX2" fmla="*/ 2511981 w 2605840"/>
              <a:gd name="connsiteY2" fmla="*/ 1263609 h 2677212"/>
              <a:gd name="connsiteX3" fmla="*/ 1458377 w 2605840"/>
              <a:gd name="connsiteY3" fmla="*/ 2676975 h 2677212"/>
              <a:gd name="connsiteX4" fmla="*/ 41 w 2605840"/>
              <a:gd name="connsiteY4" fmla="*/ 1323569 h 2677212"/>
              <a:gd name="connsiteX0" fmla="*/ 41 w 2626754"/>
              <a:gd name="connsiteY0" fmla="*/ 1345977 h 2699620"/>
              <a:gd name="connsiteX1" fmla="*/ 1413407 w 2626754"/>
              <a:gd name="connsiteY1" fmla="*/ 22552 h 2699620"/>
              <a:gd name="connsiteX2" fmla="*/ 2511981 w 2626754"/>
              <a:gd name="connsiteY2" fmla="*/ 1286017 h 2699620"/>
              <a:gd name="connsiteX3" fmla="*/ 1458377 w 2626754"/>
              <a:gd name="connsiteY3" fmla="*/ 2699383 h 2699620"/>
              <a:gd name="connsiteX4" fmla="*/ 41 w 2626754"/>
              <a:gd name="connsiteY4" fmla="*/ 1345977 h 2699620"/>
              <a:gd name="connsiteX0" fmla="*/ 21859 w 2648572"/>
              <a:gd name="connsiteY0" fmla="*/ 1344382 h 2697996"/>
              <a:gd name="connsiteX1" fmla="*/ 1435225 w 2648572"/>
              <a:gd name="connsiteY1" fmla="*/ 20957 h 2697996"/>
              <a:gd name="connsiteX2" fmla="*/ 2533799 w 2648572"/>
              <a:gd name="connsiteY2" fmla="*/ 1284422 h 2697996"/>
              <a:gd name="connsiteX3" fmla="*/ 1480195 w 2648572"/>
              <a:gd name="connsiteY3" fmla="*/ 2697788 h 2697996"/>
              <a:gd name="connsiteX4" fmla="*/ 21859 w 2648572"/>
              <a:gd name="connsiteY4" fmla="*/ 1344382 h 2697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8572" h="2697996">
                <a:moveTo>
                  <a:pt x="21859" y="1344382"/>
                </a:moveTo>
                <a:cubicBezTo>
                  <a:pt x="-150528" y="328617"/>
                  <a:pt x="731755" y="-103961"/>
                  <a:pt x="1435225" y="20957"/>
                </a:cubicBezTo>
                <a:cubicBezTo>
                  <a:pt x="2138695" y="145875"/>
                  <a:pt x="2953524" y="523093"/>
                  <a:pt x="2533799" y="1284422"/>
                </a:cubicBezTo>
                <a:cubicBezTo>
                  <a:pt x="2114074" y="2045751"/>
                  <a:pt x="1898852" y="2687795"/>
                  <a:pt x="1480195" y="2697788"/>
                </a:cubicBezTo>
                <a:cubicBezTo>
                  <a:pt x="1061538" y="2707781"/>
                  <a:pt x="194246" y="2360147"/>
                  <a:pt x="21859" y="1344382"/>
                </a:cubicBezTo>
                <a:close/>
              </a:path>
            </a:pathLst>
          </a:custGeom>
          <a:gradFill>
            <a:gsLst>
              <a:gs pos="0">
                <a:srgbClr val="892EA2"/>
              </a:gs>
              <a:gs pos="100000">
                <a:srgbClr val="E096E3"/>
              </a:gs>
            </a:gsLst>
            <a:path path="circle">
              <a:fillToRect l="100000" t="100000"/>
            </a:path>
          </a:gradFill>
          <a:ln w="12700" cap="flat" cmpd="sng" algn="ctr">
            <a:noFill/>
            <a:prstDash val="solid"/>
            <a:miter lim="800000"/>
          </a:ln>
          <a:effectLst>
            <a:innerShdw blurRad="800100">
              <a:srgbClr val="FEFFFE">
                <a:alpha val="64000"/>
              </a:srgbClr>
            </a:innerShdw>
          </a:effectLst>
        </p:spPr>
        <p:txBody>
          <a:bodyPr rtlCol="0" anchor="ctr"/>
          <a:lstStyle/>
          <a:p>
            <a:pPr algn="ctr"/>
            <a:endParaRPr lang="en-US" kern="0" dirty="0">
              <a:solidFill>
                <a:srgbClr val="FEFFFE"/>
              </a:solidFill>
              <a:latin typeface="Source Sans Pro"/>
            </a:endParaRPr>
          </a:p>
        </p:txBody>
      </p:sp>
      <p:sp>
        <p:nvSpPr>
          <p:cNvPr id="5" name="TextBox 4">
            <a:extLst>
              <a:ext uri="{FF2B5EF4-FFF2-40B4-BE49-F238E27FC236}">
                <a16:creationId xmlns:a16="http://schemas.microsoft.com/office/drawing/2014/main" id="{EF94C8ED-B5AD-6740-B719-DEAC613F63F5}"/>
              </a:ext>
            </a:extLst>
          </p:cNvPr>
          <p:cNvSpPr txBox="1"/>
          <p:nvPr/>
        </p:nvSpPr>
        <p:spPr>
          <a:xfrm>
            <a:off x="934412" y="384655"/>
            <a:ext cx="4160385" cy="1508105"/>
          </a:xfrm>
          <a:prstGeom prst="rect">
            <a:avLst/>
          </a:prstGeom>
          <a:noFill/>
        </p:spPr>
        <p:txBody>
          <a:bodyPr wrap="square" rtlCol="0">
            <a:spAutoFit/>
          </a:bodyPr>
          <a:lstStyle/>
          <a:p>
            <a:r>
              <a:rPr lang="en-US" sz="9200" b="1" dirty="0">
                <a:solidFill>
                  <a:srgbClr val="EBE8ED"/>
                </a:solidFill>
                <a:latin typeface="Century Gothic" panose="020B0502020202020204" pitchFamily="34" charset="0"/>
              </a:rPr>
              <a:t>ABOUT</a:t>
            </a:r>
          </a:p>
        </p:txBody>
      </p:sp>
      <p:sp>
        <p:nvSpPr>
          <p:cNvPr id="17" name="Freeform: Shape 16">
            <a:extLst>
              <a:ext uri="{FF2B5EF4-FFF2-40B4-BE49-F238E27FC236}">
                <a16:creationId xmlns:a16="http://schemas.microsoft.com/office/drawing/2014/main" id="{DCAD445B-9179-46B0-BEAA-EDAF45E9D512}"/>
              </a:ext>
            </a:extLst>
          </p:cNvPr>
          <p:cNvSpPr/>
          <p:nvPr/>
        </p:nvSpPr>
        <p:spPr>
          <a:xfrm>
            <a:off x="-668590" y="50856"/>
            <a:ext cx="13529184" cy="8171090"/>
          </a:xfrm>
          <a:custGeom>
            <a:avLst/>
            <a:gdLst>
              <a:gd name="connsiteX0" fmla="*/ 5739192 w 5772150"/>
              <a:gd name="connsiteY0" fmla="*/ 1137761 h 3486150"/>
              <a:gd name="connsiteX1" fmla="*/ 5495257 w 5772150"/>
              <a:gd name="connsiteY1" fmla="*/ 617696 h 3486150"/>
              <a:gd name="connsiteX2" fmla="*/ 4156708 w 5772150"/>
              <a:gd name="connsiteY2" fmla="*/ 7429 h 3486150"/>
              <a:gd name="connsiteX3" fmla="*/ 3288981 w 5772150"/>
              <a:gd name="connsiteY3" fmla="*/ 260985 h 3486150"/>
              <a:gd name="connsiteX4" fmla="*/ 2701384 w 5772150"/>
              <a:gd name="connsiteY4" fmla="*/ 282702 h 3486150"/>
              <a:gd name="connsiteX5" fmla="*/ 2644805 w 5772150"/>
              <a:gd name="connsiteY5" fmla="*/ 253746 h 3486150"/>
              <a:gd name="connsiteX6" fmla="*/ 1922429 w 5772150"/>
              <a:gd name="connsiteY6" fmla="*/ 26765 h 3486150"/>
              <a:gd name="connsiteX7" fmla="*/ 1615438 w 5772150"/>
              <a:gd name="connsiteY7" fmla="*/ 0 h 3486150"/>
              <a:gd name="connsiteX8" fmla="*/ 346708 w 5772150"/>
              <a:gd name="connsiteY8" fmla="*/ 561594 h 3486150"/>
              <a:gd name="connsiteX9" fmla="*/ 27240 w 5772150"/>
              <a:gd name="connsiteY9" fmla="*/ 1844326 h 3486150"/>
              <a:gd name="connsiteX10" fmla="*/ 779810 w 5772150"/>
              <a:gd name="connsiteY10" fmla="*/ 3096387 h 3486150"/>
              <a:gd name="connsiteX11" fmla="*/ 1823941 w 5772150"/>
              <a:gd name="connsiteY11" fmla="*/ 3465862 h 3486150"/>
              <a:gd name="connsiteX12" fmla="*/ 1854040 w 5772150"/>
              <a:gd name="connsiteY12" fmla="*/ 3465481 h 3486150"/>
              <a:gd name="connsiteX13" fmla="*/ 2689192 w 5772150"/>
              <a:gd name="connsiteY13" fmla="*/ 3013139 h 3486150"/>
              <a:gd name="connsiteX14" fmla="*/ 2690335 w 5772150"/>
              <a:gd name="connsiteY14" fmla="*/ 3011615 h 3486150"/>
              <a:gd name="connsiteX15" fmla="*/ 2953796 w 5772150"/>
              <a:gd name="connsiteY15" fmla="*/ 2965323 h 3486150"/>
              <a:gd name="connsiteX16" fmla="*/ 3588638 w 5772150"/>
              <a:gd name="connsiteY16" fmla="*/ 3285268 h 3486150"/>
              <a:gd name="connsiteX17" fmla="*/ 3590257 w 5772150"/>
              <a:gd name="connsiteY17" fmla="*/ 3286030 h 3486150"/>
              <a:gd name="connsiteX18" fmla="*/ 3755706 w 5772150"/>
              <a:gd name="connsiteY18" fmla="*/ 3360325 h 3486150"/>
              <a:gd name="connsiteX19" fmla="*/ 4333207 w 5772150"/>
              <a:gd name="connsiteY19" fmla="*/ 3495389 h 3486150"/>
              <a:gd name="connsiteX20" fmla="*/ 5390768 w 5772150"/>
              <a:gd name="connsiteY20" fmla="*/ 2803208 h 3486150"/>
              <a:gd name="connsiteX21" fmla="*/ 5710998 w 5772150"/>
              <a:gd name="connsiteY21" fmla="*/ 1909191 h 3486150"/>
              <a:gd name="connsiteX22" fmla="*/ 5739192 w 5772150"/>
              <a:gd name="connsiteY22" fmla="*/ 1137761 h 3486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772150" h="3486150">
                <a:moveTo>
                  <a:pt x="5739192" y="1137761"/>
                </a:moveTo>
                <a:cubicBezTo>
                  <a:pt x="5695663" y="948214"/>
                  <a:pt x="5613557" y="773240"/>
                  <a:pt x="5495257" y="617696"/>
                </a:cubicBezTo>
                <a:cubicBezTo>
                  <a:pt x="5204364" y="235553"/>
                  <a:pt x="4704015" y="7429"/>
                  <a:pt x="4156708" y="7429"/>
                </a:cubicBezTo>
                <a:cubicBezTo>
                  <a:pt x="3847241" y="7429"/>
                  <a:pt x="3552919" y="94107"/>
                  <a:pt x="3288981" y="260985"/>
                </a:cubicBezTo>
                <a:cubicBezTo>
                  <a:pt x="3111721" y="372999"/>
                  <a:pt x="2886645" y="381095"/>
                  <a:pt x="2701384" y="282702"/>
                </a:cubicBezTo>
                <a:cubicBezTo>
                  <a:pt x="2682810" y="272891"/>
                  <a:pt x="2663950" y="263176"/>
                  <a:pt x="2644805" y="253746"/>
                </a:cubicBezTo>
                <a:cubicBezTo>
                  <a:pt x="2384392" y="125825"/>
                  <a:pt x="2108262" y="59722"/>
                  <a:pt x="1922429" y="26765"/>
                </a:cubicBezTo>
                <a:cubicBezTo>
                  <a:pt x="1822036" y="9049"/>
                  <a:pt x="1718785" y="0"/>
                  <a:pt x="1615438" y="0"/>
                </a:cubicBezTo>
                <a:cubicBezTo>
                  <a:pt x="1117852" y="0"/>
                  <a:pt x="643603" y="209931"/>
                  <a:pt x="346708" y="561594"/>
                </a:cubicBezTo>
                <a:cubicBezTo>
                  <a:pt x="53910" y="908304"/>
                  <a:pt x="-56580" y="1351883"/>
                  <a:pt x="27240" y="1844326"/>
                </a:cubicBezTo>
                <a:cubicBezTo>
                  <a:pt x="138587" y="2498979"/>
                  <a:pt x="497965" y="2886551"/>
                  <a:pt x="779810" y="3096387"/>
                </a:cubicBezTo>
                <a:cubicBezTo>
                  <a:pt x="1227771" y="3429857"/>
                  <a:pt x="1659253" y="3465862"/>
                  <a:pt x="1823941" y="3465862"/>
                </a:cubicBezTo>
                <a:cubicBezTo>
                  <a:pt x="1833751" y="3465862"/>
                  <a:pt x="1843562" y="3465766"/>
                  <a:pt x="1854040" y="3465481"/>
                </a:cubicBezTo>
                <a:cubicBezTo>
                  <a:pt x="2176652" y="3457766"/>
                  <a:pt x="2457639" y="3305651"/>
                  <a:pt x="2689192" y="3013139"/>
                </a:cubicBezTo>
                <a:cubicBezTo>
                  <a:pt x="2689573" y="3012662"/>
                  <a:pt x="2689954" y="3012186"/>
                  <a:pt x="2690335" y="3011615"/>
                </a:cubicBezTo>
                <a:cubicBezTo>
                  <a:pt x="2753866" y="2931224"/>
                  <a:pt x="2867405" y="2910269"/>
                  <a:pt x="2953796" y="2965323"/>
                </a:cubicBezTo>
                <a:cubicBezTo>
                  <a:pt x="3145534" y="3087338"/>
                  <a:pt x="3362609" y="3184398"/>
                  <a:pt x="3588638" y="3285268"/>
                </a:cubicBezTo>
                <a:lnTo>
                  <a:pt x="3590257" y="3286030"/>
                </a:lnTo>
                <a:cubicBezTo>
                  <a:pt x="3644359" y="3310223"/>
                  <a:pt x="3700366" y="3335179"/>
                  <a:pt x="3755706" y="3360325"/>
                </a:cubicBezTo>
                <a:cubicBezTo>
                  <a:pt x="3952302" y="3449955"/>
                  <a:pt x="4146612" y="3495389"/>
                  <a:pt x="4333207" y="3495389"/>
                </a:cubicBezTo>
                <a:cubicBezTo>
                  <a:pt x="4645056" y="3495389"/>
                  <a:pt x="5081586" y="3375279"/>
                  <a:pt x="5390768" y="2803208"/>
                </a:cubicBezTo>
                <a:cubicBezTo>
                  <a:pt x="5540120" y="2526792"/>
                  <a:pt x="5630893" y="2198656"/>
                  <a:pt x="5710998" y="1909191"/>
                </a:cubicBezTo>
                <a:cubicBezTo>
                  <a:pt x="5785389" y="1639824"/>
                  <a:pt x="5794914" y="1380268"/>
                  <a:pt x="5739192" y="1137761"/>
                </a:cubicBezTo>
                <a:close/>
              </a:path>
            </a:pathLst>
          </a:custGeom>
          <a:noFill/>
          <a:ln w="6350" cap="flat">
            <a:solidFill>
              <a:schemeClr val="tx1">
                <a:alpha val="12000"/>
              </a:schemeClr>
            </a:solidFill>
            <a:miter lim="400000"/>
          </a:ln>
          <a:effectLst/>
        </p:spPr>
        <p:txBody>
          <a:bodyPr rot="0" spcFirstLastPara="0" vertOverflow="overflow" horzOverflow="overflow" vert="horz" wrap="square" lIns="38100" tIns="38100" rIns="38100" bIns="38100" numCol="1" spcCol="0" rtlCol="0" fromWordArt="0" anchor="ctr" anchorCtr="0" forceAA="0" compatLnSpc="1">
            <a:prstTxWarp prst="textNoShape">
              <a:avLst/>
            </a:prstTxWarp>
            <a:noAutofit/>
          </a:bodyPr>
          <a:lstStyle/>
          <a:p>
            <a:endParaRPr lang="en-US" dirty="0">
              <a:effectLst>
                <a:outerShdw blurRad="38100" dist="12700" dir="5400000" rotWithShape="0">
                  <a:srgbClr val="000000">
                    <a:alpha val="50000"/>
                  </a:srgbClr>
                </a:outerShdw>
              </a:effectLst>
            </a:endParaRPr>
          </a:p>
        </p:txBody>
      </p:sp>
      <p:sp>
        <p:nvSpPr>
          <p:cNvPr id="18" name="Freeform: Shape 17">
            <a:extLst>
              <a:ext uri="{FF2B5EF4-FFF2-40B4-BE49-F238E27FC236}">
                <a16:creationId xmlns:a16="http://schemas.microsoft.com/office/drawing/2014/main" id="{4FEC7850-36B5-4EA3-A5C5-54ED0CB30AF8}"/>
              </a:ext>
            </a:extLst>
          </p:cNvPr>
          <p:cNvSpPr/>
          <p:nvPr/>
        </p:nvSpPr>
        <p:spPr>
          <a:xfrm>
            <a:off x="889880" y="1269869"/>
            <a:ext cx="10413120" cy="5733064"/>
          </a:xfrm>
          <a:custGeom>
            <a:avLst/>
            <a:gdLst>
              <a:gd name="connsiteX0" fmla="*/ 4879192 w 5086350"/>
              <a:gd name="connsiteY0" fmla="*/ 482441 h 2800350"/>
              <a:gd name="connsiteX1" fmla="*/ 3813534 w 5086350"/>
              <a:gd name="connsiteY1" fmla="*/ 7334 h 2800350"/>
              <a:gd name="connsiteX2" fmla="*/ 2862558 w 5086350"/>
              <a:gd name="connsiteY2" fmla="*/ 422719 h 2800350"/>
              <a:gd name="connsiteX3" fmla="*/ 2793693 w 5086350"/>
              <a:gd name="connsiteY3" fmla="*/ 496062 h 2800350"/>
              <a:gd name="connsiteX4" fmla="*/ 2534041 w 5086350"/>
              <a:gd name="connsiteY4" fmla="*/ 497872 h 2800350"/>
              <a:gd name="connsiteX5" fmla="*/ 2150374 w 5086350"/>
              <a:gd name="connsiteY5" fmla="*/ 218599 h 2800350"/>
              <a:gd name="connsiteX6" fmla="*/ 1519343 w 5086350"/>
              <a:gd name="connsiteY6" fmla="*/ 21526 h 2800350"/>
              <a:gd name="connsiteX7" fmla="*/ 1272169 w 5086350"/>
              <a:gd name="connsiteY7" fmla="*/ 0 h 2800350"/>
              <a:gd name="connsiteX8" fmla="*/ 265377 w 5086350"/>
              <a:gd name="connsiteY8" fmla="*/ 439960 h 2800350"/>
              <a:gd name="connsiteX9" fmla="*/ 22013 w 5086350"/>
              <a:gd name="connsiteY9" fmla="*/ 1443990 h 2800350"/>
              <a:gd name="connsiteX10" fmla="*/ 641233 w 5086350"/>
              <a:gd name="connsiteY10" fmla="*/ 2478500 h 2800350"/>
              <a:gd name="connsiteX11" fmla="*/ 1480671 w 5086350"/>
              <a:gd name="connsiteY11" fmla="*/ 2780062 h 2800350"/>
              <a:gd name="connsiteX12" fmla="*/ 1502579 w 5086350"/>
              <a:gd name="connsiteY12" fmla="*/ 2779776 h 2800350"/>
              <a:gd name="connsiteX13" fmla="*/ 2077032 w 5086350"/>
              <a:gd name="connsiteY13" fmla="*/ 2457450 h 2800350"/>
              <a:gd name="connsiteX14" fmla="*/ 2266008 w 5086350"/>
              <a:gd name="connsiteY14" fmla="*/ 2166747 h 2800350"/>
              <a:gd name="connsiteX15" fmla="*/ 2543471 w 5086350"/>
              <a:gd name="connsiteY15" fmla="*/ 2131886 h 2800350"/>
              <a:gd name="connsiteX16" fmla="*/ 2610336 w 5086350"/>
              <a:gd name="connsiteY16" fmla="*/ 2196465 h 2800350"/>
              <a:gd name="connsiteX17" fmla="*/ 3385100 w 5086350"/>
              <a:gd name="connsiteY17" fmla="*/ 2629376 h 2800350"/>
              <a:gd name="connsiteX18" fmla="*/ 3554645 w 5086350"/>
              <a:gd name="connsiteY18" fmla="*/ 2705576 h 2800350"/>
              <a:gd name="connsiteX19" fmla="*/ 3989842 w 5086350"/>
              <a:gd name="connsiteY19" fmla="*/ 2809780 h 2800350"/>
              <a:gd name="connsiteX20" fmla="*/ 4745747 w 5086350"/>
              <a:gd name="connsiteY20" fmla="*/ 2297430 h 2800350"/>
              <a:gd name="connsiteX21" fmla="*/ 5037116 w 5086350"/>
              <a:gd name="connsiteY21" fmla="*/ 1475042 h 2800350"/>
              <a:gd name="connsiteX22" fmla="*/ 4879192 w 5086350"/>
              <a:gd name="connsiteY22" fmla="*/ 482441 h 2800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086350" h="2800350">
                <a:moveTo>
                  <a:pt x="4879192" y="482441"/>
                </a:moveTo>
                <a:cubicBezTo>
                  <a:pt x="4652782" y="184975"/>
                  <a:pt x="4254447" y="7334"/>
                  <a:pt x="3813534" y="7334"/>
                </a:cubicBezTo>
                <a:cubicBezTo>
                  <a:pt x="3462443" y="7334"/>
                  <a:pt x="3133640" y="150971"/>
                  <a:pt x="2862558" y="422719"/>
                </a:cubicBezTo>
                <a:cubicBezTo>
                  <a:pt x="2839032" y="446342"/>
                  <a:pt x="2816076" y="470725"/>
                  <a:pt x="2793693" y="496062"/>
                </a:cubicBezTo>
                <a:cubicBezTo>
                  <a:pt x="2724636" y="573881"/>
                  <a:pt x="2603478" y="575405"/>
                  <a:pt x="2534041" y="497872"/>
                </a:cubicBezTo>
                <a:cubicBezTo>
                  <a:pt x="2437458" y="390049"/>
                  <a:pt x="2309251" y="296609"/>
                  <a:pt x="2150374" y="218599"/>
                </a:cubicBezTo>
                <a:cubicBezTo>
                  <a:pt x="1926060" y="108395"/>
                  <a:pt x="1683363" y="50578"/>
                  <a:pt x="1519343" y="21526"/>
                </a:cubicBezTo>
                <a:cubicBezTo>
                  <a:pt x="1438761" y="7239"/>
                  <a:pt x="1355608" y="0"/>
                  <a:pt x="1272169" y="0"/>
                </a:cubicBezTo>
                <a:cubicBezTo>
                  <a:pt x="874310" y="0"/>
                  <a:pt x="497977" y="164497"/>
                  <a:pt x="265377" y="439960"/>
                </a:cubicBezTo>
                <a:cubicBezTo>
                  <a:pt x="39825" y="707041"/>
                  <a:pt x="-44281" y="1054227"/>
                  <a:pt x="22013" y="1443990"/>
                </a:cubicBezTo>
                <a:cubicBezTo>
                  <a:pt x="114310" y="1986725"/>
                  <a:pt x="409680" y="2306098"/>
                  <a:pt x="641233" y="2478500"/>
                </a:cubicBezTo>
                <a:cubicBezTo>
                  <a:pt x="1017185" y="2758345"/>
                  <a:pt x="1378754" y="2780062"/>
                  <a:pt x="1480671" y="2780062"/>
                </a:cubicBezTo>
                <a:cubicBezTo>
                  <a:pt x="1487910" y="2780062"/>
                  <a:pt x="1495149" y="2779966"/>
                  <a:pt x="1502579" y="2779776"/>
                </a:cubicBezTo>
                <a:cubicBezTo>
                  <a:pt x="1721463" y="2774537"/>
                  <a:pt x="1909392" y="2669096"/>
                  <a:pt x="2077032" y="2457450"/>
                </a:cubicBezTo>
                <a:cubicBezTo>
                  <a:pt x="2143897" y="2372963"/>
                  <a:pt x="2205715" y="2274189"/>
                  <a:pt x="2266008" y="2166747"/>
                </a:cubicBezTo>
                <a:cubicBezTo>
                  <a:pt x="2323348" y="2064639"/>
                  <a:pt x="2462890" y="2046923"/>
                  <a:pt x="2543471" y="2131886"/>
                </a:cubicBezTo>
                <a:cubicBezTo>
                  <a:pt x="2564331" y="2153888"/>
                  <a:pt x="2586715" y="2175510"/>
                  <a:pt x="2610336" y="2196465"/>
                </a:cubicBezTo>
                <a:cubicBezTo>
                  <a:pt x="2808647" y="2372201"/>
                  <a:pt x="3075823" y="2491359"/>
                  <a:pt x="3385100" y="2629376"/>
                </a:cubicBezTo>
                <a:cubicBezTo>
                  <a:pt x="3440345" y="2654046"/>
                  <a:pt x="3497590" y="2679573"/>
                  <a:pt x="3554645" y="2705576"/>
                </a:cubicBezTo>
                <a:cubicBezTo>
                  <a:pt x="3706283" y="2774728"/>
                  <a:pt x="3852682" y="2809780"/>
                  <a:pt x="3989842" y="2809780"/>
                </a:cubicBezTo>
                <a:cubicBezTo>
                  <a:pt x="4307692" y="2809780"/>
                  <a:pt x="4562009" y="2637378"/>
                  <a:pt x="4745747" y="2297430"/>
                </a:cubicBezTo>
                <a:cubicBezTo>
                  <a:pt x="4876620" y="2055209"/>
                  <a:pt x="4961869" y="1746980"/>
                  <a:pt x="5037116" y="1475042"/>
                </a:cubicBezTo>
                <a:cubicBezTo>
                  <a:pt x="5168752" y="999172"/>
                  <a:pt x="5023876" y="672656"/>
                  <a:pt x="4879192" y="482441"/>
                </a:cubicBezTo>
                <a:close/>
              </a:path>
            </a:pathLst>
          </a:custGeom>
          <a:noFill/>
          <a:ln w="12700" cap="flat">
            <a:gradFill>
              <a:gsLst>
                <a:gs pos="9000">
                  <a:schemeClr val="tx1">
                    <a:alpha val="0"/>
                  </a:schemeClr>
                </a:gs>
                <a:gs pos="21000">
                  <a:schemeClr val="tx1">
                    <a:alpha val="10000"/>
                  </a:schemeClr>
                </a:gs>
              </a:gsLst>
              <a:lin ang="5400000" scaled="1"/>
            </a:gradFill>
            <a:miter lim="400000"/>
          </a:ln>
          <a:effectLst/>
        </p:spPr>
        <p:txBody>
          <a:bodyPr rot="0" spcFirstLastPara="0" vertOverflow="overflow" horzOverflow="overflow" vert="horz" wrap="square" lIns="38100" tIns="38100" rIns="38100" bIns="38100" numCol="1" spcCol="0" rtlCol="0" fromWordArt="0" anchor="ctr" anchorCtr="0" forceAA="0" compatLnSpc="1">
            <a:prstTxWarp prst="textNoShape">
              <a:avLst/>
            </a:prstTxWarp>
            <a:noAutofit/>
          </a:bodyPr>
          <a:lstStyle/>
          <a:p>
            <a:endParaRPr lang="en-US" dirty="0">
              <a:effectLst>
                <a:outerShdw blurRad="38100" dist="12700" dir="5400000" rotWithShape="0">
                  <a:srgbClr val="000000">
                    <a:alpha val="50000"/>
                  </a:srgbClr>
                </a:outerShdw>
              </a:effectLst>
            </a:endParaRPr>
          </a:p>
        </p:txBody>
      </p:sp>
      <p:grpSp>
        <p:nvGrpSpPr>
          <p:cNvPr id="34" name="Group 33">
            <a:extLst>
              <a:ext uri="{FF2B5EF4-FFF2-40B4-BE49-F238E27FC236}">
                <a16:creationId xmlns:a16="http://schemas.microsoft.com/office/drawing/2014/main" id="{ED26CCE0-0328-4161-BBD7-DF8D369DA30E}"/>
              </a:ext>
            </a:extLst>
          </p:cNvPr>
          <p:cNvGrpSpPr/>
          <p:nvPr/>
        </p:nvGrpSpPr>
        <p:grpSpPr>
          <a:xfrm rot="20038967" flipH="1">
            <a:off x="2791281" y="2802003"/>
            <a:ext cx="951239" cy="837645"/>
            <a:chOff x="3402008" y="4160551"/>
            <a:chExt cx="821570" cy="723461"/>
          </a:xfrm>
        </p:grpSpPr>
        <p:grpSp>
          <p:nvGrpSpPr>
            <p:cNvPr id="33" name="Group 32">
              <a:extLst>
                <a:ext uri="{FF2B5EF4-FFF2-40B4-BE49-F238E27FC236}">
                  <a16:creationId xmlns:a16="http://schemas.microsoft.com/office/drawing/2014/main" id="{B1B462A7-7825-4959-BDA1-95A340B8E90A}"/>
                </a:ext>
              </a:extLst>
            </p:cNvPr>
            <p:cNvGrpSpPr/>
            <p:nvPr/>
          </p:nvGrpSpPr>
          <p:grpSpPr>
            <a:xfrm>
              <a:off x="3571336" y="4581290"/>
              <a:ext cx="652242" cy="302722"/>
              <a:chOff x="4191503" y="7910905"/>
              <a:chExt cx="4248150" cy="1971675"/>
            </a:xfrm>
          </p:grpSpPr>
          <p:sp>
            <p:nvSpPr>
              <p:cNvPr id="26" name="Freeform: Shape 25">
                <a:extLst>
                  <a:ext uri="{FF2B5EF4-FFF2-40B4-BE49-F238E27FC236}">
                    <a16:creationId xmlns:a16="http://schemas.microsoft.com/office/drawing/2014/main" id="{79C5DE8D-AE97-4114-AC96-829ABE1BAA8C}"/>
                  </a:ext>
                </a:extLst>
              </p:cNvPr>
              <p:cNvSpPr/>
              <p:nvPr/>
            </p:nvSpPr>
            <p:spPr>
              <a:xfrm>
                <a:off x="4197027" y="7927884"/>
                <a:ext cx="4238625" cy="1943100"/>
              </a:xfrm>
              <a:custGeom>
                <a:avLst/>
                <a:gdLst>
                  <a:gd name="connsiteX0" fmla="*/ 4243673 w 4238625"/>
                  <a:gd name="connsiteY0" fmla="*/ 523875 h 1943100"/>
                  <a:gd name="connsiteX1" fmla="*/ 4069842 w 4238625"/>
                  <a:gd name="connsiteY1" fmla="*/ 1950149 h 1943100"/>
                  <a:gd name="connsiteX2" fmla="*/ 3247168 w 4238625"/>
                  <a:gd name="connsiteY2" fmla="*/ 1331309 h 1943100"/>
                  <a:gd name="connsiteX3" fmla="*/ 3092768 w 4238625"/>
                  <a:gd name="connsiteY3" fmla="*/ 1215200 h 1943100"/>
                  <a:gd name="connsiteX4" fmla="*/ 1727359 w 4238625"/>
                  <a:gd name="connsiteY4" fmla="*/ 1728597 h 1943100"/>
                  <a:gd name="connsiteX5" fmla="*/ 0 w 4238625"/>
                  <a:gd name="connsiteY5" fmla="*/ 719995 h 1943100"/>
                  <a:gd name="connsiteX6" fmla="*/ 1467231 w 4238625"/>
                  <a:gd name="connsiteY6" fmla="*/ 0 h 1943100"/>
                  <a:gd name="connsiteX7" fmla="*/ 3115723 w 4238625"/>
                  <a:gd name="connsiteY7" fmla="*/ 1003840 h 1943100"/>
                  <a:gd name="connsiteX8" fmla="*/ 3355372 w 4238625"/>
                  <a:gd name="connsiteY8" fmla="*/ 901827 h 1943100"/>
                  <a:gd name="connsiteX9" fmla="*/ 4243673 w 4238625"/>
                  <a:gd name="connsiteY9" fmla="*/ 523875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38625" h="1943100">
                    <a:moveTo>
                      <a:pt x="4243673" y="523875"/>
                    </a:moveTo>
                    <a:lnTo>
                      <a:pt x="4069842" y="1950149"/>
                    </a:lnTo>
                    <a:lnTo>
                      <a:pt x="3247168" y="1331309"/>
                    </a:lnTo>
                    <a:lnTo>
                      <a:pt x="3092768" y="1215200"/>
                    </a:lnTo>
                    <a:cubicBezTo>
                      <a:pt x="2753773" y="1530858"/>
                      <a:pt x="2267522" y="1728597"/>
                      <a:pt x="1727359" y="1728597"/>
                    </a:cubicBezTo>
                    <a:cubicBezTo>
                      <a:pt x="941927" y="1728597"/>
                      <a:pt x="270510" y="1310545"/>
                      <a:pt x="0" y="719995"/>
                    </a:cubicBezTo>
                    <a:cubicBezTo>
                      <a:pt x="339281" y="281940"/>
                      <a:pt x="870299" y="0"/>
                      <a:pt x="1467231" y="0"/>
                    </a:cubicBezTo>
                    <a:cubicBezTo>
                      <a:pt x="2184845" y="0"/>
                      <a:pt x="2807303" y="407575"/>
                      <a:pt x="3115723" y="1003840"/>
                    </a:cubicBezTo>
                    <a:lnTo>
                      <a:pt x="3355372" y="901827"/>
                    </a:lnTo>
                    <a:lnTo>
                      <a:pt x="4243673" y="523875"/>
                    </a:lnTo>
                    <a:close/>
                  </a:path>
                </a:pathLst>
              </a:custGeom>
              <a:solidFill>
                <a:schemeClr val="bg1">
                  <a:alpha val="32000"/>
                </a:schemeClr>
              </a:solidFill>
              <a:ln w="9525" cap="flat">
                <a:noFill/>
                <a:prstDash val="solid"/>
                <a:miter/>
              </a:ln>
            </p:spPr>
            <p:txBody>
              <a:bodyPr rtlCol="0" anchor="ctr"/>
              <a:lstStyle/>
              <a:p>
                <a:endParaRPr lang="en-US" dirty="0"/>
              </a:p>
            </p:txBody>
          </p:sp>
          <p:sp>
            <p:nvSpPr>
              <p:cNvPr id="27" name="Freeform: Shape 26">
                <a:extLst>
                  <a:ext uri="{FF2B5EF4-FFF2-40B4-BE49-F238E27FC236}">
                    <a16:creationId xmlns:a16="http://schemas.microsoft.com/office/drawing/2014/main" id="{D11A7163-3D80-4EF3-B8FD-A0F21CD0962F}"/>
                  </a:ext>
                </a:extLst>
              </p:cNvPr>
              <p:cNvSpPr/>
              <p:nvPr/>
            </p:nvSpPr>
            <p:spPr>
              <a:xfrm>
                <a:off x="5666735" y="8328982"/>
                <a:ext cx="200025" cy="962025"/>
              </a:xfrm>
              <a:custGeom>
                <a:avLst/>
                <a:gdLst>
                  <a:gd name="connsiteX0" fmla="*/ 53911 w 200025"/>
                  <a:gd name="connsiteY0" fmla="*/ 735806 h 962025"/>
                  <a:gd name="connsiteX1" fmla="*/ 123539 w 200025"/>
                  <a:gd name="connsiteY1" fmla="*/ 884587 h 962025"/>
                  <a:gd name="connsiteX2" fmla="*/ 55340 w 200025"/>
                  <a:gd name="connsiteY2" fmla="*/ 967740 h 962025"/>
                  <a:gd name="connsiteX3" fmla="*/ 110014 w 200025"/>
                  <a:gd name="connsiteY3" fmla="*/ 830485 h 962025"/>
                  <a:gd name="connsiteX4" fmla="*/ 0 w 200025"/>
                  <a:gd name="connsiteY4" fmla="*/ 736092 h 962025"/>
                  <a:gd name="connsiteX5" fmla="*/ 4477 w 200025"/>
                  <a:gd name="connsiteY5" fmla="*/ 726662 h 962025"/>
                  <a:gd name="connsiteX6" fmla="*/ 27242 w 200025"/>
                  <a:gd name="connsiteY6" fmla="*/ 721805 h 962025"/>
                  <a:gd name="connsiteX7" fmla="*/ 135255 w 200025"/>
                  <a:gd name="connsiteY7" fmla="*/ 617887 h 962025"/>
                  <a:gd name="connsiteX8" fmla="*/ 48863 w 200025"/>
                  <a:gd name="connsiteY8" fmla="*/ 492442 h 962025"/>
                  <a:gd name="connsiteX9" fmla="*/ 30289 w 200025"/>
                  <a:gd name="connsiteY9" fmla="*/ 478727 h 962025"/>
                  <a:gd name="connsiteX10" fmla="*/ 49911 w 200025"/>
                  <a:gd name="connsiteY10" fmla="*/ 468630 h 962025"/>
                  <a:gd name="connsiteX11" fmla="*/ 160687 w 200025"/>
                  <a:gd name="connsiteY11" fmla="*/ 361188 h 962025"/>
                  <a:gd name="connsiteX12" fmla="*/ 75247 w 200025"/>
                  <a:gd name="connsiteY12" fmla="*/ 237935 h 962025"/>
                  <a:gd name="connsiteX13" fmla="*/ 48196 w 200025"/>
                  <a:gd name="connsiteY13" fmla="*/ 228124 h 962025"/>
                  <a:gd name="connsiteX14" fmla="*/ 70009 w 200025"/>
                  <a:gd name="connsiteY14" fmla="*/ 217837 h 962025"/>
                  <a:gd name="connsiteX15" fmla="*/ 181642 w 200025"/>
                  <a:gd name="connsiteY15" fmla="*/ 143351 h 962025"/>
                  <a:gd name="connsiteX16" fmla="*/ 151067 w 200025"/>
                  <a:gd name="connsiteY16" fmla="*/ 7715 h 962025"/>
                  <a:gd name="connsiteX17" fmla="*/ 148304 w 200025"/>
                  <a:gd name="connsiteY17" fmla="*/ 0 h 962025"/>
                  <a:gd name="connsiteX18" fmla="*/ 203263 w 200025"/>
                  <a:gd name="connsiteY18" fmla="*/ 91535 h 962025"/>
                  <a:gd name="connsiteX19" fmla="*/ 108013 w 200025"/>
                  <a:gd name="connsiteY19" fmla="*/ 229362 h 962025"/>
                  <a:gd name="connsiteX20" fmla="*/ 85725 w 200025"/>
                  <a:gd name="connsiteY20" fmla="*/ 484346 h 962025"/>
                  <a:gd name="connsiteX21" fmla="*/ 154876 w 200025"/>
                  <a:gd name="connsiteY21" fmla="*/ 618554 h 962025"/>
                  <a:gd name="connsiteX22" fmla="*/ 53911 w 200025"/>
                  <a:gd name="connsiteY22" fmla="*/ 735806 h 962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00025" h="962025">
                    <a:moveTo>
                      <a:pt x="53911" y="735806"/>
                    </a:moveTo>
                    <a:cubicBezTo>
                      <a:pt x="109442" y="773335"/>
                      <a:pt x="134969" y="820865"/>
                      <a:pt x="123539" y="884587"/>
                    </a:cubicBezTo>
                    <a:cubicBezTo>
                      <a:pt x="116300" y="924782"/>
                      <a:pt x="92297" y="951262"/>
                      <a:pt x="55340" y="967740"/>
                    </a:cubicBezTo>
                    <a:cubicBezTo>
                      <a:pt x="102013" y="932974"/>
                      <a:pt x="122206" y="887063"/>
                      <a:pt x="110014" y="830485"/>
                    </a:cubicBezTo>
                    <a:cubicBezTo>
                      <a:pt x="97917" y="774859"/>
                      <a:pt x="55912" y="747427"/>
                      <a:pt x="0" y="736092"/>
                    </a:cubicBezTo>
                    <a:cubicBezTo>
                      <a:pt x="1524" y="732949"/>
                      <a:pt x="2953" y="729806"/>
                      <a:pt x="4477" y="726662"/>
                    </a:cubicBezTo>
                    <a:cubicBezTo>
                      <a:pt x="12097" y="725043"/>
                      <a:pt x="19526" y="722757"/>
                      <a:pt x="27242" y="721805"/>
                    </a:cubicBezTo>
                    <a:cubicBezTo>
                      <a:pt x="87725" y="714375"/>
                      <a:pt x="129635" y="674275"/>
                      <a:pt x="135255" y="617887"/>
                    </a:cubicBezTo>
                    <a:cubicBezTo>
                      <a:pt x="141065" y="559784"/>
                      <a:pt x="107728" y="511969"/>
                      <a:pt x="48863" y="492442"/>
                    </a:cubicBezTo>
                    <a:cubicBezTo>
                      <a:pt x="41910" y="490157"/>
                      <a:pt x="36385" y="483394"/>
                      <a:pt x="30289" y="478727"/>
                    </a:cubicBezTo>
                    <a:cubicBezTo>
                      <a:pt x="36862" y="475202"/>
                      <a:pt x="43053" y="469392"/>
                      <a:pt x="49911" y="468630"/>
                    </a:cubicBezTo>
                    <a:cubicBezTo>
                      <a:pt x="113538" y="461772"/>
                      <a:pt x="154591" y="422434"/>
                      <a:pt x="160687" y="361188"/>
                    </a:cubicBezTo>
                    <a:cubicBezTo>
                      <a:pt x="166402" y="304610"/>
                      <a:pt x="133445" y="257080"/>
                      <a:pt x="75247" y="237935"/>
                    </a:cubicBezTo>
                    <a:cubicBezTo>
                      <a:pt x="68580" y="235744"/>
                      <a:pt x="62008" y="233172"/>
                      <a:pt x="48196" y="228124"/>
                    </a:cubicBezTo>
                    <a:cubicBezTo>
                      <a:pt x="59912" y="222409"/>
                      <a:pt x="64960" y="217837"/>
                      <a:pt x="70009" y="217837"/>
                    </a:cubicBezTo>
                    <a:cubicBezTo>
                      <a:pt x="124015" y="217932"/>
                      <a:pt x="161734" y="191548"/>
                      <a:pt x="181642" y="143351"/>
                    </a:cubicBezTo>
                    <a:cubicBezTo>
                      <a:pt x="202501" y="92583"/>
                      <a:pt x="192119" y="46006"/>
                      <a:pt x="151067" y="7715"/>
                    </a:cubicBezTo>
                    <a:cubicBezTo>
                      <a:pt x="149161" y="5905"/>
                      <a:pt x="148114" y="3239"/>
                      <a:pt x="148304" y="0"/>
                    </a:cubicBezTo>
                    <a:cubicBezTo>
                      <a:pt x="183166" y="20193"/>
                      <a:pt x="201263" y="52292"/>
                      <a:pt x="203263" y="91535"/>
                    </a:cubicBezTo>
                    <a:cubicBezTo>
                      <a:pt x="206788" y="160020"/>
                      <a:pt x="170974" y="204311"/>
                      <a:pt x="108013" y="229362"/>
                    </a:cubicBezTo>
                    <a:cubicBezTo>
                      <a:pt x="222599" y="306324"/>
                      <a:pt x="194215" y="441198"/>
                      <a:pt x="85725" y="484346"/>
                    </a:cubicBezTo>
                    <a:cubicBezTo>
                      <a:pt x="133540" y="516731"/>
                      <a:pt x="161449" y="559118"/>
                      <a:pt x="154876" y="618554"/>
                    </a:cubicBezTo>
                    <a:cubicBezTo>
                      <a:pt x="148114" y="678371"/>
                      <a:pt x="112490" y="714566"/>
                      <a:pt x="53911" y="735806"/>
                    </a:cubicBezTo>
                    <a:close/>
                  </a:path>
                </a:pathLst>
              </a:custGeom>
              <a:solidFill>
                <a:srgbClr val="FFFFFF"/>
              </a:solidFill>
              <a:ln w="9525" cap="flat">
                <a:noFill/>
                <a:prstDash val="solid"/>
                <a:miter/>
              </a:ln>
            </p:spPr>
            <p:txBody>
              <a:bodyPr rtlCol="0" anchor="ctr"/>
              <a:lstStyle/>
              <a:p>
                <a:endParaRPr lang="en-US" dirty="0"/>
              </a:p>
            </p:txBody>
          </p:sp>
          <p:sp>
            <p:nvSpPr>
              <p:cNvPr id="28" name="Freeform: Shape 27">
                <a:extLst>
                  <a:ext uri="{FF2B5EF4-FFF2-40B4-BE49-F238E27FC236}">
                    <a16:creationId xmlns:a16="http://schemas.microsoft.com/office/drawing/2014/main" id="{A5B49E15-BC40-4F16-A72B-F974789BB606}"/>
                  </a:ext>
                </a:extLst>
              </p:cNvPr>
              <p:cNvSpPr/>
              <p:nvPr/>
            </p:nvSpPr>
            <p:spPr>
              <a:xfrm>
                <a:off x="6004098" y="8477382"/>
                <a:ext cx="171450" cy="723900"/>
              </a:xfrm>
              <a:custGeom>
                <a:avLst/>
                <a:gdLst>
                  <a:gd name="connsiteX0" fmla="*/ 96882 w 171450"/>
                  <a:gd name="connsiteY0" fmla="*/ 0 h 723900"/>
                  <a:gd name="connsiteX1" fmla="*/ 173082 w 171450"/>
                  <a:gd name="connsiteY1" fmla="*/ 105537 h 723900"/>
                  <a:gd name="connsiteX2" fmla="*/ 77546 w 171450"/>
                  <a:gd name="connsiteY2" fmla="*/ 240602 h 723900"/>
                  <a:gd name="connsiteX3" fmla="*/ 150889 w 171450"/>
                  <a:gd name="connsiteY3" fmla="*/ 377666 h 723900"/>
                  <a:gd name="connsiteX4" fmla="*/ 53067 w 171450"/>
                  <a:gd name="connsiteY4" fmla="*/ 493014 h 723900"/>
                  <a:gd name="connsiteX5" fmla="*/ 38875 w 171450"/>
                  <a:gd name="connsiteY5" fmla="*/ 730949 h 723900"/>
                  <a:gd name="connsiteX6" fmla="*/ 58305 w 171450"/>
                  <a:gd name="connsiteY6" fmla="*/ 714470 h 723900"/>
                  <a:gd name="connsiteX7" fmla="*/ 105835 w 171450"/>
                  <a:gd name="connsiteY7" fmla="*/ 596360 h 723900"/>
                  <a:gd name="connsiteX8" fmla="*/ 23063 w 171450"/>
                  <a:gd name="connsiteY8" fmla="*/ 502730 h 723900"/>
                  <a:gd name="connsiteX9" fmla="*/ 6585 w 171450"/>
                  <a:gd name="connsiteY9" fmla="*/ 498348 h 723900"/>
                  <a:gd name="connsiteX10" fmla="*/ 13 w 171450"/>
                  <a:gd name="connsiteY10" fmla="*/ 487585 h 723900"/>
                  <a:gd name="connsiteX11" fmla="*/ 7347 w 171450"/>
                  <a:gd name="connsiteY11" fmla="*/ 480536 h 723900"/>
                  <a:gd name="connsiteX12" fmla="*/ 27159 w 171450"/>
                  <a:gd name="connsiteY12" fmla="*/ 478441 h 723900"/>
                  <a:gd name="connsiteX13" fmla="*/ 130219 w 171450"/>
                  <a:gd name="connsiteY13" fmla="*/ 375380 h 723900"/>
                  <a:gd name="connsiteX14" fmla="*/ 46971 w 171450"/>
                  <a:gd name="connsiteY14" fmla="*/ 250127 h 723900"/>
                  <a:gd name="connsiteX15" fmla="*/ 31159 w 171450"/>
                  <a:gd name="connsiteY15" fmla="*/ 245173 h 723900"/>
                  <a:gd name="connsiteX16" fmla="*/ 32779 w 171450"/>
                  <a:gd name="connsiteY16" fmla="*/ 228219 h 723900"/>
                  <a:gd name="connsiteX17" fmla="*/ 43637 w 171450"/>
                  <a:gd name="connsiteY17" fmla="*/ 227457 h 723900"/>
                  <a:gd name="connsiteX18" fmla="*/ 153841 w 171450"/>
                  <a:gd name="connsiteY18" fmla="*/ 142684 h 723900"/>
                  <a:gd name="connsiteX19" fmla="*/ 105359 w 171450"/>
                  <a:gd name="connsiteY19" fmla="*/ 7429 h 723900"/>
                  <a:gd name="connsiteX20" fmla="*/ 96882 w 171450"/>
                  <a:gd name="connsiteY20" fmla="*/ 0 h 72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71450" h="723900">
                    <a:moveTo>
                      <a:pt x="96882" y="0"/>
                    </a:moveTo>
                    <a:cubicBezTo>
                      <a:pt x="144412" y="19050"/>
                      <a:pt x="171081" y="54578"/>
                      <a:pt x="173082" y="105537"/>
                    </a:cubicBezTo>
                    <a:cubicBezTo>
                      <a:pt x="175654" y="172212"/>
                      <a:pt x="140411" y="214408"/>
                      <a:pt x="77546" y="240602"/>
                    </a:cubicBezTo>
                    <a:cubicBezTo>
                      <a:pt x="128791" y="273463"/>
                      <a:pt x="154984" y="318707"/>
                      <a:pt x="150889" y="377666"/>
                    </a:cubicBezTo>
                    <a:cubicBezTo>
                      <a:pt x="146697" y="438150"/>
                      <a:pt x="107169" y="471869"/>
                      <a:pt x="53067" y="493014"/>
                    </a:cubicBezTo>
                    <a:cubicBezTo>
                      <a:pt x="167272" y="577310"/>
                      <a:pt x="122694" y="708088"/>
                      <a:pt x="38875" y="730949"/>
                    </a:cubicBezTo>
                    <a:cubicBezTo>
                      <a:pt x="48400" y="722852"/>
                      <a:pt x="53162" y="718471"/>
                      <a:pt x="58305" y="714470"/>
                    </a:cubicBezTo>
                    <a:cubicBezTo>
                      <a:pt x="97644" y="684467"/>
                      <a:pt x="114217" y="644461"/>
                      <a:pt x="105835" y="596360"/>
                    </a:cubicBezTo>
                    <a:cubicBezTo>
                      <a:pt x="97644" y="549211"/>
                      <a:pt x="68593" y="518065"/>
                      <a:pt x="23063" y="502730"/>
                    </a:cubicBezTo>
                    <a:cubicBezTo>
                      <a:pt x="17634" y="500920"/>
                      <a:pt x="11347" y="501015"/>
                      <a:pt x="6585" y="498348"/>
                    </a:cubicBezTo>
                    <a:cubicBezTo>
                      <a:pt x="3251" y="496443"/>
                      <a:pt x="584" y="491490"/>
                      <a:pt x="13" y="487585"/>
                    </a:cubicBezTo>
                    <a:cubicBezTo>
                      <a:pt x="-273" y="485489"/>
                      <a:pt x="4394" y="481298"/>
                      <a:pt x="7347" y="480536"/>
                    </a:cubicBezTo>
                    <a:cubicBezTo>
                      <a:pt x="13729" y="479012"/>
                      <a:pt x="20587" y="479298"/>
                      <a:pt x="27159" y="478441"/>
                    </a:cubicBezTo>
                    <a:cubicBezTo>
                      <a:pt x="81832" y="471488"/>
                      <a:pt x="125266" y="427958"/>
                      <a:pt x="130219" y="375380"/>
                    </a:cubicBezTo>
                    <a:cubicBezTo>
                      <a:pt x="135553" y="318135"/>
                      <a:pt x="101835" y="267271"/>
                      <a:pt x="46971" y="250127"/>
                    </a:cubicBezTo>
                    <a:cubicBezTo>
                      <a:pt x="41542" y="248412"/>
                      <a:pt x="33350" y="248698"/>
                      <a:pt x="31159" y="245173"/>
                    </a:cubicBezTo>
                    <a:cubicBezTo>
                      <a:pt x="28778" y="241173"/>
                      <a:pt x="31064" y="233648"/>
                      <a:pt x="32779" y="228219"/>
                    </a:cubicBezTo>
                    <a:cubicBezTo>
                      <a:pt x="33159" y="226886"/>
                      <a:pt x="39922" y="227933"/>
                      <a:pt x="43637" y="227457"/>
                    </a:cubicBezTo>
                    <a:cubicBezTo>
                      <a:pt x="101930" y="220885"/>
                      <a:pt x="139839" y="191738"/>
                      <a:pt x="153841" y="142684"/>
                    </a:cubicBezTo>
                    <a:cubicBezTo>
                      <a:pt x="169272" y="88678"/>
                      <a:pt x="153555" y="44863"/>
                      <a:pt x="105359" y="7429"/>
                    </a:cubicBezTo>
                    <a:cubicBezTo>
                      <a:pt x="102501" y="5048"/>
                      <a:pt x="99739" y="2476"/>
                      <a:pt x="96882" y="0"/>
                    </a:cubicBezTo>
                    <a:close/>
                  </a:path>
                </a:pathLst>
              </a:custGeom>
              <a:solidFill>
                <a:srgbClr val="FFFFFF"/>
              </a:solidFill>
              <a:ln w="9525" cap="flat">
                <a:noFill/>
                <a:prstDash val="solid"/>
                <a:miter/>
              </a:ln>
            </p:spPr>
            <p:txBody>
              <a:bodyPr rtlCol="0" anchor="ctr"/>
              <a:lstStyle/>
              <a:p>
                <a:endParaRPr lang="en-US" dirty="0"/>
              </a:p>
            </p:txBody>
          </p:sp>
          <p:sp>
            <p:nvSpPr>
              <p:cNvPr id="29" name="Freeform: Shape 28">
                <a:extLst>
                  <a:ext uri="{FF2B5EF4-FFF2-40B4-BE49-F238E27FC236}">
                    <a16:creationId xmlns:a16="http://schemas.microsoft.com/office/drawing/2014/main" id="{D91A32DF-D38B-4EF7-91E3-206F0FA8DED3}"/>
                  </a:ext>
                </a:extLst>
              </p:cNvPr>
              <p:cNvSpPr/>
              <p:nvPr/>
            </p:nvSpPr>
            <p:spPr>
              <a:xfrm>
                <a:off x="6318816" y="8623019"/>
                <a:ext cx="142875" cy="495300"/>
              </a:xfrm>
              <a:custGeom>
                <a:avLst/>
                <a:gdLst>
                  <a:gd name="connsiteX0" fmla="*/ 0 w 142875"/>
                  <a:gd name="connsiteY0" fmla="*/ 498253 h 495300"/>
                  <a:gd name="connsiteX1" fmla="*/ 24384 w 142875"/>
                  <a:gd name="connsiteY1" fmla="*/ 490157 h 495300"/>
                  <a:gd name="connsiteX2" fmla="*/ 107347 w 142875"/>
                  <a:gd name="connsiteY2" fmla="*/ 372618 h 495300"/>
                  <a:gd name="connsiteX3" fmla="*/ 19812 w 142875"/>
                  <a:gd name="connsiteY3" fmla="*/ 261271 h 495300"/>
                  <a:gd name="connsiteX4" fmla="*/ 571 w 142875"/>
                  <a:gd name="connsiteY4" fmla="*/ 248507 h 495300"/>
                  <a:gd name="connsiteX5" fmla="*/ 22955 w 142875"/>
                  <a:gd name="connsiteY5" fmla="*/ 237363 h 495300"/>
                  <a:gd name="connsiteX6" fmla="*/ 131636 w 142875"/>
                  <a:gd name="connsiteY6" fmla="*/ 143161 h 495300"/>
                  <a:gd name="connsiteX7" fmla="*/ 76771 w 142875"/>
                  <a:gd name="connsiteY7" fmla="*/ 17717 h 495300"/>
                  <a:gd name="connsiteX8" fmla="*/ 46673 w 142875"/>
                  <a:gd name="connsiteY8" fmla="*/ 0 h 495300"/>
                  <a:gd name="connsiteX9" fmla="*/ 148114 w 142875"/>
                  <a:gd name="connsiteY9" fmla="*/ 99441 h 495300"/>
                  <a:gd name="connsiteX10" fmla="*/ 57626 w 142875"/>
                  <a:gd name="connsiteY10" fmla="*/ 253174 h 495300"/>
                  <a:gd name="connsiteX11" fmla="*/ 113824 w 142875"/>
                  <a:gd name="connsiteY11" fmla="*/ 424815 h 495300"/>
                  <a:gd name="connsiteX12" fmla="*/ 0 w 142875"/>
                  <a:gd name="connsiteY12" fmla="*/ 49825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2875" h="495300">
                    <a:moveTo>
                      <a:pt x="0" y="498253"/>
                    </a:moveTo>
                    <a:cubicBezTo>
                      <a:pt x="10192" y="494919"/>
                      <a:pt x="17336" y="492633"/>
                      <a:pt x="24384" y="490157"/>
                    </a:cubicBezTo>
                    <a:cubicBezTo>
                      <a:pt x="78010" y="471011"/>
                      <a:pt x="108585" y="427577"/>
                      <a:pt x="107347" y="372618"/>
                    </a:cubicBezTo>
                    <a:cubicBezTo>
                      <a:pt x="106204" y="320611"/>
                      <a:pt x="72295" y="278035"/>
                      <a:pt x="19812" y="261271"/>
                    </a:cubicBezTo>
                    <a:cubicBezTo>
                      <a:pt x="12763" y="258985"/>
                      <a:pt x="6953" y="252889"/>
                      <a:pt x="571" y="248507"/>
                    </a:cubicBezTo>
                    <a:cubicBezTo>
                      <a:pt x="8001" y="244697"/>
                      <a:pt x="15240" y="238125"/>
                      <a:pt x="22955" y="237363"/>
                    </a:cubicBezTo>
                    <a:cubicBezTo>
                      <a:pt x="78296" y="231838"/>
                      <a:pt x="119063" y="197167"/>
                      <a:pt x="131636" y="143161"/>
                    </a:cubicBezTo>
                    <a:cubicBezTo>
                      <a:pt x="142780" y="95440"/>
                      <a:pt x="121253" y="45910"/>
                      <a:pt x="76771" y="17717"/>
                    </a:cubicBezTo>
                    <a:cubicBezTo>
                      <a:pt x="68104" y="12192"/>
                      <a:pt x="59055" y="7239"/>
                      <a:pt x="46673" y="0"/>
                    </a:cubicBezTo>
                    <a:cubicBezTo>
                      <a:pt x="97822" y="7048"/>
                      <a:pt x="138589" y="48482"/>
                      <a:pt x="148114" y="99441"/>
                    </a:cubicBezTo>
                    <a:cubicBezTo>
                      <a:pt x="160211" y="164116"/>
                      <a:pt x="133826" y="208978"/>
                      <a:pt x="57626" y="253174"/>
                    </a:cubicBezTo>
                    <a:cubicBezTo>
                      <a:pt x="124301" y="312325"/>
                      <a:pt x="141065" y="363379"/>
                      <a:pt x="113824" y="424815"/>
                    </a:cubicBezTo>
                    <a:cubicBezTo>
                      <a:pt x="93345" y="471488"/>
                      <a:pt x="46673" y="502634"/>
                      <a:pt x="0" y="498253"/>
                    </a:cubicBezTo>
                    <a:close/>
                  </a:path>
                </a:pathLst>
              </a:custGeom>
              <a:solidFill>
                <a:srgbClr val="FFFFFF"/>
              </a:solidFill>
              <a:ln w="9525" cap="flat">
                <a:noFill/>
                <a:prstDash val="solid"/>
                <a:miter/>
              </a:ln>
            </p:spPr>
            <p:txBody>
              <a:bodyPr rtlCol="0" anchor="ctr"/>
              <a:lstStyle/>
              <a:p>
                <a:endParaRPr lang="en-US" dirty="0"/>
              </a:p>
            </p:txBody>
          </p:sp>
          <p:sp>
            <p:nvSpPr>
              <p:cNvPr id="30" name="Freeform: Shape 29">
                <a:extLst>
                  <a:ext uri="{FF2B5EF4-FFF2-40B4-BE49-F238E27FC236}">
                    <a16:creationId xmlns:a16="http://schemas.microsoft.com/office/drawing/2014/main" id="{866BCF3F-1DBB-4D47-A065-CF8075B96F6C}"/>
                  </a:ext>
                </a:extLst>
              </p:cNvPr>
              <p:cNvSpPr/>
              <p:nvPr/>
            </p:nvSpPr>
            <p:spPr>
              <a:xfrm>
                <a:off x="4191503" y="7910905"/>
                <a:ext cx="4248150" cy="1971675"/>
              </a:xfrm>
              <a:custGeom>
                <a:avLst/>
                <a:gdLst>
                  <a:gd name="connsiteX0" fmla="*/ 4252056 w 4248150"/>
                  <a:gd name="connsiteY0" fmla="*/ 537045 h 1971675"/>
                  <a:gd name="connsiteX1" fmla="*/ 4223195 w 4248150"/>
                  <a:gd name="connsiteY1" fmla="*/ 883183 h 1971675"/>
                  <a:gd name="connsiteX2" fmla="*/ 4206526 w 4248150"/>
                  <a:gd name="connsiteY2" fmla="*/ 1062063 h 1971675"/>
                  <a:gd name="connsiteX3" fmla="*/ 4187571 w 4248150"/>
                  <a:gd name="connsiteY3" fmla="*/ 1243228 h 1971675"/>
                  <a:gd name="connsiteX4" fmla="*/ 4165854 w 4248150"/>
                  <a:gd name="connsiteY4" fmla="*/ 1425537 h 1971675"/>
                  <a:gd name="connsiteX5" fmla="*/ 4140994 w 4248150"/>
                  <a:gd name="connsiteY5" fmla="*/ 1607845 h 1971675"/>
                  <a:gd name="connsiteX6" fmla="*/ 4080034 w 4248150"/>
                  <a:gd name="connsiteY6" fmla="*/ 1967700 h 1971675"/>
                  <a:gd name="connsiteX7" fmla="*/ 4078320 w 4248150"/>
                  <a:gd name="connsiteY7" fmla="*/ 1976177 h 1971675"/>
                  <a:gd name="connsiteX8" fmla="*/ 4072414 w 4248150"/>
                  <a:gd name="connsiteY8" fmla="*/ 1970938 h 1971675"/>
                  <a:gd name="connsiteX9" fmla="*/ 4072414 w 4248150"/>
                  <a:gd name="connsiteY9" fmla="*/ 1970938 h 1971675"/>
                  <a:gd name="connsiteX10" fmla="*/ 3948208 w 4248150"/>
                  <a:gd name="connsiteY10" fmla="*/ 1881784 h 1971675"/>
                  <a:gd name="connsiteX11" fmla="*/ 3824859 w 4248150"/>
                  <a:gd name="connsiteY11" fmla="*/ 1791487 h 1971675"/>
                  <a:gd name="connsiteX12" fmla="*/ 3579971 w 4248150"/>
                  <a:gd name="connsiteY12" fmla="*/ 1608512 h 1971675"/>
                  <a:gd name="connsiteX13" fmla="*/ 3336703 w 4248150"/>
                  <a:gd name="connsiteY13" fmla="*/ 1423441 h 1971675"/>
                  <a:gd name="connsiteX14" fmla="*/ 3095244 w 4248150"/>
                  <a:gd name="connsiteY14" fmla="*/ 1235894 h 1971675"/>
                  <a:gd name="connsiteX15" fmla="*/ 3101340 w 4248150"/>
                  <a:gd name="connsiteY15" fmla="*/ 1235608 h 1971675"/>
                  <a:gd name="connsiteX16" fmla="*/ 3101340 w 4248150"/>
                  <a:gd name="connsiteY16" fmla="*/ 1235608 h 1971675"/>
                  <a:gd name="connsiteX17" fmla="*/ 2929604 w 4248150"/>
                  <a:gd name="connsiteY17" fmla="*/ 1382579 h 1971675"/>
                  <a:gd name="connsiteX18" fmla="*/ 2837116 w 4248150"/>
                  <a:gd name="connsiteY18" fmla="*/ 1447920 h 1971675"/>
                  <a:gd name="connsiteX19" fmla="*/ 2789206 w 4248150"/>
                  <a:gd name="connsiteY19" fmla="*/ 1478210 h 1971675"/>
                  <a:gd name="connsiteX20" fmla="*/ 2740628 w 4248150"/>
                  <a:gd name="connsiteY20" fmla="*/ 1507547 h 1971675"/>
                  <a:gd name="connsiteX21" fmla="*/ 2690813 w 4248150"/>
                  <a:gd name="connsiteY21" fmla="*/ 1534693 h 1971675"/>
                  <a:gd name="connsiteX22" fmla="*/ 2665857 w 4248150"/>
                  <a:gd name="connsiteY22" fmla="*/ 1548218 h 1971675"/>
                  <a:gd name="connsiteX23" fmla="*/ 2640330 w 4248150"/>
                  <a:gd name="connsiteY23" fmla="*/ 1560601 h 1971675"/>
                  <a:gd name="connsiteX24" fmla="*/ 2589181 w 4248150"/>
                  <a:gd name="connsiteY24" fmla="*/ 1585366 h 1971675"/>
                  <a:gd name="connsiteX25" fmla="*/ 2537079 w 4248150"/>
                  <a:gd name="connsiteY25" fmla="*/ 1607940 h 1971675"/>
                  <a:gd name="connsiteX26" fmla="*/ 2323243 w 4248150"/>
                  <a:gd name="connsiteY26" fmla="*/ 1684712 h 1971675"/>
                  <a:gd name="connsiteX27" fmla="*/ 2213229 w 4248150"/>
                  <a:gd name="connsiteY27" fmla="*/ 1713668 h 1971675"/>
                  <a:gd name="connsiteX28" fmla="*/ 2157603 w 4248150"/>
                  <a:gd name="connsiteY28" fmla="*/ 1725669 h 1971675"/>
                  <a:gd name="connsiteX29" fmla="*/ 2129790 w 4248150"/>
                  <a:gd name="connsiteY29" fmla="*/ 1731670 h 1971675"/>
                  <a:gd name="connsiteX30" fmla="*/ 2101787 w 4248150"/>
                  <a:gd name="connsiteY30" fmla="*/ 1736433 h 1971675"/>
                  <a:gd name="connsiteX31" fmla="*/ 2045684 w 4248150"/>
                  <a:gd name="connsiteY31" fmla="*/ 1745862 h 1971675"/>
                  <a:gd name="connsiteX32" fmla="*/ 1989296 w 4248150"/>
                  <a:gd name="connsiteY32" fmla="*/ 1753292 h 1971675"/>
                  <a:gd name="connsiteX33" fmla="*/ 1932813 w 4248150"/>
                  <a:gd name="connsiteY33" fmla="*/ 1760055 h 1971675"/>
                  <a:gd name="connsiteX34" fmla="*/ 1876044 w 4248150"/>
                  <a:gd name="connsiteY34" fmla="*/ 1764055 h 1971675"/>
                  <a:gd name="connsiteX35" fmla="*/ 1762316 w 4248150"/>
                  <a:gd name="connsiteY35" fmla="*/ 1768818 h 1971675"/>
                  <a:gd name="connsiteX36" fmla="*/ 1733836 w 4248150"/>
                  <a:gd name="connsiteY36" fmla="*/ 1769484 h 1971675"/>
                  <a:gd name="connsiteX37" fmla="*/ 1705356 w 4248150"/>
                  <a:gd name="connsiteY37" fmla="*/ 1769103 h 1971675"/>
                  <a:gd name="connsiteX38" fmla="*/ 1648492 w 4248150"/>
                  <a:gd name="connsiteY38" fmla="*/ 1767960 h 1971675"/>
                  <a:gd name="connsiteX39" fmla="*/ 1421797 w 4248150"/>
                  <a:gd name="connsiteY39" fmla="*/ 1747482 h 1971675"/>
                  <a:gd name="connsiteX40" fmla="*/ 578834 w 4248150"/>
                  <a:gd name="connsiteY40" fmla="*/ 1423917 h 1971675"/>
                  <a:gd name="connsiteX41" fmla="*/ 240887 w 4248150"/>
                  <a:gd name="connsiteY41" fmla="*/ 1121594 h 1971675"/>
                  <a:gd name="connsiteX42" fmla="*/ 1238 w 4248150"/>
                  <a:gd name="connsiteY42" fmla="*/ 738879 h 1971675"/>
                  <a:gd name="connsiteX43" fmla="*/ 0 w 4248150"/>
                  <a:gd name="connsiteY43" fmla="*/ 736117 h 1971675"/>
                  <a:gd name="connsiteX44" fmla="*/ 1810 w 4248150"/>
                  <a:gd name="connsiteY44" fmla="*/ 734021 h 1971675"/>
                  <a:gd name="connsiteX45" fmla="*/ 1810 w 4248150"/>
                  <a:gd name="connsiteY45" fmla="*/ 733926 h 1971675"/>
                  <a:gd name="connsiteX46" fmla="*/ 326708 w 4248150"/>
                  <a:gd name="connsiteY46" fmla="*/ 399884 h 1971675"/>
                  <a:gd name="connsiteX47" fmla="*/ 726091 w 4248150"/>
                  <a:gd name="connsiteY47" fmla="*/ 157187 h 1971675"/>
                  <a:gd name="connsiteX48" fmla="*/ 1642872 w 4248150"/>
                  <a:gd name="connsiteY48" fmla="*/ 6788 h 1971675"/>
                  <a:gd name="connsiteX49" fmla="*/ 2517077 w 4248150"/>
                  <a:gd name="connsiteY49" fmla="*/ 320732 h 1971675"/>
                  <a:gd name="connsiteX50" fmla="*/ 2866358 w 4248150"/>
                  <a:gd name="connsiteY50" fmla="*/ 631152 h 1971675"/>
                  <a:gd name="connsiteX51" fmla="*/ 3125438 w 4248150"/>
                  <a:gd name="connsiteY51" fmla="*/ 1018533 h 1971675"/>
                  <a:gd name="connsiteX52" fmla="*/ 3125438 w 4248150"/>
                  <a:gd name="connsiteY52" fmla="*/ 1018533 h 1971675"/>
                  <a:gd name="connsiteX53" fmla="*/ 3119342 w 4248150"/>
                  <a:gd name="connsiteY53" fmla="*/ 1016342 h 1971675"/>
                  <a:gd name="connsiteX54" fmla="*/ 3258407 w 4248150"/>
                  <a:gd name="connsiteY54" fmla="*/ 951763 h 1971675"/>
                  <a:gd name="connsiteX55" fmla="*/ 3398806 w 4248150"/>
                  <a:gd name="connsiteY55" fmla="*/ 888993 h 1971675"/>
                  <a:gd name="connsiteX56" fmla="*/ 3684746 w 4248150"/>
                  <a:gd name="connsiteY56" fmla="*/ 766692 h 1971675"/>
                  <a:gd name="connsiteX57" fmla="*/ 3828193 w 4248150"/>
                  <a:gd name="connsiteY57" fmla="*/ 707542 h 1971675"/>
                  <a:gd name="connsiteX58" fmla="*/ 3970973 w 4248150"/>
                  <a:gd name="connsiteY58" fmla="*/ 649821 h 1971675"/>
                  <a:gd name="connsiteX59" fmla="*/ 4252056 w 4248150"/>
                  <a:gd name="connsiteY59" fmla="*/ 537045 h 1971675"/>
                  <a:gd name="connsiteX60" fmla="*/ 4246340 w 4248150"/>
                  <a:gd name="connsiteY60" fmla="*/ 544665 h 1971675"/>
                  <a:gd name="connsiteX61" fmla="*/ 3963448 w 4248150"/>
                  <a:gd name="connsiteY61" fmla="*/ 671728 h 1971675"/>
                  <a:gd name="connsiteX62" fmla="*/ 3824192 w 4248150"/>
                  <a:gd name="connsiteY62" fmla="*/ 733926 h 1971675"/>
                  <a:gd name="connsiteX63" fmla="*/ 3685604 w 4248150"/>
                  <a:gd name="connsiteY63" fmla="*/ 794791 h 1971675"/>
                  <a:gd name="connsiteX64" fmla="*/ 3407569 w 4248150"/>
                  <a:gd name="connsiteY64" fmla="*/ 912520 h 1971675"/>
                  <a:gd name="connsiteX65" fmla="*/ 3265932 w 4248150"/>
                  <a:gd name="connsiteY65" fmla="*/ 969765 h 1971675"/>
                  <a:gd name="connsiteX66" fmla="*/ 3123057 w 4248150"/>
                  <a:gd name="connsiteY66" fmla="*/ 1025201 h 1971675"/>
                  <a:gd name="connsiteX67" fmla="*/ 3118771 w 4248150"/>
                  <a:gd name="connsiteY67" fmla="*/ 1026820 h 1971675"/>
                  <a:gd name="connsiteX68" fmla="*/ 3116961 w 4248150"/>
                  <a:gd name="connsiteY68" fmla="*/ 1023010 h 1971675"/>
                  <a:gd name="connsiteX69" fmla="*/ 3116961 w 4248150"/>
                  <a:gd name="connsiteY69" fmla="*/ 1023010 h 1971675"/>
                  <a:gd name="connsiteX70" fmla="*/ 2849499 w 4248150"/>
                  <a:gd name="connsiteY70" fmla="*/ 646201 h 1971675"/>
                  <a:gd name="connsiteX71" fmla="*/ 2500313 w 4248150"/>
                  <a:gd name="connsiteY71" fmla="*/ 345592 h 1971675"/>
                  <a:gd name="connsiteX72" fmla="*/ 2088833 w 4248150"/>
                  <a:gd name="connsiteY72" fmla="*/ 139947 h 1971675"/>
                  <a:gd name="connsiteX73" fmla="*/ 1639538 w 4248150"/>
                  <a:gd name="connsiteY73" fmla="*/ 42887 h 1971675"/>
                  <a:gd name="connsiteX74" fmla="*/ 1409414 w 4248150"/>
                  <a:gd name="connsiteY74" fmla="*/ 36410 h 1971675"/>
                  <a:gd name="connsiteX75" fmla="*/ 1380649 w 4248150"/>
                  <a:gd name="connsiteY75" fmla="*/ 37172 h 1971675"/>
                  <a:gd name="connsiteX76" fmla="*/ 1351883 w 4248150"/>
                  <a:gd name="connsiteY76" fmla="*/ 38601 h 1971675"/>
                  <a:gd name="connsiteX77" fmla="*/ 1294448 w 4248150"/>
                  <a:gd name="connsiteY77" fmla="*/ 43554 h 1971675"/>
                  <a:gd name="connsiteX78" fmla="*/ 1180148 w 4248150"/>
                  <a:gd name="connsiteY78" fmla="*/ 57842 h 1971675"/>
                  <a:gd name="connsiteX79" fmla="*/ 738092 w 4248150"/>
                  <a:gd name="connsiteY79" fmla="*/ 184810 h 1971675"/>
                  <a:gd name="connsiteX80" fmla="*/ 340614 w 4248150"/>
                  <a:gd name="connsiteY80" fmla="*/ 417601 h 1971675"/>
                  <a:gd name="connsiteX81" fmla="*/ 9335 w 4248150"/>
                  <a:gd name="connsiteY81" fmla="*/ 739832 h 1971675"/>
                  <a:gd name="connsiteX82" fmla="*/ 9335 w 4248150"/>
                  <a:gd name="connsiteY82" fmla="*/ 739927 h 1971675"/>
                  <a:gd name="connsiteX83" fmla="*/ 9906 w 4248150"/>
                  <a:gd name="connsiteY83" fmla="*/ 735069 h 1971675"/>
                  <a:gd name="connsiteX84" fmla="*/ 261652 w 4248150"/>
                  <a:gd name="connsiteY84" fmla="*/ 1103401 h 1971675"/>
                  <a:gd name="connsiteX85" fmla="*/ 422053 w 4248150"/>
                  <a:gd name="connsiteY85" fmla="*/ 1258373 h 1971675"/>
                  <a:gd name="connsiteX86" fmla="*/ 600551 w 4248150"/>
                  <a:gd name="connsiteY86" fmla="*/ 1391628 h 1971675"/>
                  <a:gd name="connsiteX87" fmla="*/ 997649 w 4248150"/>
                  <a:gd name="connsiteY87" fmla="*/ 1591367 h 1971675"/>
                  <a:gd name="connsiteX88" fmla="*/ 1210342 w 4248150"/>
                  <a:gd name="connsiteY88" fmla="*/ 1656899 h 1971675"/>
                  <a:gd name="connsiteX89" fmla="*/ 1428750 w 4248150"/>
                  <a:gd name="connsiteY89" fmla="*/ 1699666 h 1971675"/>
                  <a:gd name="connsiteX90" fmla="*/ 1483995 w 4248150"/>
                  <a:gd name="connsiteY90" fmla="*/ 1706619 h 1971675"/>
                  <a:gd name="connsiteX91" fmla="*/ 1539335 w 4248150"/>
                  <a:gd name="connsiteY91" fmla="*/ 1712239 h 1971675"/>
                  <a:gd name="connsiteX92" fmla="*/ 1594866 w 4248150"/>
                  <a:gd name="connsiteY92" fmla="*/ 1716716 h 1971675"/>
                  <a:gd name="connsiteX93" fmla="*/ 1650492 w 4248150"/>
                  <a:gd name="connsiteY93" fmla="*/ 1719573 h 1971675"/>
                  <a:gd name="connsiteX94" fmla="*/ 1706118 w 4248150"/>
                  <a:gd name="connsiteY94" fmla="*/ 1720907 h 1971675"/>
                  <a:gd name="connsiteX95" fmla="*/ 1733931 w 4248150"/>
                  <a:gd name="connsiteY95" fmla="*/ 1721383 h 1971675"/>
                  <a:gd name="connsiteX96" fmla="*/ 1761744 w 4248150"/>
                  <a:gd name="connsiteY96" fmla="*/ 1720812 h 1971675"/>
                  <a:gd name="connsiteX97" fmla="*/ 1872996 w 4248150"/>
                  <a:gd name="connsiteY97" fmla="*/ 1716621 h 1971675"/>
                  <a:gd name="connsiteX98" fmla="*/ 2312003 w 4248150"/>
                  <a:gd name="connsiteY98" fmla="*/ 1644802 h 1971675"/>
                  <a:gd name="connsiteX99" fmla="*/ 2523363 w 4248150"/>
                  <a:gd name="connsiteY99" fmla="*/ 1574031 h 1971675"/>
                  <a:gd name="connsiteX100" fmla="*/ 2575179 w 4248150"/>
                  <a:gd name="connsiteY100" fmla="*/ 1553362 h 1971675"/>
                  <a:gd name="connsiteX101" fmla="*/ 2626138 w 4248150"/>
                  <a:gd name="connsiteY101" fmla="*/ 1530502 h 1971675"/>
                  <a:gd name="connsiteX102" fmla="*/ 2651665 w 4248150"/>
                  <a:gd name="connsiteY102" fmla="*/ 1519072 h 1971675"/>
                  <a:gd name="connsiteX103" fmla="*/ 2676620 w 4248150"/>
                  <a:gd name="connsiteY103" fmla="*/ 1506499 h 1971675"/>
                  <a:gd name="connsiteX104" fmla="*/ 2726531 w 4248150"/>
                  <a:gd name="connsiteY104" fmla="*/ 1481258 h 1971675"/>
                  <a:gd name="connsiteX105" fmla="*/ 3095149 w 4248150"/>
                  <a:gd name="connsiteY105" fmla="*/ 1228369 h 1971675"/>
                  <a:gd name="connsiteX106" fmla="*/ 3095149 w 4248150"/>
                  <a:gd name="connsiteY106" fmla="*/ 1228369 h 1971675"/>
                  <a:gd name="connsiteX107" fmla="*/ 3098006 w 4248150"/>
                  <a:gd name="connsiteY107" fmla="*/ 1225702 h 1971675"/>
                  <a:gd name="connsiteX108" fmla="*/ 3101245 w 4248150"/>
                  <a:gd name="connsiteY108" fmla="*/ 1227988 h 1971675"/>
                  <a:gd name="connsiteX109" fmla="*/ 3348419 w 4248150"/>
                  <a:gd name="connsiteY109" fmla="*/ 1407915 h 1971675"/>
                  <a:gd name="connsiteX110" fmla="*/ 3593687 w 4248150"/>
                  <a:gd name="connsiteY110" fmla="*/ 1590319 h 1971675"/>
                  <a:gd name="connsiteX111" fmla="*/ 3837337 w 4248150"/>
                  <a:gd name="connsiteY111" fmla="*/ 1774818 h 1971675"/>
                  <a:gd name="connsiteX112" fmla="*/ 3958304 w 4248150"/>
                  <a:gd name="connsiteY112" fmla="*/ 1868259 h 1971675"/>
                  <a:gd name="connsiteX113" fmla="*/ 4078415 w 4248150"/>
                  <a:gd name="connsiteY113" fmla="*/ 1962842 h 1971675"/>
                  <a:gd name="connsiteX114" fmla="*/ 4078415 w 4248150"/>
                  <a:gd name="connsiteY114" fmla="*/ 1962842 h 1971675"/>
                  <a:gd name="connsiteX115" fmla="*/ 4070795 w 4248150"/>
                  <a:gd name="connsiteY115" fmla="*/ 1966080 h 1971675"/>
                  <a:gd name="connsiteX116" fmla="*/ 4096798 w 4248150"/>
                  <a:gd name="connsiteY116" fmla="*/ 1612798 h 1971675"/>
                  <a:gd name="connsiteX117" fmla="*/ 4115467 w 4248150"/>
                  <a:gd name="connsiteY117" fmla="*/ 1438491 h 1971675"/>
                  <a:gd name="connsiteX118" fmla="*/ 4137184 w 4248150"/>
                  <a:gd name="connsiteY118" fmla="*/ 1264278 h 1971675"/>
                  <a:gd name="connsiteX119" fmla="*/ 4161663 w 4248150"/>
                  <a:gd name="connsiteY119" fmla="*/ 1088923 h 1971675"/>
                  <a:gd name="connsiteX120" fmla="*/ 4188428 w 4248150"/>
                  <a:gd name="connsiteY120" fmla="*/ 911187 h 1971675"/>
                  <a:gd name="connsiteX121" fmla="*/ 4246340 w 4248150"/>
                  <a:gd name="connsiteY121" fmla="*/ 544665 h 1971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4248150" h="1971675">
                    <a:moveTo>
                      <a:pt x="4252056" y="537045"/>
                    </a:moveTo>
                    <a:cubicBezTo>
                      <a:pt x="4243578" y="648487"/>
                      <a:pt x="4233863" y="764883"/>
                      <a:pt x="4223195" y="883183"/>
                    </a:cubicBezTo>
                    <a:cubicBezTo>
                      <a:pt x="4218242" y="942048"/>
                      <a:pt x="4211955" y="1002246"/>
                      <a:pt x="4206526" y="1062063"/>
                    </a:cubicBezTo>
                    <a:lnTo>
                      <a:pt x="4187571" y="1243228"/>
                    </a:lnTo>
                    <a:cubicBezTo>
                      <a:pt x="4180428" y="1303997"/>
                      <a:pt x="4173570" y="1364767"/>
                      <a:pt x="4165854" y="1425537"/>
                    </a:cubicBezTo>
                    <a:cubicBezTo>
                      <a:pt x="4157758" y="1486401"/>
                      <a:pt x="4150233" y="1547171"/>
                      <a:pt x="4140994" y="1607845"/>
                    </a:cubicBezTo>
                    <a:cubicBezTo>
                      <a:pt x="4123468" y="1729003"/>
                      <a:pt x="4103846" y="1849589"/>
                      <a:pt x="4080034" y="1967700"/>
                    </a:cubicBezTo>
                    <a:lnTo>
                      <a:pt x="4078320" y="1976177"/>
                    </a:lnTo>
                    <a:lnTo>
                      <a:pt x="4072414" y="1970938"/>
                    </a:lnTo>
                    <a:lnTo>
                      <a:pt x="4072414" y="1970938"/>
                    </a:lnTo>
                    <a:cubicBezTo>
                      <a:pt x="4030790" y="1941601"/>
                      <a:pt x="3989546" y="1911597"/>
                      <a:pt x="3948208" y="1881784"/>
                    </a:cubicBezTo>
                    <a:lnTo>
                      <a:pt x="3824859" y="1791487"/>
                    </a:lnTo>
                    <a:cubicBezTo>
                      <a:pt x="3743135" y="1730622"/>
                      <a:pt x="3661220" y="1670043"/>
                      <a:pt x="3579971" y="1608512"/>
                    </a:cubicBezTo>
                    <a:cubicBezTo>
                      <a:pt x="3498914" y="1546790"/>
                      <a:pt x="3417284" y="1485830"/>
                      <a:pt x="3336703" y="1423441"/>
                    </a:cubicBezTo>
                    <a:cubicBezTo>
                      <a:pt x="3255836" y="1361433"/>
                      <a:pt x="3175254" y="1299140"/>
                      <a:pt x="3095244" y="1235894"/>
                    </a:cubicBezTo>
                    <a:lnTo>
                      <a:pt x="3101340" y="1235608"/>
                    </a:lnTo>
                    <a:lnTo>
                      <a:pt x="3101340" y="1235608"/>
                    </a:lnTo>
                    <a:cubicBezTo>
                      <a:pt x="3046857" y="1287519"/>
                      <a:pt x="2990755" y="1338192"/>
                      <a:pt x="2929604" y="1382579"/>
                    </a:cubicBezTo>
                    <a:cubicBezTo>
                      <a:pt x="2899886" y="1406010"/>
                      <a:pt x="2868263" y="1426489"/>
                      <a:pt x="2837116" y="1447920"/>
                    </a:cubicBezTo>
                    <a:cubicBezTo>
                      <a:pt x="2821686" y="1458969"/>
                      <a:pt x="2805208" y="1468113"/>
                      <a:pt x="2789206" y="1478210"/>
                    </a:cubicBezTo>
                    <a:cubicBezTo>
                      <a:pt x="2773013" y="1487925"/>
                      <a:pt x="2757202" y="1498403"/>
                      <a:pt x="2740628" y="1507547"/>
                    </a:cubicBezTo>
                    <a:lnTo>
                      <a:pt x="2690813" y="1534693"/>
                    </a:lnTo>
                    <a:lnTo>
                      <a:pt x="2665857" y="1548218"/>
                    </a:lnTo>
                    <a:lnTo>
                      <a:pt x="2640330" y="1560601"/>
                    </a:lnTo>
                    <a:lnTo>
                      <a:pt x="2589181" y="1585366"/>
                    </a:lnTo>
                    <a:cubicBezTo>
                      <a:pt x="2572036" y="1593367"/>
                      <a:pt x="2554415" y="1600416"/>
                      <a:pt x="2537079" y="1607940"/>
                    </a:cubicBezTo>
                    <a:cubicBezTo>
                      <a:pt x="2467547" y="1638135"/>
                      <a:pt x="2395633" y="1662233"/>
                      <a:pt x="2323243" y="1684712"/>
                    </a:cubicBezTo>
                    <a:cubicBezTo>
                      <a:pt x="2286762" y="1694808"/>
                      <a:pt x="2250186" y="1705000"/>
                      <a:pt x="2213229" y="1713668"/>
                    </a:cubicBezTo>
                    <a:lnTo>
                      <a:pt x="2157603" y="1725669"/>
                    </a:lnTo>
                    <a:lnTo>
                      <a:pt x="2129790" y="1731670"/>
                    </a:lnTo>
                    <a:lnTo>
                      <a:pt x="2101787" y="1736433"/>
                    </a:lnTo>
                    <a:lnTo>
                      <a:pt x="2045684" y="1745862"/>
                    </a:lnTo>
                    <a:cubicBezTo>
                      <a:pt x="2027015" y="1749291"/>
                      <a:pt x="2008061" y="1750720"/>
                      <a:pt x="1989296" y="1753292"/>
                    </a:cubicBezTo>
                    <a:lnTo>
                      <a:pt x="1932813" y="1760055"/>
                    </a:lnTo>
                    <a:lnTo>
                      <a:pt x="1876044" y="1764055"/>
                    </a:lnTo>
                    <a:cubicBezTo>
                      <a:pt x="1838230" y="1767484"/>
                      <a:pt x="1800320" y="1767770"/>
                      <a:pt x="1762316" y="1768818"/>
                    </a:cubicBezTo>
                    <a:lnTo>
                      <a:pt x="1733836" y="1769484"/>
                    </a:lnTo>
                    <a:lnTo>
                      <a:pt x="1705356" y="1769103"/>
                    </a:lnTo>
                    <a:cubicBezTo>
                      <a:pt x="1686401" y="1768722"/>
                      <a:pt x="1667447" y="1768913"/>
                      <a:pt x="1648492" y="1767960"/>
                    </a:cubicBezTo>
                    <a:cubicBezTo>
                      <a:pt x="1572578" y="1765579"/>
                      <a:pt x="1496949" y="1758150"/>
                      <a:pt x="1421797" y="1747482"/>
                    </a:cubicBezTo>
                    <a:cubicBezTo>
                      <a:pt x="1121569" y="1704047"/>
                      <a:pt x="829056" y="1596225"/>
                      <a:pt x="578834" y="1423917"/>
                    </a:cubicBezTo>
                    <a:cubicBezTo>
                      <a:pt x="453581" y="1338383"/>
                      <a:pt x="338995" y="1237037"/>
                      <a:pt x="240887" y="1121594"/>
                    </a:cubicBezTo>
                    <a:cubicBezTo>
                      <a:pt x="143256" y="1006056"/>
                      <a:pt x="60484" y="877659"/>
                      <a:pt x="1238" y="738879"/>
                    </a:cubicBezTo>
                    <a:lnTo>
                      <a:pt x="0" y="736117"/>
                    </a:lnTo>
                    <a:lnTo>
                      <a:pt x="1810" y="734021"/>
                    </a:lnTo>
                    <a:lnTo>
                      <a:pt x="1810" y="733926"/>
                    </a:lnTo>
                    <a:cubicBezTo>
                      <a:pt x="95059" y="609435"/>
                      <a:pt x="205073" y="497421"/>
                      <a:pt x="326708" y="399884"/>
                    </a:cubicBezTo>
                    <a:cubicBezTo>
                      <a:pt x="448913" y="302920"/>
                      <a:pt x="583406" y="221100"/>
                      <a:pt x="726091" y="157187"/>
                    </a:cubicBezTo>
                    <a:cubicBezTo>
                      <a:pt x="1012031" y="29648"/>
                      <a:pt x="1331119" y="-19311"/>
                      <a:pt x="1642872" y="6788"/>
                    </a:cubicBezTo>
                    <a:cubicBezTo>
                      <a:pt x="1954816" y="34886"/>
                      <a:pt x="2259044" y="144043"/>
                      <a:pt x="2517077" y="320732"/>
                    </a:cubicBezTo>
                    <a:cubicBezTo>
                      <a:pt x="2646140" y="409028"/>
                      <a:pt x="2763584" y="513803"/>
                      <a:pt x="2866358" y="631152"/>
                    </a:cubicBezTo>
                    <a:cubicBezTo>
                      <a:pt x="2968466" y="749071"/>
                      <a:pt x="3056478" y="879087"/>
                      <a:pt x="3125438" y="1018533"/>
                    </a:cubicBezTo>
                    <a:lnTo>
                      <a:pt x="3125438" y="1018533"/>
                    </a:lnTo>
                    <a:lnTo>
                      <a:pt x="3119342" y="1016342"/>
                    </a:lnTo>
                    <a:cubicBezTo>
                      <a:pt x="3165443" y="994244"/>
                      <a:pt x="3212021" y="973194"/>
                      <a:pt x="3258407" y="951763"/>
                    </a:cubicBezTo>
                    <a:cubicBezTo>
                      <a:pt x="3305080" y="930617"/>
                      <a:pt x="3351276" y="909948"/>
                      <a:pt x="3398806" y="888993"/>
                    </a:cubicBezTo>
                    <a:cubicBezTo>
                      <a:pt x="3493484" y="847464"/>
                      <a:pt x="3589020" y="806412"/>
                      <a:pt x="3684746" y="766692"/>
                    </a:cubicBezTo>
                    <a:lnTo>
                      <a:pt x="3828193" y="707542"/>
                    </a:lnTo>
                    <a:cubicBezTo>
                      <a:pt x="3875913" y="687921"/>
                      <a:pt x="3923633" y="668680"/>
                      <a:pt x="3970973" y="649821"/>
                    </a:cubicBezTo>
                    <a:lnTo>
                      <a:pt x="4252056" y="537045"/>
                    </a:lnTo>
                    <a:close/>
                    <a:moveTo>
                      <a:pt x="4246340" y="544665"/>
                    </a:moveTo>
                    <a:lnTo>
                      <a:pt x="3963448" y="671728"/>
                    </a:lnTo>
                    <a:cubicBezTo>
                      <a:pt x="3916775" y="692778"/>
                      <a:pt x="3870484" y="713543"/>
                      <a:pt x="3824192" y="733926"/>
                    </a:cubicBezTo>
                    <a:lnTo>
                      <a:pt x="3685604" y="794791"/>
                    </a:lnTo>
                    <a:cubicBezTo>
                      <a:pt x="3593306" y="835082"/>
                      <a:pt x="3500914" y="874039"/>
                      <a:pt x="3407569" y="912520"/>
                    </a:cubicBezTo>
                    <a:cubicBezTo>
                      <a:pt x="3361087" y="931475"/>
                      <a:pt x="3313366" y="950906"/>
                      <a:pt x="3265932" y="969765"/>
                    </a:cubicBezTo>
                    <a:cubicBezTo>
                      <a:pt x="3218307" y="988339"/>
                      <a:pt x="3170873" y="1007294"/>
                      <a:pt x="3123057" y="1025201"/>
                    </a:cubicBezTo>
                    <a:lnTo>
                      <a:pt x="3118771" y="1026820"/>
                    </a:lnTo>
                    <a:lnTo>
                      <a:pt x="3116961" y="1023010"/>
                    </a:lnTo>
                    <a:lnTo>
                      <a:pt x="3116961" y="1023010"/>
                    </a:lnTo>
                    <a:cubicBezTo>
                      <a:pt x="3043047" y="887088"/>
                      <a:pt x="2953703" y="759834"/>
                      <a:pt x="2849499" y="646201"/>
                    </a:cubicBezTo>
                    <a:cubicBezTo>
                      <a:pt x="2745962" y="532092"/>
                      <a:pt x="2628614" y="430460"/>
                      <a:pt x="2500313" y="345592"/>
                    </a:cubicBezTo>
                    <a:cubicBezTo>
                      <a:pt x="2371820" y="261010"/>
                      <a:pt x="2233803" y="190906"/>
                      <a:pt x="2088833" y="139947"/>
                    </a:cubicBezTo>
                    <a:cubicBezTo>
                      <a:pt x="1944053" y="88417"/>
                      <a:pt x="1792510" y="56222"/>
                      <a:pt x="1639538" y="42887"/>
                    </a:cubicBezTo>
                    <a:cubicBezTo>
                      <a:pt x="1563053" y="36125"/>
                      <a:pt x="1486186" y="32696"/>
                      <a:pt x="1409414" y="36410"/>
                    </a:cubicBezTo>
                    <a:lnTo>
                      <a:pt x="1380649" y="37172"/>
                    </a:lnTo>
                    <a:cubicBezTo>
                      <a:pt x="1371029" y="37458"/>
                      <a:pt x="1361408" y="37553"/>
                      <a:pt x="1351883" y="38601"/>
                    </a:cubicBezTo>
                    <a:lnTo>
                      <a:pt x="1294448" y="43554"/>
                    </a:lnTo>
                    <a:cubicBezTo>
                      <a:pt x="1256062" y="45840"/>
                      <a:pt x="1218152" y="52412"/>
                      <a:pt x="1180148" y="57842"/>
                    </a:cubicBezTo>
                    <a:cubicBezTo>
                      <a:pt x="1028319" y="81464"/>
                      <a:pt x="879538" y="124612"/>
                      <a:pt x="738092" y="184810"/>
                    </a:cubicBezTo>
                    <a:cubicBezTo>
                      <a:pt x="596741" y="245294"/>
                      <a:pt x="462915" y="323875"/>
                      <a:pt x="340614" y="417601"/>
                    </a:cubicBezTo>
                    <a:cubicBezTo>
                      <a:pt x="217646" y="510660"/>
                      <a:pt x="106775" y="619626"/>
                      <a:pt x="9335" y="739832"/>
                    </a:cubicBezTo>
                    <a:lnTo>
                      <a:pt x="9335" y="739927"/>
                    </a:lnTo>
                    <a:lnTo>
                      <a:pt x="9906" y="735069"/>
                    </a:lnTo>
                    <a:cubicBezTo>
                      <a:pt x="76200" y="869181"/>
                      <a:pt x="161068" y="993578"/>
                      <a:pt x="261652" y="1103401"/>
                    </a:cubicBezTo>
                    <a:cubicBezTo>
                      <a:pt x="311944" y="1158265"/>
                      <a:pt x="365093" y="1210557"/>
                      <a:pt x="422053" y="1258373"/>
                    </a:cubicBezTo>
                    <a:cubicBezTo>
                      <a:pt x="478917" y="1306284"/>
                      <a:pt x="538544" y="1350765"/>
                      <a:pt x="600551" y="1391628"/>
                    </a:cubicBezTo>
                    <a:cubicBezTo>
                      <a:pt x="724567" y="1473447"/>
                      <a:pt x="858488" y="1539837"/>
                      <a:pt x="997649" y="1591367"/>
                    </a:cubicBezTo>
                    <a:cubicBezTo>
                      <a:pt x="1067181" y="1617370"/>
                      <a:pt x="1138428" y="1638611"/>
                      <a:pt x="1210342" y="1656899"/>
                    </a:cubicBezTo>
                    <a:cubicBezTo>
                      <a:pt x="1282351" y="1674901"/>
                      <a:pt x="1355122" y="1689760"/>
                      <a:pt x="1428750" y="1699666"/>
                    </a:cubicBezTo>
                    <a:cubicBezTo>
                      <a:pt x="1447038" y="1702714"/>
                      <a:pt x="1465517" y="1704429"/>
                      <a:pt x="1483995" y="1706619"/>
                    </a:cubicBezTo>
                    <a:cubicBezTo>
                      <a:pt x="1502474" y="1708715"/>
                      <a:pt x="1520857" y="1711001"/>
                      <a:pt x="1539335" y="1712239"/>
                    </a:cubicBezTo>
                    <a:cubicBezTo>
                      <a:pt x="1557814" y="1713668"/>
                      <a:pt x="1576292" y="1715573"/>
                      <a:pt x="1594866" y="1716716"/>
                    </a:cubicBezTo>
                    <a:lnTo>
                      <a:pt x="1650492" y="1719573"/>
                    </a:lnTo>
                    <a:cubicBezTo>
                      <a:pt x="1669066" y="1720621"/>
                      <a:pt x="1687639" y="1720431"/>
                      <a:pt x="1706118" y="1720907"/>
                    </a:cubicBezTo>
                    <a:lnTo>
                      <a:pt x="1733931" y="1721383"/>
                    </a:lnTo>
                    <a:lnTo>
                      <a:pt x="1761744" y="1720812"/>
                    </a:lnTo>
                    <a:cubicBezTo>
                      <a:pt x="1798892" y="1719954"/>
                      <a:pt x="1836039" y="1719859"/>
                      <a:pt x="1872996" y="1716621"/>
                    </a:cubicBezTo>
                    <a:cubicBezTo>
                      <a:pt x="2021205" y="1707476"/>
                      <a:pt x="2168652" y="1683950"/>
                      <a:pt x="2312003" y="1644802"/>
                    </a:cubicBezTo>
                    <a:cubicBezTo>
                      <a:pt x="2383441" y="1624323"/>
                      <a:pt x="2454497" y="1602130"/>
                      <a:pt x="2523363" y="1574031"/>
                    </a:cubicBezTo>
                    <a:cubicBezTo>
                      <a:pt x="2540603" y="1567078"/>
                      <a:pt x="2558129" y="1560696"/>
                      <a:pt x="2575179" y="1553362"/>
                    </a:cubicBezTo>
                    <a:lnTo>
                      <a:pt x="2626138" y="1530502"/>
                    </a:lnTo>
                    <a:lnTo>
                      <a:pt x="2651665" y="1519072"/>
                    </a:lnTo>
                    <a:lnTo>
                      <a:pt x="2676620" y="1506499"/>
                    </a:lnTo>
                    <a:lnTo>
                      <a:pt x="2726531" y="1481258"/>
                    </a:lnTo>
                    <a:cubicBezTo>
                      <a:pt x="2858643" y="1412201"/>
                      <a:pt x="2981801" y="1326191"/>
                      <a:pt x="3095149" y="1228369"/>
                    </a:cubicBezTo>
                    <a:lnTo>
                      <a:pt x="3095149" y="1228369"/>
                    </a:lnTo>
                    <a:lnTo>
                      <a:pt x="3098006" y="1225702"/>
                    </a:lnTo>
                    <a:lnTo>
                      <a:pt x="3101245" y="1227988"/>
                    </a:lnTo>
                    <a:cubicBezTo>
                      <a:pt x="3184112" y="1287234"/>
                      <a:pt x="3266408" y="1347432"/>
                      <a:pt x="3348419" y="1407915"/>
                    </a:cubicBezTo>
                    <a:cubicBezTo>
                      <a:pt x="3430715" y="1468018"/>
                      <a:pt x="3511868" y="1529550"/>
                      <a:pt x="3593687" y="1590319"/>
                    </a:cubicBezTo>
                    <a:cubicBezTo>
                      <a:pt x="3675316" y="1651279"/>
                      <a:pt x="3756184" y="1713287"/>
                      <a:pt x="3837337" y="1774818"/>
                    </a:cubicBezTo>
                    <a:lnTo>
                      <a:pt x="3958304" y="1868259"/>
                    </a:lnTo>
                    <a:cubicBezTo>
                      <a:pt x="3998405" y="1899691"/>
                      <a:pt x="4038600" y="1931028"/>
                      <a:pt x="4078415" y="1962842"/>
                    </a:cubicBezTo>
                    <a:lnTo>
                      <a:pt x="4078415" y="1962842"/>
                    </a:lnTo>
                    <a:lnTo>
                      <a:pt x="4070795" y="1966080"/>
                    </a:lnTo>
                    <a:cubicBezTo>
                      <a:pt x="4075938" y="1846446"/>
                      <a:pt x="4085368" y="1729289"/>
                      <a:pt x="4096798" y="1612798"/>
                    </a:cubicBezTo>
                    <a:cubicBezTo>
                      <a:pt x="4102132" y="1554600"/>
                      <a:pt x="4109085" y="1496498"/>
                      <a:pt x="4115467" y="1438491"/>
                    </a:cubicBezTo>
                    <a:cubicBezTo>
                      <a:pt x="4122230" y="1380483"/>
                      <a:pt x="4129849" y="1322286"/>
                      <a:pt x="4137184" y="1264278"/>
                    </a:cubicBezTo>
                    <a:lnTo>
                      <a:pt x="4161663" y="1088923"/>
                    </a:lnTo>
                    <a:cubicBezTo>
                      <a:pt x="4170616" y="1029868"/>
                      <a:pt x="4178903" y="971194"/>
                      <a:pt x="4188428" y="911187"/>
                    </a:cubicBezTo>
                    <a:cubicBezTo>
                      <a:pt x="4206526" y="792219"/>
                      <a:pt x="4225862" y="670871"/>
                      <a:pt x="4246340" y="544665"/>
                    </a:cubicBezTo>
                    <a:close/>
                  </a:path>
                </a:pathLst>
              </a:custGeom>
              <a:solidFill>
                <a:schemeClr val="bg1"/>
              </a:solidFill>
              <a:ln w="9525" cap="flat">
                <a:noFill/>
                <a:prstDash val="solid"/>
                <a:miter/>
              </a:ln>
            </p:spPr>
            <p:txBody>
              <a:bodyPr rtlCol="0" anchor="ctr"/>
              <a:lstStyle/>
              <a:p>
                <a:endParaRPr lang="en-US" dirty="0"/>
              </a:p>
            </p:txBody>
          </p:sp>
          <p:sp>
            <p:nvSpPr>
              <p:cNvPr id="31" name="Freeform: Shape 30">
                <a:extLst>
                  <a:ext uri="{FF2B5EF4-FFF2-40B4-BE49-F238E27FC236}">
                    <a16:creationId xmlns:a16="http://schemas.microsoft.com/office/drawing/2014/main" id="{3A8897FC-E8A8-4531-AB08-27F987B35DB6}"/>
                  </a:ext>
                </a:extLst>
              </p:cNvPr>
              <p:cNvSpPr/>
              <p:nvPr/>
            </p:nvSpPr>
            <p:spPr>
              <a:xfrm>
                <a:off x="4813486" y="8294787"/>
                <a:ext cx="419100" cy="419100"/>
              </a:xfrm>
              <a:custGeom>
                <a:avLst/>
                <a:gdLst>
                  <a:gd name="connsiteX0" fmla="*/ 213455 w 419100"/>
                  <a:gd name="connsiteY0" fmla="*/ 0 h 419100"/>
                  <a:gd name="connsiteX1" fmla="*/ 0 w 419100"/>
                  <a:gd name="connsiteY1" fmla="*/ 213455 h 419100"/>
                  <a:gd name="connsiteX2" fmla="*/ 213455 w 419100"/>
                  <a:gd name="connsiteY2" fmla="*/ 426911 h 419100"/>
                  <a:gd name="connsiteX3" fmla="*/ 426911 w 419100"/>
                  <a:gd name="connsiteY3" fmla="*/ 213455 h 419100"/>
                  <a:gd name="connsiteX4" fmla="*/ 213455 w 419100"/>
                  <a:gd name="connsiteY4" fmla="*/ 0 h 419100"/>
                  <a:gd name="connsiteX5" fmla="*/ 213455 w 419100"/>
                  <a:gd name="connsiteY5" fmla="*/ 422053 h 419100"/>
                  <a:gd name="connsiteX6" fmla="*/ 4763 w 419100"/>
                  <a:gd name="connsiteY6" fmla="*/ 213360 h 419100"/>
                  <a:gd name="connsiteX7" fmla="*/ 213455 w 419100"/>
                  <a:gd name="connsiteY7" fmla="*/ 4667 h 419100"/>
                  <a:gd name="connsiteX8" fmla="*/ 422148 w 419100"/>
                  <a:gd name="connsiteY8" fmla="*/ 213360 h 419100"/>
                  <a:gd name="connsiteX9" fmla="*/ 213455 w 419100"/>
                  <a:gd name="connsiteY9" fmla="*/ 422053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19100" h="419100">
                    <a:moveTo>
                      <a:pt x="213455" y="0"/>
                    </a:moveTo>
                    <a:cubicBezTo>
                      <a:pt x="95726" y="0"/>
                      <a:pt x="0" y="95726"/>
                      <a:pt x="0" y="213455"/>
                    </a:cubicBezTo>
                    <a:cubicBezTo>
                      <a:pt x="0" y="331184"/>
                      <a:pt x="95726" y="426911"/>
                      <a:pt x="213455" y="426911"/>
                    </a:cubicBezTo>
                    <a:cubicBezTo>
                      <a:pt x="331184" y="426911"/>
                      <a:pt x="426911" y="331184"/>
                      <a:pt x="426911" y="213455"/>
                    </a:cubicBezTo>
                    <a:cubicBezTo>
                      <a:pt x="426911" y="95726"/>
                      <a:pt x="331184" y="0"/>
                      <a:pt x="213455" y="0"/>
                    </a:cubicBezTo>
                    <a:close/>
                    <a:moveTo>
                      <a:pt x="213455" y="422053"/>
                    </a:moveTo>
                    <a:cubicBezTo>
                      <a:pt x="98393" y="422053"/>
                      <a:pt x="4763" y="328422"/>
                      <a:pt x="4763" y="213360"/>
                    </a:cubicBezTo>
                    <a:cubicBezTo>
                      <a:pt x="4763" y="98298"/>
                      <a:pt x="98393" y="4667"/>
                      <a:pt x="213455" y="4667"/>
                    </a:cubicBezTo>
                    <a:cubicBezTo>
                      <a:pt x="328517" y="4667"/>
                      <a:pt x="422148" y="98298"/>
                      <a:pt x="422148" y="213360"/>
                    </a:cubicBezTo>
                    <a:cubicBezTo>
                      <a:pt x="422148" y="328517"/>
                      <a:pt x="328517" y="422053"/>
                      <a:pt x="213455" y="422053"/>
                    </a:cubicBezTo>
                    <a:close/>
                  </a:path>
                </a:pathLst>
              </a:custGeom>
              <a:solidFill>
                <a:srgbClr val="FFFFFF"/>
              </a:solidFill>
              <a:ln w="0" cap="flat">
                <a:noFill/>
                <a:prstDash val="solid"/>
                <a:miter/>
              </a:ln>
            </p:spPr>
            <p:txBody>
              <a:bodyPr rtlCol="0" anchor="ctr"/>
              <a:lstStyle/>
              <a:p>
                <a:endParaRPr lang="en-US" dirty="0"/>
              </a:p>
            </p:txBody>
          </p:sp>
          <p:sp>
            <p:nvSpPr>
              <p:cNvPr id="32" name="Freeform: Shape 31">
                <a:extLst>
                  <a:ext uri="{FF2B5EF4-FFF2-40B4-BE49-F238E27FC236}">
                    <a16:creationId xmlns:a16="http://schemas.microsoft.com/office/drawing/2014/main" id="{38C3BB87-0F4B-4598-9324-A5A8DF0A6EC0}"/>
                  </a:ext>
                </a:extLst>
              </p:cNvPr>
              <p:cNvSpPr/>
              <p:nvPr/>
            </p:nvSpPr>
            <p:spPr>
              <a:xfrm>
                <a:off x="4919499" y="8400801"/>
                <a:ext cx="209550" cy="209550"/>
              </a:xfrm>
              <a:custGeom>
                <a:avLst/>
                <a:gdLst>
                  <a:gd name="connsiteX0" fmla="*/ 107442 w 209550"/>
                  <a:gd name="connsiteY0" fmla="*/ 0 h 209550"/>
                  <a:gd name="connsiteX1" fmla="*/ 0 w 209550"/>
                  <a:gd name="connsiteY1" fmla="*/ 107442 h 209550"/>
                  <a:gd name="connsiteX2" fmla="*/ 107442 w 209550"/>
                  <a:gd name="connsiteY2" fmla="*/ 214884 h 209550"/>
                  <a:gd name="connsiteX3" fmla="*/ 214884 w 209550"/>
                  <a:gd name="connsiteY3" fmla="*/ 107442 h 209550"/>
                  <a:gd name="connsiteX4" fmla="*/ 107442 w 209550"/>
                  <a:gd name="connsiteY4" fmla="*/ 0 h 209550"/>
                  <a:gd name="connsiteX5" fmla="*/ 128016 w 209550"/>
                  <a:gd name="connsiteY5" fmla="*/ 117824 h 209550"/>
                  <a:gd name="connsiteX6" fmla="*/ 85630 w 209550"/>
                  <a:gd name="connsiteY6" fmla="*/ 75533 h 209550"/>
                  <a:gd name="connsiteX7" fmla="*/ 128016 w 209550"/>
                  <a:gd name="connsiteY7" fmla="*/ 33242 h 209550"/>
                  <a:gd name="connsiteX8" fmla="*/ 170307 w 209550"/>
                  <a:gd name="connsiteY8" fmla="*/ 75533 h 209550"/>
                  <a:gd name="connsiteX9" fmla="*/ 128016 w 209550"/>
                  <a:gd name="connsiteY9" fmla="*/ 117824 h 209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9550" h="209550">
                    <a:moveTo>
                      <a:pt x="107442" y="0"/>
                    </a:moveTo>
                    <a:cubicBezTo>
                      <a:pt x="48101" y="0"/>
                      <a:pt x="0" y="48101"/>
                      <a:pt x="0" y="107442"/>
                    </a:cubicBezTo>
                    <a:cubicBezTo>
                      <a:pt x="0" y="166783"/>
                      <a:pt x="48101" y="214884"/>
                      <a:pt x="107442" y="214884"/>
                    </a:cubicBezTo>
                    <a:cubicBezTo>
                      <a:pt x="166783" y="214884"/>
                      <a:pt x="214884" y="166783"/>
                      <a:pt x="214884" y="107442"/>
                    </a:cubicBezTo>
                    <a:cubicBezTo>
                      <a:pt x="214884" y="48101"/>
                      <a:pt x="166783" y="0"/>
                      <a:pt x="107442" y="0"/>
                    </a:cubicBezTo>
                    <a:close/>
                    <a:moveTo>
                      <a:pt x="128016" y="117824"/>
                    </a:moveTo>
                    <a:cubicBezTo>
                      <a:pt x="104680" y="117824"/>
                      <a:pt x="85630" y="98965"/>
                      <a:pt x="85630" y="75533"/>
                    </a:cubicBezTo>
                    <a:cubicBezTo>
                      <a:pt x="85630" y="52197"/>
                      <a:pt x="104585" y="33242"/>
                      <a:pt x="128016" y="33242"/>
                    </a:cubicBezTo>
                    <a:cubicBezTo>
                      <a:pt x="151352" y="33242"/>
                      <a:pt x="170307" y="52197"/>
                      <a:pt x="170307" y="75533"/>
                    </a:cubicBezTo>
                    <a:cubicBezTo>
                      <a:pt x="170307" y="98965"/>
                      <a:pt x="151352" y="117824"/>
                      <a:pt x="128016" y="117824"/>
                    </a:cubicBezTo>
                    <a:close/>
                  </a:path>
                </a:pathLst>
              </a:custGeom>
              <a:solidFill>
                <a:srgbClr val="FFFFFF"/>
              </a:solidFill>
              <a:ln w="9525" cap="flat">
                <a:noFill/>
                <a:prstDash val="solid"/>
                <a:miter/>
              </a:ln>
            </p:spPr>
            <p:txBody>
              <a:bodyPr rtlCol="0" anchor="ctr"/>
              <a:lstStyle/>
              <a:p>
                <a:endParaRPr lang="en-US" dirty="0"/>
              </a:p>
            </p:txBody>
          </p:sp>
        </p:grpSp>
        <p:sp>
          <p:nvSpPr>
            <p:cNvPr id="35" name="Freeform: Shape 34">
              <a:extLst>
                <a:ext uri="{FF2B5EF4-FFF2-40B4-BE49-F238E27FC236}">
                  <a16:creationId xmlns:a16="http://schemas.microsoft.com/office/drawing/2014/main" id="{8CA3783B-780A-4F7E-9E5F-F13CEF4A2941}"/>
                </a:ext>
              </a:extLst>
            </p:cNvPr>
            <p:cNvSpPr/>
            <p:nvPr/>
          </p:nvSpPr>
          <p:spPr>
            <a:xfrm rot="9104698" flipV="1">
              <a:off x="3472152" y="4564706"/>
              <a:ext cx="77130" cy="78202"/>
            </a:xfrm>
            <a:custGeom>
              <a:avLst/>
              <a:gdLst>
                <a:gd name="connsiteX0" fmla="*/ 17008 w 2057400"/>
                <a:gd name="connsiteY0" fmla="*/ 1043539 h 2085975"/>
                <a:gd name="connsiteX1" fmla="*/ 1116384 w 2057400"/>
                <a:gd name="connsiteY1" fmla="*/ 16268 h 2085975"/>
                <a:gd name="connsiteX2" fmla="*/ 1970967 w 2057400"/>
                <a:gd name="connsiteY2" fmla="*/ 996962 h 2085975"/>
                <a:gd name="connsiteX3" fmla="*/ 1151436 w 2057400"/>
                <a:gd name="connsiteY3" fmla="*/ 2094052 h 2085975"/>
                <a:gd name="connsiteX4" fmla="*/ 17008 w 2057400"/>
                <a:gd name="connsiteY4" fmla="*/ 1043539 h 2085975"/>
                <a:gd name="connsiteX5" fmla="*/ 17008 w 2057400"/>
                <a:gd name="connsiteY5" fmla="*/ 1043539 h 2085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7400" h="2085975">
                  <a:moveTo>
                    <a:pt x="17008" y="1043539"/>
                  </a:moveTo>
                  <a:cubicBezTo>
                    <a:pt x="-117104" y="255060"/>
                    <a:pt x="569173" y="-80697"/>
                    <a:pt x="1116384" y="16268"/>
                  </a:cubicBezTo>
                  <a:cubicBezTo>
                    <a:pt x="1663595" y="113232"/>
                    <a:pt x="2297389" y="406031"/>
                    <a:pt x="1970967" y="996962"/>
                  </a:cubicBezTo>
                  <a:cubicBezTo>
                    <a:pt x="1644545" y="1587893"/>
                    <a:pt x="1477096" y="2086241"/>
                    <a:pt x="1151436" y="2094052"/>
                  </a:cubicBezTo>
                  <a:cubicBezTo>
                    <a:pt x="825681" y="2101767"/>
                    <a:pt x="151120" y="1831923"/>
                    <a:pt x="17008" y="1043539"/>
                  </a:cubicBezTo>
                  <a:lnTo>
                    <a:pt x="17008" y="1043539"/>
                  </a:lnTo>
                  <a:close/>
                </a:path>
              </a:pathLst>
            </a:custGeom>
            <a:solidFill>
              <a:schemeClr val="bg1">
                <a:alpha val="30000"/>
              </a:schemeClr>
            </a:solidFill>
            <a:ln w="25400" cap="flat">
              <a:noFill/>
              <a:miter lim="400000"/>
            </a:ln>
            <a:effectLst>
              <a:innerShdw blurRad="533400">
                <a:srgbClr val="FEFFFE">
                  <a:alpha val="62000"/>
                </a:srgbClr>
              </a:innerShdw>
            </a:effectLst>
          </p:spPr>
          <p:txBody>
            <a:bodyPr wrap="square" lIns="38100" tIns="38100" rIns="38100" bIns="38100" numCol="1" anchor="ctr">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sp>
          <p:nvSpPr>
            <p:cNvPr id="36" name="Freeform: Shape 35">
              <a:extLst>
                <a:ext uri="{FF2B5EF4-FFF2-40B4-BE49-F238E27FC236}">
                  <a16:creationId xmlns:a16="http://schemas.microsoft.com/office/drawing/2014/main" id="{D8A52B9B-6CB1-4635-AD4E-D5C73AB25A53}"/>
                </a:ext>
              </a:extLst>
            </p:cNvPr>
            <p:cNvSpPr/>
            <p:nvPr/>
          </p:nvSpPr>
          <p:spPr>
            <a:xfrm rot="20786140" flipV="1">
              <a:off x="3551090" y="4436332"/>
              <a:ext cx="45720" cy="46356"/>
            </a:xfrm>
            <a:custGeom>
              <a:avLst/>
              <a:gdLst>
                <a:gd name="connsiteX0" fmla="*/ 17008 w 2057400"/>
                <a:gd name="connsiteY0" fmla="*/ 1043539 h 2085975"/>
                <a:gd name="connsiteX1" fmla="*/ 1116384 w 2057400"/>
                <a:gd name="connsiteY1" fmla="*/ 16268 h 2085975"/>
                <a:gd name="connsiteX2" fmla="*/ 1970967 w 2057400"/>
                <a:gd name="connsiteY2" fmla="*/ 996962 h 2085975"/>
                <a:gd name="connsiteX3" fmla="*/ 1151436 w 2057400"/>
                <a:gd name="connsiteY3" fmla="*/ 2094052 h 2085975"/>
                <a:gd name="connsiteX4" fmla="*/ 17008 w 2057400"/>
                <a:gd name="connsiteY4" fmla="*/ 1043539 h 2085975"/>
                <a:gd name="connsiteX5" fmla="*/ 17008 w 2057400"/>
                <a:gd name="connsiteY5" fmla="*/ 1043539 h 2085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7400" h="2085975">
                  <a:moveTo>
                    <a:pt x="17008" y="1043539"/>
                  </a:moveTo>
                  <a:cubicBezTo>
                    <a:pt x="-117104" y="255060"/>
                    <a:pt x="569173" y="-80697"/>
                    <a:pt x="1116384" y="16268"/>
                  </a:cubicBezTo>
                  <a:cubicBezTo>
                    <a:pt x="1663595" y="113232"/>
                    <a:pt x="2297389" y="406031"/>
                    <a:pt x="1970967" y="996962"/>
                  </a:cubicBezTo>
                  <a:cubicBezTo>
                    <a:pt x="1644545" y="1587893"/>
                    <a:pt x="1477096" y="2086241"/>
                    <a:pt x="1151436" y="2094052"/>
                  </a:cubicBezTo>
                  <a:cubicBezTo>
                    <a:pt x="825681" y="2101767"/>
                    <a:pt x="151120" y="1831923"/>
                    <a:pt x="17008" y="1043539"/>
                  </a:cubicBezTo>
                  <a:lnTo>
                    <a:pt x="17008" y="1043539"/>
                  </a:lnTo>
                  <a:close/>
                </a:path>
              </a:pathLst>
            </a:custGeom>
            <a:solidFill>
              <a:schemeClr val="bg1">
                <a:alpha val="30000"/>
              </a:schemeClr>
            </a:solidFill>
            <a:ln w="25400" cap="flat">
              <a:noFill/>
              <a:miter lim="400000"/>
            </a:ln>
            <a:effectLst>
              <a:innerShdw blurRad="533400">
                <a:srgbClr val="FEFFFE">
                  <a:alpha val="62000"/>
                </a:srgbClr>
              </a:innerShdw>
            </a:effectLst>
          </p:spPr>
          <p:txBody>
            <a:bodyPr wrap="square" lIns="38100" tIns="38100" rIns="38100" bIns="38100" numCol="1" anchor="ctr">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sp>
          <p:nvSpPr>
            <p:cNvPr id="37" name="Freeform: Shape 36">
              <a:extLst>
                <a:ext uri="{FF2B5EF4-FFF2-40B4-BE49-F238E27FC236}">
                  <a16:creationId xmlns:a16="http://schemas.microsoft.com/office/drawing/2014/main" id="{8824DE34-F495-4559-9031-8938D7E1BECB}"/>
                </a:ext>
              </a:extLst>
            </p:cNvPr>
            <p:cNvSpPr/>
            <p:nvPr/>
          </p:nvSpPr>
          <p:spPr>
            <a:xfrm rot="14085742" flipV="1">
              <a:off x="3402714" y="4288569"/>
              <a:ext cx="101480" cy="102892"/>
            </a:xfrm>
            <a:custGeom>
              <a:avLst/>
              <a:gdLst>
                <a:gd name="connsiteX0" fmla="*/ 17008 w 2057400"/>
                <a:gd name="connsiteY0" fmla="*/ 1043539 h 2085975"/>
                <a:gd name="connsiteX1" fmla="*/ 1116384 w 2057400"/>
                <a:gd name="connsiteY1" fmla="*/ 16268 h 2085975"/>
                <a:gd name="connsiteX2" fmla="*/ 1970967 w 2057400"/>
                <a:gd name="connsiteY2" fmla="*/ 996962 h 2085975"/>
                <a:gd name="connsiteX3" fmla="*/ 1151436 w 2057400"/>
                <a:gd name="connsiteY3" fmla="*/ 2094052 h 2085975"/>
                <a:gd name="connsiteX4" fmla="*/ 17008 w 2057400"/>
                <a:gd name="connsiteY4" fmla="*/ 1043539 h 2085975"/>
                <a:gd name="connsiteX5" fmla="*/ 17008 w 2057400"/>
                <a:gd name="connsiteY5" fmla="*/ 1043539 h 2085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7400" h="2085975">
                  <a:moveTo>
                    <a:pt x="17008" y="1043539"/>
                  </a:moveTo>
                  <a:cubicBezTo>
                    <a:pt x="-117104" y="255060"/>
                    <a:pt x="569173" y="-80697"/>
                    <a:pt x="1116384" y="16268"/>
                  </a:cubicBezTo>
                  <a:cubicBezTo>
                    <a:pt x="1663595" y="113232"/>
                    <a:pt x="2297389" y="406031"/>
                    <a:pt x="1970967" y="996962"/>
                  </a:cubicBezTo>
                  <a:cubicBezTo>
                    <a:pt x="1644545" y="1587893"/>
                    <a:pt x="1477096" y="2086241"/>
                    <a:pt x="1151436" y="2094052"/>
                  </a:cubicBezTo>
                  <a:cubicBezTo>
                    <a:pt x="825681" y="2101767"/>
                    <a:pt x="151120" y="1831923"/>
                    <a:pt x="17008" y="1043539"/>
                  </a:cubicBezTo>
                  <a:lnTo>
                    <a:pt x="17008" y="1043539"/>
                  </a:lnTo>
                  <a:close/>
                </a:path>
              </a:pathLst>
            </a:custGeom>
            <a:solidFill>
              <a:schemeClr val="bg1">
                <a:alpha val="30000"/>
              </a:schemeClr>
            </a:solidFill>
            <a:ln w="25400" cap="flat">
              <a:noFill/>
              <a:miter lim="400000"/>
            </a:ln>
            <a:effectLst>
              <a:innerShdw blurRad="533400">
                <a:srgbClr val="FEFFFE">
                  <a:alpha val="62000"/>
                </a:srgbClr>
              </a:innerShdw>
            </a:effectLst>
          </p:spPr>
          <p:txBody>
            <a:bodyPr wrap="square" lIns="38100" tIns="38100" rIns="38100" bIns="38100" numCol="1" anchor="ctr">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sp>
          <p:nvSpPr>
            <p:cNvPr id="38" name="Freeform: Shape 37">
              <a:extLst>
                <a:ext uri="{FF2B5EF4-FFF2-40B4-BE49-F238E27FC236}">
                  <a16:creationId xmlns:a16="http://schemas.microsoft.com/office/drawing/2014/main" id="{D9FE12F7-C4E4-4FD5-9ECD-3F628D3AE415}"/>
                </a:ext>
              </a:extLst>
            </p:cNvPr>
            <p:cNvSpPr/>
            <p:nvPr/>
          </p:nvSpPr>
          <p:spPr>
            <a:xfrm rot="14085742">
              <a:off x="3487857" y="4160233"/>
              <a:ext cx="45720" cy="46356"/>
            </a:xfrm>
            <a:custGeom>
              <a:avLst/>
              <a:gdLst>
                <a:gd name="connsiteX0" fmla="*/ 17008 w 2057400"/>
                <a:gd name="connsiteY0" fmla="*/ 1043539 h 2085975"/>
                <a:gd name="connsiteX1" fmla="*/ 1116384 w 2057400"/>
                <a:gd name="connsiteY1" fmla="*/ 16268 h 2085975"/>
                <a:gd name="connsiteX2" fmla="*/ 1970967 w 2057400"/>
                <a:gd name="connsiteY2" fmla="*/ 996962 h 2085975"/>
                <a:gd name="connsiteX3" fmla="*/ 1151436 w 2057400"/>
                <a:gd name="connsiteY3" fmla="*/ 2094052 h 2085975"/>
                <a:gd name="connsiteX4" fmla="*/ 17008 w 2057400"/>
                <a:gd name="connsiteY4" fmla="*/ 1043539 h 2085975"/>
                <a:gd name="connsiteX5" fmla="*/ 17008 w 2057400"/>
                <a:gd name="connsiteY5" fmla="*/ 1043539 h 2085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7400" h="2085975">
                  <a:moveTo>
                    <a:pt x="17008" y="1043539"/>
                  </a:moveTo>
                  <a:cubicBezTo>
                    <a:pt x="-117104" y="255060"/>
                    <a:pt x="569173" y="-80697"/>
                    <a:pt x="1116384" y="16268"/>
                  </a:cubicBezTo>
                  <a:cubicBezTo>
                    <a:pt x="1663595" y="113232"/>
                    <a:pt x="2297389" y="406031"/>
                    <a:pt x="1970967" y="996962"/>
                  </a:cubicBezTo>
                  <a:cubicBezTo>
                    <a:pt x="1644545" y="1587893"/>
                    <a:pt x="1477096" y="2086241"/>
                    <a:pt x="1151436" y="2094052"/>
                  </a:cubicBezTo>
                  <a:cubicBezTo>
                    <a:pt x="825681" y="2101767"/>
                    <a:pt x="151120" y="1831923"/>
                    <a:pt x="17008" y="1043539"/>
                  </a:cubicBezTo>
                  <a:lnTo>
                    <a:pt x="17008" y="1043539"/>
                  </a:lnTo>
                  <a:close/>
                </a:path>
              </a:pathLst>
            </a:custGeom>
            <a:solidFill>
              <a:schemeClr val="bg1">
                <a:alpha val="30000"/>
              </a:schemeClr>
            </a:solidFill>
            <a:ln w="25400" cap="flat">
              <a:noFill/>
              <a:miter lim="400000"/>
            </a:ln>
            <a:effectLst>
              <a:innerShdw blurRad="533400">
                <a:srgbClr val="FEFFFE">
                  <a:alpha val="62000"/>
                </a:srgbClr>
              </a:innerShdw>
            </a:effectLst>
          </p:spPr>
          <p:txBody>
            <a:bodyPr wrap="square" lIns="38100" tIns="38100" rIns="38100" bIns="38100" numCol="1" anchor="ctr">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grpSp>
      <p:grpSp>
        <p:nvGrpSpPr>
          <p:cNvPr id="40" name="Group 39">
            <a:extLst>
              <a:ext uri="{FF2B5EF4-FFF2-40B4-BE49-F238E27FC236}">
                <a16:creationId xmlns:a16="http://schemas.microsoft.com/office/drawing/2014/main" id="{20D58E46-C6AF-468F-8F96-B7EFAB125C8E}"/>
              </a:ext>
            </a:extLst>
          </p:cNvPr>
          <p:cNvGrpSpPr/>
          <p:nvPr/>
        </p:nvGrpSpPr>
        <p:grpSpPr>
          <a:xfrm rot="19372163">
            <a:off x="3747529" y="3330872"/>
            <a:ext cx="832791" cy="720245"/>
            <a:chOff x="3504310" y="4261947"/>
            <a:chExt cx="719268" cy="622065"/>
          </a:xfrm>
        </p:grpSpPr>
        <p:grpSp>
          <p:nvGrpSpPr>
            <p:cNvPr id="41" name="Group 40">
              <a:extLst>
                <a:ext uri="{FF2B5EF4-FFF2-40B4-BE49-F238E27FC236}">
                  <a16:creationId xmlns:a16="http://schemas.microsoft.com/office/drawing/2014/main" id="{4F00A01A-2175-45B6-B853-EBDF27C11394}"/>
                </a:ext>
              </a:extLst>
            </p:cNvPr>
            <p:cNvGrpSpPr/>
            <p:nvPr/>
          </p:nvGrpSpPr>
          <p:grpSpPr>
            <a:xfrm>
              <a:off x="3571336" y="4581290"/>
              <a:ext cx="652242" cy="302722"/>
              <a:chOff x="4191503" y="7910905"/>
              <a:chExt cx="4248150" cy="1971675"/>
            </a:xfrm>
          </p:grpSpPr>
          <p:sp>
            <p:nvSpPr>
              <p:cNvPr id="46" name="Freeform: Shape 45">
                <a:extLst>
                  <a:ext uri="{FF2B5EF4-FFF2-40B4-BE49-F238E27FC236}">
                    <a16:creationId xmlns:a16="http://schemas.microsoft.com/office/drawing/2014/main" id="{1C52729F-BCE4-44A3-AFD6-84570AA03D5E}"/>
                  </a:ext>
                </a:extLst>
              </p:cNvPr>
              <p:cNvSpPr/>
              <p:nvPr/>
            </p:nvSpPr>
            <p:spPr>
              <a:xfrm>
                <a:off x="4197027" y="7927884"/>
                <a:ext cx="4238625" cy="1943100"/>
              </a:xfrm>
              <a:custGeom>
                <a:avLst/>
                <a:gdLst>
                  <a:gd name="connsiteX0" fmla="*/ 4243673 w 4238625"/>
                  <a:gd name="connsiteY0" fmla="*/ 523875 h 1943100"/>
                  <a:gd name="connsiteX1" fmla="*/ 4069842 w 4238625"/>
                  <a:gd name="connsiteY1" fmla="*/ 1950149 h 1943100"/>
                  <a:gd name="connsiteX2" fmla="*/ 3247168 w 4238625"/>
                  <a:gd name="connsiteY2" fmla="*/ 1331309 h 1943100"/>
                  <a:gd name="connsiteX3" fmla="*/ 3092768 w 4238625"/>
                  <a:gd name="connsiteY3" fmla="*/ 1215200 h 1943100"/>
                  <a:gd name="connsiteX4" fmla="*/ 1727359 w 4238625"/>
                  <a:gd name="connsiteY4" fmla="*/ 1728597 h 1943100"/>
                  <a:gd name="connsiteX5" fmla="*/ 0 w 4238625"/>
                  <a:gd name="connsiteY5" fmla="*/ 719995 h 1943100"/>
                  <a:gd name="connsiteX6" fmla="*/ 1467231 w 4238625"/>
                  <a:gd name="connsiteY6" fmla="*/ 0 h 1943100"/>
                  <a:gd name="connsiteX7" fmla="*/ 3115723 w 4238625"/>
                  <a:gd name="connsiteY7" fmla="*/ 1003840 h 1943100"/>
                  <a:gd name="connsiteX8" fmla="*/ 3355372 w 4238625"/>
                  <a:gd name="connsiteY8" fmla="*/ 901827 h 1943100"/>
                  <a:gd name="connsiteX9" fmla="*/ 4243673 w 4238625"/>
                  <a:gd name="connsiteY9" fmla="*/ 523875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38625" h="1943100">
                    <a:moveTo>
                      <a:pt x="4243673" y="523875"/>
                    </a:moveTo>
                    <a:lnTo>
                      <a:pt x="4069842" y="1950149"/>
                    </a:lnTo>
                    <a:lnTo>
                      <a:pt x="3247168" y="1331309"/>
                    </a:lnTo>
                    <a:lnTo>
                      <a:pt x="3092768" y="1215200"/>
                    </a:lnTo>
                    <a:cubicBezTo>
                      <a:pt x="2753773" y="1530858"/>
                      <a:pt x="2267522" y="1728597"/>
                      <a:pt x="1727359" y="1728597"/>
                    </a:cubicBezTo>
                    <a:cubicBezTo>
                      <a:pt x="941927" y="1728597"/>
                      <a:pt x="270510" y="1310545"/>
                      <a:pt x="0" y="719995"/>
                    </a:cubicBezTo>
                    <a:cubicBezTo>
                      <a:pt x="339281" y="281940"/>
                      <a:pt x="870299" y="0"/>
                      <a:pt x="1467231" y="0"/>
                    </a:cubicBezTo>
                    <a:cubicBezTo>
                      <a:pt x="2184845" y="0"/>
                      <a:pt x="2807303" y="407575"/>
                      <a:pt x="3115723" y="1003840"/>
                    </a:cubicBezTo>
                    <a:lnTo>
                      <a:pt x="3355372" y="901827"/>
                    </a:lnTo>
                    <a:lnTo>
                      <a:pt x="4243673" y="523875"/>
                    </a:lnTo>
                    <a:close/>
                  </a:path>
                </a:pathLst>
              </a:custGeom>
              <a:solidFill>
                <a:schemeClr val="bg1">
                  <a:alpha val="23000"/>
                </a:schemeClr>
              </a:solidFill>
              <a:ln w="9525" cap="flat">
                <a:noFill/>
                <a:prstDash val="solid"/>
                <a:miter/>
              </a:ln>
            </p:spPr>
            <p:txBody>
              <a:bodyPr rtlCol="0" anchor="ctr"/>
              <a:lstStyle/>
              <a:p>
                <a:endParaRPr lang="en-US" dirty="0"/>
              </a:p>
            </p:txBody>
          </p:sp>
          <p:sp>
            <p:nvSpPr>
              <p:cNvPr id="47" name="Freeform: Shape 46">
                <a:extLst>
                  <a:ext uri="{FF2B5EF4-FFF2-40B4-BE49-F238E27FC236}">
                    <a16:creationId xmlns:a16="http://schemas.microsoft.com/office/drawing/2014/main" id="{0B02FFF2-857A-486B-B194-F877A4B5534A}"/>
                  </a:ext>
                </a:extLst>
              </p:cNvPr>
              <p:cNvSpPr/>
              <p:nvPr/>
            </p:nvSpPr>
            <p:spPr>
              <a:xfrm>
                <a:off x="5666735" y="8328982"/>
                <a:ext cx="200025" cy="962025"/>
              </a:xfrm>
              <a:custGeom>
                <a:avLst/>
                <a:gdLst>
                  <a:gd name="connsiteX0" fmla="*/ 53911 w 200025"/>
                  <a:gd name="connsiteY0" fmla="*/ 735806 h 962025"/>
                  <a:gd name="connsiteX1" fmla="*/ 123539 w 200025"/>
                  <a:gd name="connsiteY1" fmla="*/ 884587 h 962025"/>
                  <a:gd name="connsiteX2" fmla="*/ 55340 w 200025"/>
                  <a:gd name="connsiteY2" fmla="*/ 967740 h 962025"/>
                  <a:gd name="connsiteX3" fmla="*/ 110014 w 200025"/>
                  <a:gd name="connsiteY3" fmla="*/ 830485 h 962025"/>
                  <a:gd name="connsiteX4" fmla="*/ 0 w 200025"/>
                  <a:gd name="connsiteY4" fmla="*/ 736092 h 962025"/>
                  <a:gd name="connsiteX5" fmla="*/ 4477 w 200025"/>
                  <a:gd name="connsiteY5" fmla="*/ 726662 h 962025"/>
                  <a:gd name="connsiteX6" fmla="*/ 27242 w 200025"/>
                  <a:gd name="connsiteY6" fmla="*/ 721805 h 962025"/>
                  <a:gd name="connsiteX7" fmla="*/ 135255 w 200025"/>
                  <a:gd name="connsiteY7" fmla="*/ 617887 h 962025"/>
                  <a:gd name="connsiteX8" fmla="*/ 48863 w 200025"/>
                  <a:gd name="connsiteY8" fmla="*/ 492442 h 962025"/>
                  <a:gd name="connsiteX9" fmla="*/ 30289 w 200025"/>
                  <a:gd name="connsiteY9" fmla="*/ 478727 h 962025"/>
                  <a:gd name="connsiteX10" fmla="*/ 49911 w 200025"/>
                  <a:gd name="connsiteY10" fmla="*/ 468630 h 962025"/>
                  <a:gd name="connsiteX11" fmla="*/ 160687 w 200025"/>
                  <a:gd name="connsiteY11" fmla="*/ 361188 h 962025"/>
                  <a:gd name="connsiteX12" fmla="*/ 75247 w 200025"/>
                  <a:gd name="connsiteY12" fmla="*/ 237935 h 962025"/>
                  <a:gd name="connsiteX13" fmla="*/ 48196 w 200025"/>
                  <a:gd name="connsiteY13" fmla="*/ 228124 h 962025"/>
                  <a:gd name="connsiteX14" fmla="*/ 70009 w 200025"/>
                  <a:gd name="connsiteY14" fmla="*/ 217837 h 962025"/>
                  <a:gd name="connsiteX15" fmla="*/ 181642 w 200025"/>
                  <a:gd name="connsiteY15" fmla="*/ 143351 h 962025"/>
                  <a:gd name="connsiteX16" fmla="*/ 151067 w 200025"/>
                  <a:gd name="connsiteY16" fmla="*/ 7715 h 962025"/>
                  <a:gd name="connsiteX17" fmla="*/ 148304 w 200025"/>
                  <a:gd name="connsiteY17" fmla="*/ 0 h 962025"/>
                  <a:gd name="connsiteX18" fmla="*/ 203263 w 200025"/>
                  <a:gd name="connsiteY18" fmla="*/ 91535 h 962025"/>
                  <a:gd name="connsiteX19" fmla="*/ 108013 w 200025"/>
                  <a:gd name="connsiteY19" fmla="*/ 229362 h 962025"/>
                  <a:gd name="connsiteX20" fmla="*/ 85725 w 200025"/>
                  <a:gd name="connsiteY20" fmla="*/ 484346 h 962025"/>
                  <a:gd name="connsiteX21" fmla="*/ 154876 w 200025"/>
                  <a:gd name="connsiteY21" fmla="*/ 618554 h 962025"/>
                  <a:gd name="connsiteX22" fmla="*/ 53911 w 200025"/>
                  <a:gd name="connsiteY22" fmla="*/ 735806 h 962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00025" h="962025">
                    <a:moveTo>
                      <a:pt x="53911" y="735806"/>
                    </a:moveTo>
                    <a:cubicBezTo>
                      <a:pt x="109442" y="773335"/>
                      <a:pt x="134969" y="820865"/>
                      <a:pt x="123539" y="884587"/>
                    </a:cubicBezTo>
                    <a:cubicBezTo>
                      <a:pt x="116300" y="924782"/>
                      <a:pt x="92297" y="951262"/>
                      <a:pt x="55340" y="967740"/>
                    </a:cubicBezTo>
                    <a:cubicBezTo>
                      <a:pt x="102013" y="932974"/>
                      <a:pt x="122206" y="887063"/>
                      <a:pt x="110014" y="830485"/>
                    </a:cubicBezTo>
                    <a:cubicBezTo>
                      <a:pt x="97917" y="774859"/>
                      <a:pt x="55912" y="747427"/>
                      <a:pt x="0" y="736092"/>
                    </a:cubicBezTo>
                    <a:cubicBezTo>
                      <a:pt x="1524" y="732949"/>
                      <a:pt x="2953" y="729806"/>
                      <a:pt x="4477" y="726662"/>
                    </a:cubicBezTo>
                    <a:cubicBezTo>
                      <a:pt x="12097" y="725043"/>
                      <a:pt x="19526" y="722757"/>
                      <a:pt x="27242" y="721805"/>
                    </a:cubicBezTo>
                    <a:cubicBezTo>
                      <a:pt x="87725" y="714375"/>
                      <a:pt x="129635" y="674275"/>
                      <a:pt x="135255" y="617887"/>
                    </a:cubicBezTo>
                    <a:cubicBezTo>
                      <a:pt x="141065" y="559784"/>
                      <a:pt x="107728" y="511969"/>
                      <a:pt x="48863" y="492442"/>
                    </a:cubicBezTo>
                    <a:cubicBezTo>
                      <a:pt x="41910" y="490157"/>
                      <a:pt x="36385" y="483394"/>
                      <a:pt x="30289" y="478727"/>
                    </a:cubicBezTo>
                    <a:cubicBezTo>
                      <a:pt x="36862" y="475202"/>
                      <a:pt x="43053" y="469392"/>
                      <a:pt x="49911" y="468630"/>
                    </a:cubicBezTo>
                    <a:cubicBezTo>
                      <a:pt x="113538" y="461772"/>
                      <a:pt x="154591" y="422434"/>
                      <a:pt x="160687" y="361188"/>
                    </a:cubicBezTo>
                    <a:cubicBezTo>
                      <a:pt x="166402" y="304610"/>
                      <a:pt x="133445" y="257080"/>
                      <a:pt x="75247" y="237935"/>
                    </a:cubicBezTo>
                    <a:cubicBezTo>
                      <a:pt x="68580" y="235744"/>
                      <a:pt x="62008" y="233172"/>
                      <a:pt x="48196" y="228124"/>
                    </a:cubicBezTo>
                    <a:cubicBezTo>
                      <a:pt x="59912" y="222409"/>
                      <a:pt x="64960" y="217837"/>
                      <a:pt x="70009" y="217837"/>
                    </a:cubicBezTo>
                    <a:cubicBezTo>
                      <a:pt x="124015" y="217932"/>
                      <a:pt x="161734" y="191548"/>
                      <a:pt x="181642" y="143351"/>
                    </a:cubicBezTo>
                    <a:cubicBezTo>
                      <a:pt x="202501" y="92583"/>
                      <a:pt x="192119" y="46006"/>
                      <a:pt x="151067" y="7715"/>
                    </a:cubicBezTo>
                    <a:cubicBezTo>
                      <a:pt x="149161" y="5905"/>
                      <a:pt x="148114" y="3239"/>
                      <a:pt x="148304" y="0"/>
                    </a:cubicBezTo>
                    <a:cubicBezTo>
                      <a:pt x="183166" y="20193"/>
                      <a:pt x="201263" y="52292"/>
                      <a:pt x="203263" y="91535"/>
                    </a:cubicBezTo>
                    <a:cubicBezTo>
                      <a:pt x="206788" y="160020"/>
                      <a:pt x="170974" y="204311"/>
                      <a:pt x="108013" y="229362"/>
                    </a:cubicBezTo>
                    <a:cubicBezTo>
                      <a:pt x="222599" y="306324"/>
                      <a:pt x="194215" y="441198"/>
                      <a:pt x="85725" y="484346"/>
                    </a:cubicBezTo>
                    <a:cubicBezTo>
                      <a:pt x="133540" y="516731"/>
                      <a:pt x="161449" y="559118"/>
                      <a:pt x="154876" y="618554"/>
                    </a:cubicBezTo>
                    <a:cubicBezTo>
                      <a:pt x="148114" y="678371"/>
                      <a:pt x="112490" y="714566"/>
                      <a:pt x="53911" y="735806"/>
                    </a:cubicBezTo>
                    <a:close/>
                  </a:path>
                </a:pathLst>
              </a:custGeom>
              <a:solidFill>
                <a:srgbClr val="FFFFFF"/>
              </a:solidFill>
              <a:ln w="9525" cap="flat">
                <a:noFill/>
                <a:prstDash val="solid"/>
                <a:miter/>
              </a:ln>
            </p:spPr>
            <p:txBody>
              <a:bodyPr rtlCol="0" anchor="ctr"/>
              <a:lstStyle/>
              <a:p>
                <a:endParaRPr lang="en-US" dirty="0"/>
              </a:p>
            </p:txBody>
          </p:sp>
          <p:sp>
            <p:nvSpPr>
              <p:cNvPr id="48" name="Freeform: Shape 47">
                <a:extLst>
                  <a:ext uri="{FF2B5EF4-FFF2-40B4-BE49-F238E27FC236}">
                    <a16:creationId xmlns:a16="http://schemas.microsoft.com/office/drawing/2014/main" id="{C047021C-3066-4F96-A140-7B401B759DC7}"/>
                  </a:ext>
                </a:extLst>
              </p:cNvPr>
              <p:cNvSpPr/>
              <p:nvPr/>
            </p:nvSpPr>
            <p:spPr>
              <a:xfrm>
                <a:off x="6004098" y="8477382"/>
                <a:ext cx="171450" cy="723900"/>
              </a:xfrm>
              <a:custGeom>
                <a:avLst/>
                <a:gdLst>
                  <a:gd name="connsiteX0" fmla="*/ 96882 w 171450"/>
                  <a:gd name="connsiteY0" fmla="*/ 0 h 723900"/>
                  <a:gd name="connsiteX1" fmla="*/ 173082 w 171450"/>
                  <a:gd name="connsiteY1" fmla="*/ 105537 h 723900"/>
                  <a:gd name="connsiteX2" fmla="*/ 77546 w 171450"/>
                  <a:gd name="connsiteY2" fmla="*/ 240602 h 723900"/>
                  <a:gd name="connsiteX3" fmla="*/ 150889 w 171450"/>
                  <a:gd name="connsiteY3" fmla="*/ 377666 h 723900"/>
                  <a:gd name="connsiteX4" fmla="*/ 53067 w 171450"/>
                  <a:gd name="connsiteY4" fmla="*/ 493014 h 723900"/>
                  <a:gd name="connsiteX5" fmla="*/ 38875 w 171450"/>
                  <a:gd name="connsiteY5" fmla="*/ 730949 h 723900"/>
                  <a:gd name="connsiteX6" fmla="*/ 58305 w 171450"/>
                  <a:gd name="connsiteY6" fmla="*/ 714470 h 723900"/>
                  <a:gd name="connsiteX7" fmla="*/ 105835 w 171450"/>
                  <a:gd name="connsiteY7" fmla="*/ 596360 h 723900"/>
                  <a:gd name="connsiteX8" fmla="*/ 23063 w 171450"/>
                  <a:gd name="connsiteY8" fmla="*/ 502730 h 723900"/>
                  <a:gd name="connsiteX9" fmla="*/ 6585 w 171450"/>
                  <a:gd name="connsiteY9" fmla="*/ 498348 h 723900"/>
                  <a:gd name="connsiteX10" fmla="*/ 13 w 171450"/>
                  <a:gd name="connsiteY10" fmla="*/ 487585 h 723900"/>
                  <a:gd name="connsiteX11" fmla="*/ 7347 w 171450"/>
                  <a:gd name="connsiteY11" fmla="*/ 480536 h 723900"/>
                  <a:gd name="connsiteX12" fmla="*/ 27159 w 171450"/>
                  <a:gd name="connsiteY12" fmla="*/ 478441 h 723900"/>
                  <a:gd name="connsiteX13" fmla="*/ 130219 w 171450"/>
                  <a:gd name="connsiteY13" fmla="*/ 375380 h 723900"/>
                  <a:gd name="connsiteX14" fmla="*/ 46971 w 171450"/>
                  <a:gd name="connsiteY14" fmla="*/ 250127 h 723900"/>
                  <a:gd name="connsiteX15" fmla="*/ 31159 w 171450"/>
                  <a:gd name="connsiteY15" fmla="*/ 245173 h 723900"/>
                  <a:gd name="connsiteX16" fmla="*/ 32779 w 171450"/>
                  <a:gd name="connsiteY16" fmla="*/ 228219 h 723900"/>
                  <a:gd name="connsiteX17" fmla="*/ 43637 w 171450"/>
                  <a:gd name="connsiteY17" fmla="*/ 227457 h 723900"/>
                  <a:gd name="connsiteX18" fmla="*/ 153841 w 171450"/>
                  <a:gd name="connsiteY18" fmla="*/ 142684 h 723900"/>
                  <a:gd name="connsiteX19" fmla="*/ 105359 w 171450"/>
                  <a:gd name="connsiteY19" fmla="*/ 7429 h 723900"/>
                  <a:gd name="connsiteX20" fmla="*/ 96882 w 171450"/>
                  <a:gd name="connsiteY20" fmla="*/ 0 h 72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71450" h="723900">
                    <a:moveTo>
                      <a:pt x="96882" y="0"/>
                    </a:moveTo>
                    <a:cubicBezTo>
                      <a:pt x="144412" y="19050"/>
                      <a:pt x="171081" y="54578"/>
                      <a:pt x="173082" y="105537"/>
                    </a:cubicBezTo>
                    <a:cubicBezTo>
                      <a:pt x="175654" y="172212"/>
                      <a:pt x="140411" y="214408"/>
                      <a:pt x="77546" y="240602"/>
                    </a:cubicBezTo>
                    <a:cubicBezTo>
                      <a:pt x="128791" y="273463"/>
                      <a:pt x="154984" y="318707"/>
                      <a:pt x="150889" y="377666"/>
                    </a:cubicBezTo>
                    <a:cubicBezTo>
                      <a:pt x="146697" y="438150"/>
                      <a:pt x="107169" y="471869"/>
                      <a:pt x="53067" y="493014"/>
                    </a:cubicBezTo>
                    <a:cubicBezTo>
                      <a:pt x="167272" y="577310"/>
                      <a:pt x="122694" y="708088"/>
                      <a:pt x="38875" y="730949"/>
                    </a:cubicBezTo>
                    <a:cubicBezTo>
                      <a:pt x="48400" y="722852"/>
                      <a:pt x="53162" y="718471"/>
                      <a:pt x="58305" y="714470"/>
                    </a:cubicBezTo>
                    <a:cubicBezTo>
                      <a:pt x="97644" y="684467"/>
                      <a:pt x="114217" y="644461"/>
                      <a:pt x="105835" y="596360"/>
                    </a:cubicBezTo>
                    <a:cubicBezTo>
                      <a:pt x="97644" y="549211"/>
                      <a:pt x="68593" y="518065"/>
                      <a:pt x="23063" y="502730"/>
                    </a:cubicBezTo>
                    <a:cubicBezTo>
                      <a:pt x="17634" y="500920"/>
                      <a:pt x="11347" y="501015"/>
                      <a:pt x="6585" y="498348"/>
                    </a:cubicBezTo>
                    <a:cubicBezTo>
                      <a:pt x="3251" y="496443"/>
                      <a:pt x="584" y="491490"/>
                      <a:pt x="13" y="487585"/>
                    </a:cubicBezTo>
                    <a:cubicBezTo>
                      <a:pt x="-273" y="485489"/>
                      <a:pt x="4394" y="481298"/>
                      <a:pt x="7347" y="480536"/>
                    </a:cubicBezTo>
                    <a:cubicBezTo>
                      <a:pt x="13729" y="479012"/>
                      <a:pt x="20587" y="479298"/>
                      <a:pt x="27159" y="478441"/>
                    </a:cubicBezTo>
                    <a:cubicBezTo>
                      <a:pt x="81832" y="471488"/>
                      <a:pt x="125266" y="427958"/>
                      <a:pt x="130219" y="375380"/>
                    </a:cubicBezTo>
                    <a:cubicBezTo>
                      <a:pt x="135553" y="318135"/>
                      <a:pt x="101835" y="267271"/>
                      <a:pt x="46971" y="250127"/>
                    </a:cubicBezTo>
                    <a:cubicBezTo>
                      <a:pt x="41542" y="248412"/>
                      <a:pt x="33350" y="248698"/>
                      <a:pt x="31159" y="245173"/>
                    </a:cubicBezTo>
                    <a:cubicBezTo>
                      <a:pt x="28778" y="241173"/>
                      <a:pt x="31064" y="233648"/>
                      <a:pt x="32779" y="228219"/>
                    </a:cubicBezTo>
                    <a:cubicBezTo>
                      <a:pt x="33159" y="226886"/>
                      <a:pt x="39922" y="227933"/>
                      <a:pt x="43637" y="227457"/>
                    </a:cubicBezTo>
                    <a:cubicBezTo>
                      <a:pt x="101930" y="220885"/>
                      <a:pt x="139839" y="191738"/>
                      <a:pt x="153841" y="142684"/>
                    </a:cubicBezTo>
                    <a:cubicBezTo>
                      <a:pt x="169272" y="88678"/>
                      <a:pt x="153555" y="44863"/>
                      <a:pt x="105359" y="7429"/>
                    </a:cubicBezTo>
                    <a:cubicBezTo>
                      <a:pt x="102501" y="5048"/>
                      <a:pt x="99739" y="2476"/>
                      <a:pt x="96882" y="0"/>
                    </a:cubicBezTo>
                    <a:close/>
                  </a:path>
                </a:pathLst>
              </a:custGeom>
              <a:solidFill>
                <a:srgbClr val="FFFFFF"/>
              </a:solidFill>
              <a:ln w="9525" cap="flat">
                <a:noFill/>
                <a:prstDash val="solid"/>
                <a:miter/>
              </a:ln>
            </p:spPr>
            <p:txBody>
              <a:bodyPr rtlCol="0" anchor="ctr"/>
              <a:lstStyle/>
              <a:p>
                <a:endParaRPr lang="en-US" dirty="0"/>
              </a:p>
            </p:txBody>
          </p:sp>
          <p:sp>
            <p:nvSpPr>
              <p:cNvPr id="49" name="Freeform: Shape 48">
                <a:extLst>
                  <a:ext uri="{FF2B5EF4-FFF2-40B4-BE49-F238E27FC236}">
                    <a16:creationId xmlns:a16="http://schemas.microsoft.com/office/drawing/2014/main" id="{FF513977-8368-4E56-90A7-713D9FFDAB5F}"/>
                  </a:ext>
                </a:extLst>
              </p:cNvPr>
              <p:cNvSpPr/>
              <p:nvPr/>
            </p:nvSpPr>
            <p:spPr>
              <a:xfrm>
                <a:off x="6318816" y="8623019"/>
                <a:ext cx="142875" cy="495300"/>
              </a:xfrm>
              <a:custGeom>
                <a:avLst/>
                <a:gdLst>
                  <a:gd name="connsiteX0" fmla="*/ 0 w 142875"/>
                  <a:gd name="connsiteY0" fmla="*/ 498253 h 495300"/>
                  <a:gd name="connsiteX1" fmla="*/ 24384 w 142875"/>
                  <a:gd name="connsiteY1" fmla="*/ 490157 h 495300"/>
                  <a:gd name="connsiteX2" fmla="*/ 107347 w 142875"/>
                  <a:gd name="connsiteY2" fmla="*/ 372618 h 495300"/>
                  <a:gd name="connsiteX3" fmla="*/ 19812 w 142875"/>
                  <a:gd name="connsiteY3" fmla="*/ 261271 h 495300"/>
                  <a:gd name="connsiteX4" fmla="*/ 571 w 142875"/>
                  <a:gd name="connsiteY4" fmla="*/ 248507 h 495300"/>
                  <a:gd name="connsiteX5" fmla="*/ 22955 w 142875"/>
                  <a:gd name="connsiteY5" fmla="*/ 237363 h 495300"/>
                  <a:gd name="connsiteX6" fmla="*/ 131636 w 142875"/>
                  <a:gd name="connsiteY6" fmla="*/ 143161 h 495300"/>
                  <a:gd name="connsiteX7" fmla="*/ 76771 w 142875"/>
                  <a:gd name="connsiteY7" fmla="*/ 17717 h 495300"/>
                  <a:gd name="connsiteX8" fmla="*/ 46673 w 142875"/>
                  <a:gd name="connsiteY8" fmla="*/ 0 h 495300"/>
                  <a:gd name="connsiteX9" fmla="*/ 148114 w 142875"/>
                  <a:gd name="connsiteY9" fmla="*/ 99441 h 495300"/>
                  <a:gd name="connsiteX10" fmla="*/ 57626 w 142875"/>
                  <a:gd name="connsiteY10" fmla="*/ 253174 h 495300"/>
                  <a:gd name="connsiteX11" fmla="*/ 113824 w 142875"/>
                  <a:gd name="connsiteY11" fmla="*/ 424815 h 495300"/>
                  <a:gd name="connsiteX12" fmla="*/ 0 w 142875"/>
                  <a:gd name="connsiteY12" fmla="*/ 49825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2875" h="495300">
                    <a:moveTo>
                      <a:pt x="0" y="498253"/>
                    </a:moveTo>
                    <a:cubicBezTo>
                      <a:pt x="10192" y="494919"/>
                      <a:pt x="17336" y="492633"/>
                      <a:pt x="24384" y="490157"/>
                    </a:cubicBezTo>
                    <a:cubicBezTo>
                      <a:pt x="78010" y="471011"/>
                      <a:pt x="108585" y="427577"/>
                      <a:pt x="107347" y="372618"/>
                    </a:cubicBezTo>
                    <a:cubicBezTo>
                      <a:pt x="106204" y="320611"/>
                      <a:pt x="72295" y="278035"/>
                      <a:pt x="19812" y="261271"/>
                    </a:cubicBezTo>
                    <a:cubicBezTo>
                      <a:pt x="12763" y="258985"/>
                      <a:pt x="6953" y="252889"/>
                      <a:pt x="571" y="248507"/>
                    </a:cubicBezTo>
                    <a:cubicBezTo>
                      <a:pt x="8001" y="244697"/>
                      <a:pt x="15240" y="238125"/>
                      <a:pt x="22955" y="237363"/>
                    </a:cubicBezTo>
                    <a:cubicBezTo>
                      <a:pt x="78296" y="231838"/>
                      <a:pt x="119063" y="197167"/>
                      <a:pt x="131636" y="143161"/>
                    </a:cubicBezTo>
                    <a:cubicBezTo>
                      <a:pt x="142780" y="95440"/>
                      <a:pt x="121253" y="45910"/>
                      <a:pt x="76771" y="17717"/>
                    </a:cubicBezTo>
                    <a:cubicBezTo>
                      <a:pt x="68104" y="12192"/>
                      <a:pt x="59055" y="7239"/>
                      <a:pt x="46673" y="0"/>
                    </a:cubicBezTo>
                    <a:cubicBezTo>
                      <a:pt x="97822" y="7048"/>
                      <a:pt x="138589" y="48482"/>
                      <a:pt x="148114" y="99441"/>
                    </a:cubicBezTo>
                    <a:cubicBezTo>
                      <a:pt x="160211" y="164116"/>
                      <a:pt x="133826" y="208978"/>
                      <a:pt x="57626" y="253174"/>
                    </a:cubicBezTo>
                    <a:cubicBezTo>
                      <a:pt x="124301" y="312325"/>
                      <a:pt x="141065" y="363379"/>
                      <a:pt x="113824" y="424815"/>
                    </a:cubicBezTo>
                    <a:cubicBezTo>
                      <a:pt x="93345" y="471488"/>
                      <a:pt x="46673" y="502634"/>
                      <a:pt x="0" y="498253"/>
                    </a:cubicBezTo>
                    <a:close/>
                  </a:path>
                </a:pathLst>
              </a:custGeom>
              <a:solidFill>
                <a:srgbClr val="FFFFFF"/>
              </a:solidFill>
              <a:ln w="9525" cap="flat">
                <a:noFill/>
                <a:prstDash val="solid"/>
                <a:miter/>
              </a:ln>
            </p:spPr>
            <p:txBody>
              <a:bodyPr rtlCol="0" anchor="ctr"/>
              <a:lstStyle/>
              <a:p>
                <a:endParaRPr lang="en-US" dirty="0"/>
              </a:p>
            </p:txBody>
          </p:sp>
          <p:sp>
            <p:nvSpPr>
              <p:cNvPr id="50" name="Freeform: Shape 49">
                <a:extLst>
                  <a:ext uri="{FF2B5EF4-FFF2-40B4-BE49-F238E27FC236}">
                    <a16:creationId xmlns:a16="http://schemas.microsoft.com/office/drawing/2014/main" id="{BC752683-3AF1-48FA-A7E2-163AFF130A46}"/>
                  </a:ext>
                </a:extLst>
              </p:cNvPr>
              <p:cNvSpPr/>
              <p:nvPr/>
            </p:nvSpPr>
            <p:spPr>
              <a:xfrm>
                <a:off x="4191503" y="7910905"/>
                <a:ext cx="4248150" cy="1971675"/>
              </a:xfrm>
              <a:custGeom>
                <a:avLst/>
                <a:gdLst>
                  <a:gd name="connsiteX0" fmla="*/ 4252056 w 4248150"/>
                  <a:gd name="connsiteY0" fmla="*/ 537045 h 1971675"/>
                  <a:gd name="connsiteX1" fmla="*/ 4223195 w 4248150"/>
                  <a:gd name="connsiteY1" fmla="*/ 883183 h 1971675"/>
                  <a:gd name="connsiteX2" fmla="*/ 4206526 w 4248150"/>
                  <a:gd name="connsiteY2" fmla="*/ 1062063 h 1971675"/>
                  <a:gd name="connsiteX3" fmla="*/ 4187571 w 4248150"/>
                  <a:gd name="connsiteY3" fmla="*/ 1243228 h 1971675"/>
                  <a:gd name="connsiteX4" fmla="*/ 4165854 w 4248150"/>
                  <a:gd name="connsiteY4" fmla="*/ 1425537 h 1971675"/>
                  <a:gd name="connsiteX5" fmla="*/ 4140994 w 4248150"/>
                  <a:gd name="connsiteY5" fmla="*/ 1607845 h 1971675"/>
                  <a:gd name="connsiteX6" fmla="*/ 4080034 w 4248150"/>
                  <a:gd name="connsiteY6" fmla="*/ 1967700 h 1971675"/>
                  <a:gd name="connsiteX7" fmla="*/ 4078320 w 4248150"/>
                  <a:gd name="connsiteY7" fmla="*/ 1976177 h 1971675"/>
                  <a:gd name="connsiteX8" fmla="*/ 4072414 w 4248150"/>
                  <a:gd name="connsiteY8" fmla="*/ 1970938 h 1971675"/>
                  <a:gd name="connsiteX9" fmla="*/ 4072414 w 4248150"/>
                  <a:gd name="connsiteY9" fmla="*/ 1970938 h 1971675"/>
                  <a:gd name="connsiteX10" fmla="*/ 3948208 w 4248150"/>
                  <a:gd name="connsiteY10" fmla="*/ 1881784 h 1971675"/>
                  <a:gd name="connsiteX11" fmla="*/ 3824859 w 4248150"/>
                  <a:gd name="connsiteY11" fmla="*/ 1791487 h 1971675"/>
                  <a:gd name="connsiteX12" fmla="*/ 3579971 w 4248150"/>
                  <a:gd name="connsiteY12" fmla="*/ 1608512 h 1971675"/>
                  <a:gd name="connsiteX13" fmla="*/ 3336703 w 4248150"/>
                  <a:gd name="connsiteY13" fmla="*/ 1423441 h 1971675"/>
                  <a:gd name="connsiteX14" fmla="*/ 3095244 w 4248150"/>
                  <a:gd name="connsiteY14" fmla="*/ 1235894 h 1971675"/>
                  <a:gd name="connsiteX15" fmla="*/ 3101340 w 4248150"/>
                  <a:gd name="connsiteY15" fmla="*/ 1235608 h 1971675"/>
                  <a:gd name="connsiteX16" fmla="*/ 3101340 w 4248150"/>
                  <a:gd name="connsiteY16" fmla="*/ 1235608 h 1971675"/>
                  <a:gd name="connsiteX17" fmla="*/ 2929604 w 4248150"/>
                  <a:gd name="connsiteY17" fmla="*/ 1382579 h 1971675"/>
                  <a:gd name="connsiteX18" fmla="*/ 2837116 w 4248150"/>
                  <a:gd name="connsiteY18" fmla="*/ 1447920 h 1971675"/>
                  <a:gd name="connsiteX19" fmla="*/ 2789206 w 4248150"/>
                  <a:gd name="connsiteY19" fmla="*/ 1478210 h 1971675"/>
                  <a:gd name="connsiteX20" fmla="*/ 2740628 w 4248150"/>
                  <a:gd name="connsiteY20" fmla="*/ 1507547 h 1971675"/>
                  <a:gd name="connsiteX21" fmla="*/ 2690813 w 4248150"/>
                  <a:gd name="connsiteY21" fmla="*/ 1534693 h 1971675"/>
                  <a:gd name="connsiteX22" fmla="*/ 2665857 w 4248150"/>
                  <a:gd name="connsiteY22" fmla="*/ 1548218 h 1971675"/>
                  <a:gd name="connsiteX23" fmla="*/ 2640330 w 4248150"/>
                  <a:gd name="connsiteY23" fmla="*/ 1560601 h 1971675"/>
                  <a:gd name="connsiteX24" fmla="*/ 2589181 w 4248150"/>
                  <a:gd name="connsiteY24" fmla="*/ 1585366 h 1971675"/>
                  <a:gd name="connsiteX25" fmla="*/ 2537079 w 4248150"/>
                  <a:gd name="connsiteY25" fmla="*/ 1607940 h 1971675"/>
                  <a:gd name="connsiteX26" fmla="*/ 2323243 w 4248150"/>
                  <a:gd name="connsiteY26" fmla="*/ 1684712 h 1971675"/>
                  <a:gd name="connsiteX27" fmla="*/ 2213229 w 4248150"/>
                  <a:gd name="connsiteY27" fmla="*/ 1713668 h 1971675"/>
                  <a:gd name="connsiteX28" fmla="*/ 2157603 w 4248150"/>
                  <a:gd name="connsiteY28" fmla="*/ 1725669 h 1971675"/>
                  <a:gd name="connsiteX29" fmla="*/ 2129790 w 4248150"/>
                  <a:gd name="connsiteY29" fmla="*/ 1731670 h 1971675"/>
                  <a:gd name="connsiteX30" fmla="*/ 2101787 w 4248150"/>
                  <a:gd name="connsiteY30" fmla="*/ 1736433 h 1971675"/>
                  <a:gd name="connsiteX31" fmla="*/ 2045684 w 4248150"/>
                  <a:gd name="connsiteY31" fmla="*/ 1745862 h 1971675"/>
                  <a:gd name="connsiteX32" fmla="*/ 1989296 w 4248150"/>
                  <a:gd name="connsiteY32" fmla="*/ 1753292 h 1971675"/>
                  <a:gd name="connsiteX33" fmla="*/ 1932813 w 4248150"/>
                  <a:gd name="connsiteY33" fmla="*/ 1760055 h 1971675"/>
                  <a:gd name="connsiteX34" fmla="*/ 1876044 w 4248150"/>
                  <a:gd name="connsiteY34" fmla="*/ 1764055 h 1971675"/>
                  <a:gd name="connsiteX35" fmla="*/ 1762316 w 4248150"/>
                  <a:gd name="connsiteY35" fmla="*/ 1768818 h 1971675"/>
                  <a:gd name="connsiteX36" fmla="*/ 1733836 w 4248150"/>
                  <a:gd name="connsiteY36" fmla="*/ 1769484 h 1971675"/>
                  <a:gd name="connsiteX37" fmla="*/ 1705356 w 4248150"/>
                  <a:gd name="connsiteY37" fmla="*/ 1769103 h 1971675"/>
                  <a:gd name="connsiteX38" fmla="*/ 1648492 w 4248150"/>
                  <a:gd name="connsiteY38" fmla="*/ 1767960 h 1971675"/>
                  <a:gd name="connsiteX39" fmla="*/ 1421797 w 4248150"/>
                  <a:gd name="connsiteY39" fmla="*/ 1747482 h 1971675"/>
                  <a:gd name="connsiteX40" fmla="*/ 578834 w 4248150"/>
                  <a:gd name="connsiteY40" fmla="*/ 1423917 h 1971675"/>
                  <a:gd name="connsiteX41" fmla="*/ 240887 w 4248150"/>
                  <a:gd name="connsiteY41" fmla="*/ 1121594 h 1971675"/>
                  <a:gd name="connsiteX42" fmla="*/ 1238 w 4248150"/>
                  <a:gd name="connsiteY42" fmla="*/ 738879 h 1971675"/>
                  <a:gd name="connsiteX43" fmla="*/ 0 w 4248150"/>
                  <a:gd name="connsiteY43" fmla="*/ 736117 h 1971675"/>
                  <a:gd name="connsiteX44" fmla="*/ 1810 w 4248150"/>
                  <a:gd name="connsiteY44" fmla="*/ 734021 h 1971675"/>
                  <a:gd name="connsiteX45" fmla="*/ 1810 w 4248150"/>
                  <a:gd name="connsiteY45" fmla="*/ 733926 h 1971675"/>
                  <a:gd name="connsiteX46" fmla="*/ 326708 w 4248150"/>
                  <a:gd name="connsiteY46" fmla="*/ 399884 h 1971675"/>
                  <a:gd name="connsiteX47" fmla="*/ 726091 w 4248150"/>
                  <a:gd name="connsiteY47" fmla="*/ 157187 h 1971675"/>
                  <a:gd name="connsiteX48" fmla="*/ 1642872 w 4248150"/>
                  <a:gd name="connsiteY48" fmla="*/ 6788 h 1971675"/>
                  <a:gd name="connsiteX49" fmla="*/ 2517077 w 4248150"/>
                  <a:gd name="connsiteY49" fmla="*/ 320732 h 1971675"/>
                  <a:gd name="connsiteX50" fmla="*/ 2866358 w 4248150"/>
                  <a:gd name="connsiteY50" fmla="*/ 631152 h 1971675"/>
                  <a:gd name="connsiteX51" fmla="*/ 3125438 w 4248150"/>
                  <a:gd name="connsiteY51" fmla="*/ 1018533 h 1971675"/>
                  <a:gd name="connsiteX52" fmla="*/ 3125438 w 4248150"/>
                  <a:gd name="connsiteY52" fmla="*/ 1018533 h 1971675"/>
                  <a:gd name="connsiteX53" fmla="*/ 3119342 w 4248150"/>
                  <a:gd name="connsiteY53" fmla="*/ 1016342 h 1971675"/>
                  <a:gd name="connsiteX54" fmla="*/ 3258407 w 4248150"/>
                  <a:gd name="connsiteY54" fmla="*/ 951763 h 1971675"/>
                  <a:gd name="connsiteX55" fmla="*/ 3398806 w 4248150"/>
                  <a:gd name="connsiteY55" fmla="*/ 888993 h 1971675"/>
                  <a:gd name="connsiteX56" fmla="*/ 3684746 w 4248150"/>
                  <a:gd name="connsiteY56" fmla="*/ 766692 h 1971675"/>
                  <a:gd name="connsiteX57" fmla="*/ 3828193 w 4248150"/>
                  <a:gd name="connsiteY57" fmla="*/ 707542 h 1971675"/>
                  <a:gd name="connsiteX58" fmla="*/ 3970973 w 4248150"/>
                  <a:gd name="connsiteY58" fmla="*/ 649821 h 1971675"/>
                  <a:gd name="connsiteX59" fmla="*/ 4252056 w 4248150"/>
                  <a:gd name="connsiteY59" fmla="*/ 537045 h 1971675"/>
                  <a:gd name="connsiteX60" fmla="*/ 4246340 w 4248150"/>
                  <a:gd name="connsiteY60" fmla="*/ 544665 h 1971675"/>
                  <a:gd name="connsiteX61" fmla="*/ 3963448 w 4248150"/>
                  <a:gd name="connsiteY61" fmla="*/ 671728 h 1971675"/>
                  <a:gd name="connsiteX62" fmla="*/ 3824192 w 4248150"/>
                  <a:gd name="connsiteY62" fmla="*/ 733926 h 1971675"/>
                  <a:gd name="connsiteX63" fmla="*/ 3685604 w 4248150"/>
                  <a:gd name="connsiteY63" fmla="*/ 794791 h 1971675"/>
                  <a:gd name="connsiteX64" fmla="*/ 3407569 w 4248150"/>
                  <a:gd name="connsiteY64" fmla="*/ 912520 h 1971675"/>
                  <a:gd name="connsiteX65" fmla="*/ 3265932 w 4248150"/>
                  <a:gd name="connsiteY65" fmla="*/ 969765 h 1971675"/>
                  <a:gd name="connsiteX66" fmla="*/ 3123057 w 4248150"/>
                  <a:gd name="connsiteY66" fmla="*/ 1025201 h 1971675"/>
                  <a:gd name="connsiteX67" fmla="*/ 3118771 w 4248150"/>
                  <a:gd name="connsiteY67" fmla="*/ 1026820 h 1971675"/>
                  <a:gd name="connsiteX68" fmla="*/ 3116961 w 4248150"/>
                  <a:gd name="connsiteY68" fmla="*/ 1023010 h 1971675"/>
                  <a:gd name="connsiteX69" fmla="*/ 3116961 w 4248150"/>
                  <a:gd name="connsiteY69" fmla="*/ 1023010 h 1971675"/>
                  <a:gd name="connsiteX70" fmla="*/ 2849499 w 4248150"/>
                  <a:gd name="connsiteY70" fmla="*/ 646201 h 1971675"/>
                  <a:gd name="connsiteX71" fmla="*/ 2500313 w 4248150"/>
                  <a:gd name="connsiteY71" fmla="*/ 345592 h 1971675"/>
                  <a:gd name="connsiteX72" fmla="*/ 2088833 w 4248150"/>
                  <a:gd name="connsiteY72" fmla="*/ 139947 h 1971675"/>
                  <a:gd name="connsiteX73" fmla="*/ 1639538 w 4248150"/>
                  <a:gd name="connsiteY73" fmla="*/ 42887 h 1971675"/>
                  <a:gd name="connsiteX74" fmla="*/ 1409414 w 4248150"/>
                  <a:gd name="connsiteY74" fmla="*/ 36410 h 1971675"/>
                  <a:gd name="connsiteX75" fmla="*/ 1380649 w 4248150"/>
                  <a:gd name="connsiteY75" fmla="*/ 37172 h 1971675"/>
                  <a:gd name="connsiteX76" fmla="*/ 1351883 w 4248150"/>
                  <a:gd name="connsiteY76" fmla="*/ 38601 h 1971675"/>
                  <a:gd name="connsiteX77" fmla="*/ 1294448 w 4248150"/>
                  <a:gd name="connsiteY77" fmla="*/ 43554 h 1971675"/>
                  <a:gd name="connsiteX78" fmla="*/ 1180148 w 4248150"/>
                  <a:gd name="connsiteY78" fmla="*/ 57842 h 1971675"/>
                  <a:gd name="connsiteX79" fmla="*/ 738092 w 4248150"/>
                  <a:gd name="connsiteY79" fmla="*/ 184810 h 1971675"/>
                  <a:gd name="connsiteX80" fmla="*/ 340614 w 4248150"/>
                  <a:gd name="connsiteY80" fmla="*/ 417601 h 1971675"/>
                  <a:gd name="connsiteX81" fmla="*/ 9335 w 4248150"/>
                  <a:gd name="connsiteY81" fmla="*/ 739832 h 1971675"/>
                  <a:gd name="connsiteX82" fmla="*/ 9335 w 4248150"/>
                  <a:gd name="connsiteY82" fmla="*/ 739927 h 1971675"/>
                  <a:gd name="connsiteX83" fmla="*/ 9906 w 4248150"/>
                  <a:gd name="connsiteY83" fmla="*/ 735069 h 1971675"/>
                  <a:gd name="connsiteX84" fmla="*/ 261652 w 4248150"/>
                  <a:gd name="connsiteY84" fmla="*/ 1103401 h 1971675"/>
                  <a:gd name="connsiteX85" fmla="*/ 422053 w 4248150"/>
                  <a:gd name="connsiteY85" fmla="*/ 1258373 h 1971675"/>
                  <a:gd name="connsiteX86" fmla="*/ 600551 w 4248150"/>
                  <a:gd name="connsiteY86" fmla="*/ 1391628 h 1971675"/>
                  <a:gd name="connsiteX87" fmla="*/ 997649 w 4248150"/>
                  <a:gd name="connsiteY87" fmla="*/ 1591367 h 1971675"/>
                  <a:gd name="connsiteX88" fmla="*/ 1210342 w 4248150"/>
                  <a:gd name="connsiteY88" fmla="*/ 1656899 h 1971675"/>
                  <a:gd name="connsiteX89" fmla="*/ 1428750 w 4248150"/>
                  <a:gd name="connsiteY89" fmla="*/ 1699666 h 1971675"/>
                  <a:gd name="connsiteX90" fmla="*/ 1483995 w 4248150"/>
                  <a:gd name="connsiteY90" fmla="*/ 1706619 h 1971675"/>
                  <a:gd name="connsiteX91" fmla="*/ 1539335 w 4248150"/>
                  <a:gd name="connsiteY91" fmla="*/ 1712239 h 1971675"/>
                  <a:gd name="connsiteX92" fmla="*/ 1594866 w 4248150"/>
                  <a:gd name="connsiteY92" fmla="*/ 1716716 h 1971675"/>
                  <a:gd name="connsiteX93" fmla="*/ 1650492 w 4248150"/>
                  <a:gd name="connsiteY93" fmla="*/ 1719573 h 1971675"/>
                  <a:gd name="connsiteX94" fmla="*/ 1706118 w 4248150"/>
                  <a:gd name="connsiteY94" fmla="*/ 1720907 h 1971675"/>
                  <a:gd name="connsiteX95" fmla="*/ 1733931 w 4248150"/>
                  <a:gd name="connsiteY95" fmla="*/ 1721383 h 1971675"/>
                  <a:gd name="connsiteX96" fmla="*/ 1761744 w 4248150"/>
                  <a:gd name="connsiteY96" fmla="*/ 1720812 h 1971675"/>
                  <a:gd name="connsiteX97" fmla="*/ 1872996 w 4248150"/>
                  <a:gd name="connsiteY97" fmla="*/ 1716621 h 1971675"/>
                  <a:gd name="connsiteX98" fmla="*/ 2312003 w 4248150"/>
                  <a:gd name="connsiteY98" fmla="*/ 1644802 h 1971675"/>
                  <a:gd name="connsiteX99" fmla="*/ 2523363 w 4248150"/>
                  <a:gd name="connsiteY99" fmla="*/ 1574031 h 1971675"/>
                  <a:gd name="connsiteX100" fmla="*/ 2575179 w 4248150"/>
                  <a:gd name="connsiteY100" fmla="*/ 1553362 h 1971675"/>
                  <a:gd name="connsiteX101" fmla="*/ 2626138 w 4248150"/>
                  <a:gd name="connsiteY101" fmla="*/ 1530502 h 1971675"/>
                  <a:gd name="connsiteX102" fmla="*/ 2651665 w 4248150"/>
                  <a:gd name="connsiteY102" fmla="*/ 1519072 h 1971675"/>
                  <a:gd name="connsiteX103" fmla="*/ 2676620 w 4248150"/>
                  <a:gd name="connsiteY103" fmla="*/ 1506499 h 1971675"/>
                  <a:gd name="connsiteX104" fmla="*/ 2726531 w 4248150"/>
                  <a:gd name="connsiteY104" fmla="*/ 1481258 h 1971675"/>
                  <a:gd name="connsiteX105" fmla="*/ 3095149 w 4248150"/>
                  <a:gd name="connsiteY105" fmla="*/ 1228369 h 1971675"/>
                  <a:gd name="connsiteX106" fmla="*/ 3095149 w 4248150"/>
                  <a:gd name="connsiteY106" fmla="*/ 1228369 h 1971675"/>
                  <a:gd name="connsiteX107" fmla="*/ 3098006 w 4248150"/>
                  <a:gd name="connsiteY107" fmla="*/ 1225702 h 1971675"/>
                  <a:gd name="connsiteX108" fmla="*/ 3101245 w 4248150"/>
                  <a:gd name="connsiteY108" fmla="*/ 1227988 h 1971675"/>
                  <a:gd name="connsiteX109" fmla="*/ 3348419 w 4248150"/>
                  <a:gd name="connsiteY109" fmla="*/ 1407915 h 1971675"/>
                  <a:gd name="connsiteX110" fmla="*/ 3593687 w 4248150"/>
                  <a:gd name="connsiteY110" fmla="*/ 1590319 h 1971675"/>
                  <a:gd name="connsiteX111" fmla="*/ 3837337 w 4248150"/>
                  <a:gd name="connsiteY111" fmla="*/ 1774818 h 1971675"/>
                  <a:gd name="connsiteX112" fmla="*/ 3958304 w 4248150"/>
                  <a:gd name="connsiteY112" fmla="*/ 1868259 h 1971675"/>
                  <a:gd name="connsiteX113" fmla="*/ 4078415 w 4248150"/>
                  <a:gd name="connsiteY113" fmla="*/ 1962842 h 1971675"/>
                  <a:gd name="connsiteX114" fmla="*/ 4078415 w 4248150"/>
                  <a:gd name="connsiteY114" fmla="*/ 1962842 h 1971675"/>
                  <a:gd name="connsiteX115" fmla="*/ 4070795 w 4248150"/>
                  <a:gd name="connsiteY115" fmla="*/ 1966080 h 1971675"/>
                  <a:gd name="connsiteX116" fmla="*/ 4096798 w 4248150"/>
                  <a:gd name="connsiteY116" fmla="*/ 1612798 h 1971675"/>
                  <a:gd name="connsiteX117" fmla="*/ 4115467 w 4248150"/>
                  <a:gd name="connsiteY117" fmla="*/ 1438491 h 1971675"/>
                  <a:gd name="connsiteX118" fmla="*/ 4137184 w 4248150"/>
                  <a:gd name="connsiteY118" fmla="*/ 1264278 h 1971675"/>
                  <a:gd name="connsiteX119" fmla="*/ 4161663 w 4248150"/>
                  <a:gd name="connsiteY119" fmla="*/ 1088923 h 1971675"/>
                  <a:gd name="connsiteX120" fmla="*/ 4188428 w 4248150"/>
                  <a:gd name="connsiteY120" fmla="*/ 911187 h 1971675"/>
                  <a:gd name="connsiteX121" fmla="*/ 4246340 w 4248150"/>
                  <a:gd name="connsiteY121" fmla="*/ 544665 h 1971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4248150" h="1971675">
                    <a:moveTo>
                      <a:pt x="4252056" y="537045"/>
                    </a:moveTo>
                    <a:cubicBezTo>
                      <a:pt x="4243578" y="648487"/>
                      <a:pt x="4233863" y="764883"/>
                      <a:pt x="4223195" y="883183"/>
                    </a:cubicBezTo>
                    <a:cubicBezTo>
                      <a:pt x="4218242" y="942048"/>
                      <a:pt x="4211955" y="1002246"/>
                      <a:pt x="4206526" y="1062063"/>
                    </a:cubicBezTo>
                    <a:lnTo>
                      <a:pt x="4187571" y="1243228"/>
                    </a:lnTo>
                    <a:cubicBezTo>
                      <a:pt x="4180428" y="1303997"/>
                      <a:pt x="4173570" y="1364767"/>
                      <a:pt x="4165854" y="1425537"/>
                    </a:cubicBezTo>
                    <a:cubicBezTo>
                      <a:pt x="4157758" y="1486401"/>
                      <a:pt x="4150233" y="1547171"/>
                      <a:pt x="4140994" y="1607845"/>
                    </a:cubicBezTo>
                    <a:cubicBezTo>
                      <a:pt x="4123468" y="1729003"/>
                      <a:pt x="4103846" y="1849589"/>
                      <a:pt x="4080034" y="1967700"/>
                    </a:cubicBezTo>
                    <a:lnTo>
                      <a:pt x="4078320" y="1976177"/>
                    </a:lnTo>
                    <a:lnTo>
                      <a:pt x="4072414" y="1970938"/>
                    </a:lnTo>
                    <a:lnTo>
                      <a:pt x="4072414" y="1970938"/>
                    </a:lnTo>
                    <a:cubicBezTo>
                      <a:pt x="4030790" y="1941601"/>
                      <a:pt x="3989546" y="1911597"/>
                      <a:pt x="3948208" y="1881784"/>
                    </a:cubicBezTo>
                    <a:lnTo>
                      <a:pt x="3824859" y="1791487"/>
                    </a:lnTo>
                    <a:cubicBezTo>
                      <a:pt x="3743135" y="1730622"/>
                      <a:pt x="3661220" y="1670043"/>
                      <a:pt x="3579971" y="1608512"/>
                    </a:cubicBezTo>
                    <a:cubicBezTo>
                      <a:pt x="3498914" y="1546790"/>
                      <a:pt x="3417284" y="1485830"/>
                      <a:pt x="3336703" y="1423441"/>
                    </a:cubicBezTo>
                    <a:cubicBezTo>
                      <a:pt x="3255836" y="1361433"/>
                      <a:pt x="3175254" y="1299140"/>
                      <a:pt x="3095244" y="1235894"/>
                    </a:cubicBezTo>
                    <a:lnTo>
                      <a:pt x="3101340" y="1235608"/>
                    </a:lnTo>
                    <a:lnTo>
                      <a:pt x="3101340" y="1235608"/>
                    </a:lnTo>
                    <a:cubicBezTo>
                      <a:pt x="3046857" y="1287519"/>
                      <a:pt x="2990755" y="1338192"/>
                      <a:pt x="2929604" y="1382579"/>
                    </a:cubicBezTo>
                    <a:cubicBezTo>
                      <a:pt x="2899886" y="1406010"/>
                      <a:pt x="2868263" y="1426489"/>
                      <a:pt x="2837116" y="1447920"/>
                    </a:cubicBezTo>
                    <a:cubicBezTo>
                      <a:pt x="2821686" y="1458969"/>
                      <a:pt x="2805208" y="1468113"/>
                      <a:pt x="2789206" y="1478210"/>
                    </a:cubicBezTo>
                    <a:cubicBezTo>
                      <a:pt x="2773013" y="1487925"/>
                      <a:pt x="2757202" y="1498403"/>
                      <a:pt x="2740628" y="1507547"/>
                    </a:cubicBezTo>
                    <a:lnTo>
                      <a:pt x="2690813" y="1534693"/>
                    </a:lnTo>
                    <a:lnTo>
                      <a:pt x="2665857" y="1548218"/>
                    </a:lnTo>
                    <a:lnTo>
                      <a:pt x="2640330" y="1560601"/>
                    </a:lnTo>
                    <a:lnTo>
                      <a:pt x="2589181" y="1585366"/>
                    </a:lnTo>
                    <a:cubicBezTo>
                      <a:pt x="2572036" y="1593367"/>
                      <a:pt x="2554415" y="1600416"/>
                      <a:pt x="2537079" y="1607940"/>
                    </a:cubicBezTo>
                    <a:cubicBezTo>
                      <a:pt x="2467547" y="1638135"/>
                      <a:pt x="2395633" y="1662233"/>
                      <a:pt x="2323243" y="1684712"/>
                    </a:cubicBezTo>
                    <a:cubicBezTo>
                      <a:pt x="2286762" y="1694808"/>
                      <a:pt x="2250186" y="1705000"/>
                      <a:pt x="2213229" y="1713668"/>
                    </a:cubicBezTo>
                    <a:lnTo>
                      <a:pt x="2157603" y="1725669"/>
                    </a:lnTo>
                    <a:lnTo>
                      <a:pt x="2129790" y="1731670"/>
                    </a:lnTo>
                    <a:lnTo>
                      <a:pt x="2101787" y="1736433"/>
                    </a:lnTo>
                    <a:lnTo>
                      <a:pt x="2045684" y="1745862"/>
                    </a:lnTo>
                    <a:cubicBezTo>
                      <a:pt x="2027015" y="1749291"/>
                      <a:pt x="2008061" y="1750720"/>
                      <a:pt x="1989296" y="1753292"/>
                    </a:cubicBezTo>
                    <a:lnTo>
                      <a:pt x="1932813" y="1760055"/>
                    </a:lnTo>
                    <a:lnTo>
                      <a:pt x="1876044" y="1764055"/>
                    </a:lnTo>
                    <a:cubicBezTo>
                      <a:pt x="1838230" y="1767484"/>
                      <a:pt x="1800320" y="1767770"/>
                      <a:pt x="1762316" y="1768818"/>
                    </a:cubicBezTo>
                    <a:lnTo>
                      <a:pt x="1733836" y="1769484"/>
                    </a:lnTo>
                    <a:lnTo>
                      <a:pt x="1705356" y="1769103"/>
                    </a:lnTo>
                    <a:cubicBezTo>
                      <a:pt x="1686401" y="1768722"/>
                      <a:pt x="1667447" y="1768913"/>
                      <a:pt x="1648492" y="1767960"/>
                    </a:cubicBezTo>
                    <a:cubicBezTo>
                      <a:pt x="1572578" y="1765579"/>
                      <a:pt x="1496949" y="1758150"/>
                      <a:pt x="1421797" y="1747482"/>
                    </a:cubicBezTo>
                    <a:cubicBezTo>
                      <a:pt x="1121569" y="1704047"/>
                      <a:pt x="829056" y="1596225"/>
                      <a:pt x="578834" y="1423917"/>
                    </a:cubicBezTo>
                    <a:cubicBezTo>
                      <a:pt x="453581" y="1338383"/>
                      <a:pt x="338995" y="1237037"/>
                      <a:pt x="240887" y="1121594"/>
                    </a:cubicBezTo>
                    <a:cubicBezTo>
                      <a:pt x="143256" y="1006056"/>
                      <a:pt x="60484" y="877659"/>
                      <a:pt x="1238" y="738879"/>
                    </a:cubicBezTo>
                    <a:lnTo>
                      <a:pt x="0" y="736117"/>
                    </a:lnTo>
                    <a:lnTo>
                      <a:pt x="1810" y="734021"/>
                    </a:lnTo>
                    <a:lnTo>
                      <a:pt x="1810" y="733926"/>
                    </a:lnTo>
                    <a:cubicBezTo>
                      <a:pt x="95059" y="609435"/>
                      <a:pt x="205073" y="497421"/>
                      <a:pt x="326708" y="399884"/>
                    </a:cubicBezTo>
                    <a:cubicBezTo>
                      <a:pt x="448913" y="302920"/>
                      <a:pt x="583406" y="221100"/>
                      <a:pt x="726091" y="157187"/>
                    </a:cubicBezTo>
                    <a:cubicBezTo>
                      <a:pt x="1012031" y="29648"/>
                      <a:pt x="1331119" y="-19311"/>
                      <a:pt x="1642872" y="6788"/>
                    </a:cubicBezTo>
                    <a:cubicBezTo>
                      <a:pt x="1954816" y="34886"/>
                      <a:pt x="2259044" y="144043"/>
                      <a:pt x="2517077" y="320732"/>
                    </a:cubicBezTo>
                    <a:cubicBezTo>
                      <a:pt x="2646140" y="409028"/>
                      <a:pt x="2763584" y="513803"/>
                      <a:pt x="2866358" y="631152"/>
                    </a:cubicBezTo>
                    <a:cubicBezTo>
                      <a:pt x="2968466" y="749071"/>
                      <a:pt x="3056478" y="879087"/>
                      <a:pt x="3125438" y="1018533"/>
                    </a:cubicBezTo>
                    <a:lnTo>
                      <a:pt x="3125438" y="1018533"/>
                    </a:lnTo>
                    <a:lnTo>
                      <a:pt x="3119342" y="1016342"/>
                    </a:lnTo>
                    <a:cubicBezTo>
                      <a:pt x="3165443" y="994244"/>
                      <a:pt x="3212021" y="973194"/>
                      <a:pt x="3258407" y="951763"/>
                    </a:cubicBezTo>
                    <a:cubicBezTo>
                      <a:pt x="3305080" y="930617"/>
                      <a:pt x="3351276" y="909948"/>
                      <a:pt x="3398806" y="888993"/>
                    </a:cubicBezTo>
                    <a:cubicBezTo>
                      <a:pt x="3493484" y="847464"/>
                      <a:pt x="3589020" y="806412"/>
                      <a:pt x="3684746" y="766692"/>
                    </a:cubicBezTo>
                    <a:lnTo>
                      <a:pt x="3828193" y="707542"/>
                    </a:lnTo>
                    <a:cubicBezTo>
                      <a:pt x="3875913" y="687921"/>
                      <a:pt x="3923633" y="668680"/>
                      <a:pt x="3970973" y="649821"/>
                    </a:cubicBezTo>
                    <a:lnTo>
                      <a:pt x="4252056" y="537045"/>
                    </a:lnTo>
                    <a:close/>
                    <a:moveTo>
                      <a:pt x="4246340" y="544665"/>
                    </a:moveTo>
                    <a:lnTo>
                      <a:pt x="3963448" y="671728"/>
                    </a:lnTo>
                    <a:cubicBezTo>
                      <a:pt x="3916775" y="692778"/>
                      <a:pt x="3870484" y="713543"/>
                      <a:pt x="3824192" y="733926"/>
                    </a:cubicBezTo>
                    <a:lnTo>
                      <a:pt x="3685604" y="794791"/>
                    </a:lnTo>
                    <a:cubicBezTo>
                      <a:pt x="3593306" y="835082"/>
                      <a:pt x="3500914" y="874039"/>
                      <a:pt x="3407569" y="912520"/>
                    </a:cubicBezTo>
                    <a:cubicBezTo>
                      <a:pt x="3361087" y="931475"/>
                      <a:pt x="3313366" y="950906"/>
                      <a:pt x="3265932" y="969765"/>
                    </a:cubicBezTo>
                    <a:cubicBezTo>
                      <a:pt x="3218307" y="988339"/>
                      <a:pt x="3170873" y="1007294"/>
                      <a:pt x="3123057" y="1025201"/>
                    </a:cubicBezTo>
                    <a:lnTo>
                      <a:pt x="3118771" y="1026820"/>
                    </a:lnTo>
                    <a:lnTo>
                      <a:pt x="3116961" y="1023010"/>
                    </a:lnTo>
                    <a:lnTo>
                      <a:pt x="3116961" y="1023010"/>
                    </a:lnTo>
                    <a:cubicBezTo>
                      <a:pt x="3043047" y="887088"/>
                      <a:pt x="2953703" y="759834"/>
                      <a:pt x="2849499" y="646201"/>
                    </a:cubicBezTo>
                    <a:cubicBezTo>
                      <a:pt x="2745962" y="532092"/>
                      <a:pt x="2628614" y="430460"/>
                      <a:pt x="2500313" y="345592"/>
                    </a:cubicBezTo>
                    <a:cubicBezTo>
                      <a:pt x="2371820" y="261010"/>
                      <a:pt x="2233803" y="190906"/>
                      <a:pt x="2088833" y="139947"/>
                    </a:cubicBezTo>
                    <a:cubicBezTo>
                      <a:pt x="1944053" y="88417"/>
                      <a:pt x="1792510" y="56222"/>
                      <a:pt x="1639538" y="42887"/>
                    </a:cubicBezTo>
                    <a:cubicBezTo>
                      <a:pt x="1563053" y="36125"/>
                      <a:pt x="1486186" y="32696"/>
                      <a:pt x="1409414" y="36410"/>
                    </a:cubicBezTo>
                    <a:lnTo>
                      <a:pt x="1380649" y="37172"/>
                    </a:lnTo>
                    <a:cubicBezTo>
                      <a:pt x="1371029" y="37458"/>
                      <a:pt x="1361408" y="37553"/>
                      <a:pt x="1351883" y="38601"/>
                    </a:cubicBezTo>
                    <a:lnTo>
                      <a:pt x="1294448" y="43554"/>
                    </a:lnTo>
                    <a:cubicBezTo>
                      <a:pt x="1256062" y="45840"/>
                      <a:pt x="1218152" y="52412"/>
                      <a:pt x="1180148" y="57842"/>
                    </a:cubicBezTo>
                    <a:cubicBezTo>
                      <a:pt x="1028319" y="81464"/>
                      <a:pt x="879538" y="124612"/>
                      <a:pt x="738092" y="184810"/>
                    </a:cubicBezTo>
                    <a:cubicBezTo>
                      <a:pt x="596741" y="245294"/>
                      <a:pt x="462915" y="323875"/>
                      <a:pt x="340614" y="417601"/>
                    </a:cubicBezTo>
                    <a:cubicBezTo>
                      <a:pt x="217646" y="510660"/>
                      <a:pt x="106775" y="619626"/>
                      <a:pt x="9335" y="739832"/>
                    </a:cubicBezTo>
                    <a:lnTo>
                      <a:pt x="9335" y="739927"/>
                    </a:lnTo>
                    <a:lnTo>
                      <a:pt x="9906" y="735069"/>
                    </a:lnTo>
                    <a:cubicBezTo>
                      <a:pt x="76200" y="869181"/>
                      <a:pt x="161068" y="993578"/>
                      <a:pt x="261652" y="1103401"/>
                    </a:cubicBezTo>
                    <a:cubicBezTo>
                      <a:pt x="311944" y="1158265"/>
                      <a:pt x="365093" y="1210557"/>
                      <a:pt x="422053" y="1258373"/>
                    </a:cubicBezTo>
                    <a:cubicBezTo>
                      <a:pt x="478917" y="1306284"/>
                      <a:pt x="538544" y="1350765"/>
                      <a:pt x="600551" y="1391628"/>
                    </a:cubicBezTo>
                    <a:cubicBezTo>
                      <a:pt x="724567" y="1473447"/>
                      <a:pt x="858488" y="1539837"/>
                      <a:pt x="997649" y="1591367"/>
                    </a:cubicBezTo>
                    <a:cubicBezTo>
                      <a:pt x="1067181" y="1617370"/>
                      <a:pt x="1138428" y="1638611"/>
                      <a:pt x="1210342" y="1656899"/>
                    </a:cubicBezTo>
                    <a:cubicBezTo>
                      <a:pt x="1282351" y="1674901"/>
                      <a:pt x="1355122" y="1689760"/>
                      <a:pt x="1428750" y="1699666"/>
                    </a:cubicBezTo>
                    <a:cubicBezTo>
                      <a:pt x="1447038" y="1702714"/>
                      <a:pt x="1465517" y="1704429"/>
                      <a:pt x="1483995" y="1706619"/>
                    </a:cubicBezTo>
                    <a:cubicBezTo>
                      <a:pt x="1502474" y="1708715"/>
                      <a:pt x="1520857" y="1711001"/>
                      <a:pt x="1539335" y="1712239"/>
                    </a:cubicBezTo>
                    <a:cubicBezTo>
                      <a:pt x="1557814" y="1713668"/>
                      <a:pt x="1576292" y="1715573"/>
                      <a:pt x="1594866" y="1716716"/>
                    </a:cubicBezTo>
                    <a:lnTo>
                      <a:pt x="1650492" y="1719573"/>
                    </a:lnTo>
                    <a:cubicBezTo>
                      <a:pt x="1669066" y="1720621"/>
                      <a:pt x="1687639" y="1720431"/>
                      <a:pt x="1706118" y="1720907"/>
                    </a:cubicBezTo>
                    <a:lnTo>
                      <a:pt x="1733931" y="1721383"/>
                    </a:lnTo>
                    <a:lnTo>
                      <a:pt x="1761744" y="1720812"/>
                    </a:lnTo>
                    <a:cubicBezTo>
                      <a:pt x="1798892" y="1719954"/>
                      <a:pt x="1836039" y="1719859"/>
                      <a:pt x="1872996" y="1716621"/>
                    </a:cubicBezTo>
                    <a:cubicBezTo>
                      <a:pt x="2021205" y="1707476"/>
                      <a:pt x="2168652" y="1683950"/>
                      <a:pt x="2312003" y="1644802"/>
                    </a:cubicBezTo>
                    <a:cubicBezTo>
                      <a:pt x="2383441" y="1624323"/>
                      <a:pt x="2454497" y="1602130"/>
                      <a:pt x="2523363" y="1574031"/>
                    </a:cubicBezTo>
                    <a:cubicBezTo>
                      <a:pt x="2540603" y="1567078"/>
                      <a:pt x="2558129" y="1560696"/>
                      <a:pt x="2575179" y="1553362"/>
                    </a:cubicBezTo>
                    <a:lnTo>
                      <a:pt x="2626138" y="1530502"/>
                    </a:lnTo>
                    <a:lnTo>
                      <a:pt x="2651665" y="1519072"/>
                    </a:lnTo>
                    <a:lnTo>
                      <a:pt x="2676620" y="1506499"/>
                    </a:lnTo>
                    <a:lnTo>
                      <a:pt x="2726531" y="1481258"/>
                    </a:lnTo>
                    <a:cubicBezTo>
                      <a:pt x="2858643" y="1412201"/>
                      <a:pt x="2981801" y="1326191"/>
                      <a:pt x="3095149" y="1228369"/>
                    </a:cubicBezTo>
                    <a:lnTo>
                      <a:pt x="3095149" y="1228369"/>
                    </a:lnTo>
                    <a:lnTo>
                      <a:pt x="3098006" y="1225702"/>
                    </a:lnTo>
                    <a:lnTo>
                      <a:pt x="3101245" y="1227988"/>
                    </a:lnTo>
                    <a:cubicBezTo>
                      <a:pt x="3184112" y="1287234"/>
                      <a:pt x="3266408" y="1347432"/>
                      <a:pt x="3348419" y="1407915"/>
                    </a:cubicBezTo>
                    <a:cubicBezTo>
                      <a:pt x="3430715" y="1468018"/>
                      <a:pt x="3511868" y="1529550"/>
                      <a:pt x="3593687" y="1590319"/>
                    </a:cubicBezTo>
                    <a:cubicBezTo>
                      <a:pt x="3675316" y="1651279"/>
                      <a:pt x="3756184" y="1713287"/>
                      <a:pt x="3837337" y="1774818"/>
                    </a:cubicBezTo>
                    <a:lnTo>
                      <a:pt x="3958304" y="1868259"/>
                    </a:lnTo>
                    <a:cubicBezTo>
                      <a:pt x="3998405" y="1899691"/>
                      <a:pt x="4038600" y="1931028"/>
                      <a:pt x="4078415" y="1962842"/>
                    </a:cubicBezTo>
                    <a:lnTo>
                      <a:pt x="4078415" y="1962842"/>
                    </a:lnTo>
                    <a:lnTo>
                      <a:pt x="4070795" y="1966080"/>
                    </a:lnTo>
                    <a:cubicBezTo>
                      <a:pt x="4075938" y="1846446"/>
                      <a:pt x="4085368" y="1729289"/>
                      <a:pt x="4096798" y="1612798"/>
                    </a:cubicBezTo>
                    <a:cubicBezTo>
                      <a:pt x="4102132" y="1554600"/>
                      <a:pt x="4109085" y="1496498"/>
                      <a:pt x="4115467" y="1438491"/>
                    </a:cubicBezTo>
                    <a:cubicBezTo>
                      <a:pt x="4122230" y="1380483"/>
                      <a:pt x="4129849" y="1322286"/>
                      <a:pt x="4137184" y="1264278"/>
                    </a:cubicBezTo>
                    <a:lnTo>
                      <a:pt x="4161663" y="1088923"/>
                    </a:lnTo>
                    <a:cubicBezTo>
                      <a:pt x="4170616" y="1029868"/>
                      <a:pt x="4178903" y="971194"/>
                      <a:pt x="4188428" y="911187"/>
                    </a:cubicBezTo>
                    <a:cubicBezTo>
                      <a:pt x="4206526" y="792219"/>
                      <a:pt x="4225862" y="670871"/>
                      <a:pt x="4246340" y="544665"/>
                    </a:cubicBezTo>
                    <a:close/>
                  </a:path>
                </a:pathLst>
              </a:custGeom>
              <a:solidFill>
                <a:schemeClr val="bg1"/>
              </a:solidFill>
              <a:ln w="9525" cap="flat">
                <a:noFill/>
                <a:prstDash val="solid"/>
                <a:miter/>
              </a:ln>
            </p:spPr>
            <p:txBody>
              <a:bodyPr rtlCol="0" anchor="ctr"/>
              <a:lstStyle/>
              <a:p>
                <a:endParaRPr lang="en-US" dirty="0"/>
              </a:p>
            </p:txBody>
          </p:sp>
          <p:sp>
            <p:nvSpPr>
              <p:cNvPr id="51" name="Freeform: Shape 50">
                <a:extLst>
                  <a:ext uri="{FF2B5EF4-FFF2-40B4-BE49-F238E27FC236}">
                    <a16:creationId xmlns:a16="http://schemas.microsoft.com/office/drawing/2014/main" id="{D7A7B6AB-08FF-46FF-899F-C03BD78D9CED}"/>
                  </a:ext>
                </a:extLst>
              </p:cNvPr>
              <p:cNvSpPr/>
              <p:nvPr/>
            </p:nvSpPr>
            <p:spPr>
              <a:xfrm>
                <a:off x="4813486" y="8294787"/>
                <a:ext cx="419100" cy="419100"/>
              </a:xfrm>
              <a:custGeom>
                <a:avLst/>
                <a:gdLst>
                  <a:gd name="connsiteX0" fmla="*/ 213455 w 419100"/>
                  <a:gd name="connsiteY0" fmla="*/ 0 h 419100"/>
                  <a:gd name="connsiteX1" fmla="*/ 0 w 419100"/>
                  <a:gd name="connsiteY1" fmla="*/ 213455 h 419100"/>
                  <a:gd name="connsiteX2" fmla="*/ 213455 w 419100"/>
                  <a:gd name="connsiteY2" fmla="*/ 426911 h 419100"/>
                  <a:gd name="connsiteX3" fmla="*/ 426911 w 419100"/>
                  <a:gd name="connsiteY3" fmla="*/ 213455 h 419100"/>
                  <a:gd name="connsiteX4" fmla="*/ 213455 w 419100"/>
                  <a:gd name="connsiteY4" fmla="*/ 0 h 419100"/>
                  <a:gd name="connsiteX5" fmla="*/ 213455 w 419100"/>
                  <a:gd name="connsiteY5" fmla="*/ 422053 h 419100"/>
                  <a:gd name="connsiteX6" fmla="*/ 4763 w 419100"/>
                  <a:gd name="connsiteY6" fmla="*/ 213360 h 419100"/>
                  <a:gd name="connsiteX7" fmla="*/ 213455 w 419100"/>
                  <a:gd name="connsiteY7" fmla="*/ 4667 h 419100"/>
                  <a:gd name="connsiteX8" fmla="*/ 422148 w 419100"/>
                  <a:gd name="connsiteY8" fmla="*/ 213360 h 419100"/>
                  <a:gd name="connsiteX9" fmla="*/ 213455 w 419100"/>
                  <a:gd name="connsiteY9" fmla="*/ 422053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19100" h="419100">
                    <a:moveTo>
                      <a:pt x="213455" y="0"/>
                    </a:moveTo>
                    <a:cubicBezTo>
                      <a:pt x="95726" y="0"/>
                      <a:pt x="0" y="95726"/>
                      <a:pt x="0" y="213455"/>
                    </a:cubicBezTo>
                    <a:cubicBezTo>
                      <a:pt x="0" y="331184"/>
                      <a:pt x="95726" y="426911"/>
                      <a:pt x="213455" y="426911"/>
                    </a:cubicBezTo>
                    <a:cubicBezTo>
                      <a:pt x="331184" y="426911"/>
                      <a:pt x="426911" y="331184"/>
                      <a:pt x="426911" y="213455"/>
                    </a:cubicBezTo>
                    <a:cubicBezTo>
                      <a:pt x="426911" y="95726"/>
                      <a:pt x="331184" y="0"/>
                      <a:pt x="213455" y="0"/>
                    </a:cubicBezTo>
                    <a:close/>
                    <a:moveTo>
                      <a:pt x="213455" y="422053"/>
                    </a:moveTo>
                    <a:cubicBezTo>
                      <a:pt x="98393" y="422053"/>
                      <a:pt x="4763" y="328422"/>
                      <a:pt x="4763" y="213360"/>
                    </a:cubicBezTo>
                    <a:cubicBezTo>
                      <a:pt x="4763" y="98298"/>
                      <a:pt x="98393" y="4667"/>
                      <a:pt x="213455" y="4667"/>
                    </a:cubicBezTo>
                    <a:cubicBezTo>
                      <a:pt x="328517" y="4667"/>
                      <a:pt x="422148" y="98298"/>
                      <a:pt x="422148" y="213360"/>
                    </a:cubicBezTo>
                    <a:cubicBezTo>
                      <a:pt x="422148" y="328517"/>
                      <a:pt x="328517" y="422053"/>
                      <a:pt x="213455" y="422053"/>
                    </a:cubicBezTo>
                    <a:close/>
                  </a:path>
                </a:pathLst>
              </a:custGeom>
              <a:solidFill>
                <a:srgbClr val="FFFFFF"/>
              </a:solidFill>
              <a:ln w="0" cap="flat">
                <a:noFill/>
                <a:prstDash val="solid"/>
                <a:miter/>
              </a:ln>
            </p:spPr>
            <p:txBody>
              <a:bodyPr rtlCol="0" anchor="ctr"/>
              <a:lstStyle/>
              <a:p>
                <a:endParaRPr lang="en-US" dirty="0"/>
              </a:p>
            </p:txBody>
          </p:sp>
          <p:sp>
            <p:nvSpPr>
              <p:cNvPr id="52" name="Freeform: Shape 51">
                <a:extLst>
                  <a:ext uri="{FF2B5EF4-FFF2-40B4-BE49-F238E27FC236}">
                    <a16:creationId xmlns:a16="http://schemas.microsoft.com/office/drawing/2014/main" id="{B611043B-C169-40BF-A90E-809B92AEF13F}"/>
                  </a:ext>
                </a:extLst>
              </p:cNvPr>
              <p:cNvSpPr/>
              <p:nvPr/>
            </p:nvSpPr>
            <p:spPr>
              <a:xfrm>
                <a:off x="4919499" y="8400801"/>
                <a:ext cx="209550" cy="209550"/>
              </a:xfrm>
              <a:custGeom>
                <a:avLst/>
                <a:gdLst>
                  <a:gd name="connsiteX0" fmla="*/ 107442 w 209550"/>
                  <a:gd name="connsiteY0" fmla="*/ 0 h 209550"/>
                  <a:gd name="connsiteX1" fmla="*/ 0 w 209550"/>
                  <a:gd name="connsiteY1" fmla="*/ 107442 h 209550"/>
                  <a:gd name="connsiteX2" fmla="*/ 107442 w 209550"/>
                  <a:gd name="connsiteY2" fmla="*/ 214884 h 209550"/>
                  <a:gd name="connsiteX3" fmla="*/ 214884 w 209550"/>
                  <a:gd name="connsiteY3" fmla="*/ 107442 h 209550"/>
                  <a:gd name="connsiteX4" fmla="*/ 107442 w 209550"/>
                  <a:gd name="connsiteY4" fmla="*/ 0 h 209550"/>
                  <a:gd name="connsiteX5" fmla="*/ 128016 w 209550"/>
                  <a:gd name="connsiteY5" fmla="*/ 117824 h 209550"/>
                  <a:gd name="connsiteX6" fmla="*/ 85630 w 209550"/>
                  <a:gd name="connsiteY6" fmla="*/ 75533 h 209550"/>
                  <a:gd name="connsiteX7" fmla="*/ 128016 w 209550"/>
                  <a:gd name="connsiteY7" fmla="*/ 33242 h 209550"/>
                  <a:gd name="connsiteX8" fmla="*/ 170307 w 209550"/>
                  <a:gd name="connsiteY8" fmla="*/ 75533 h 209550"/>
                  <a:gd name="connsiteX9" fmla="*/ 128016 w 209550"/>
                  <a:gd name="connsiteY9" fmla="*/ 117824 h 209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9550" h="209550">
                    <a:moveTo>
                      <a:pt x="107442" y="0"/>
                    </a:moveTo>
                    <a:cubicBezTo>
                      <a:pt x="48101" y="0"/>
                      <a:pt x="0" y="48101"/>
                      <a:pt x="0" y="107442"/>
                    </a:cubicBezTo>
                    <a:cubicBezTo>
                      <a:pt x="0" y="166783"/>
                      <a:pt x="48101" y="214884"/>
                      <a:pt x="107442" y="214884"/>
                    </a:cubicBezTo>
                    <a:cubicBezTo>
                      <a:pt x="166783" y="214884"/>
                      <a:pt x="214884" y="166783"/>
                      <a:pt x="214884" y="107442"/>
                    </a:cubicBezTo>
                    <a:cubicBezTo>
                      <a:pt x="214884" y="48101"/>
                      <a:pt x="166783" y="0"/>
                      <a:pt x="107442" y="0"/>
                    </a:cubicBezTo>
                    <a:close/>
                    <a:moveTo>
                      <a:pt x="128016" y="117824"/>
                    </a:moveTo>
                    <a:cubicBezTo>
                      <a:pt x="104680" y="117824"/>
                      <a:pt x="85630" y="98965"/>
                      <a:pt x="85630" y="75533"/>
                    </a:cubicBezTo>
                    <a:cubicBezTo>
                      <a:pt x="85630" y="52197"/>
                      <a:pt x="104585" y="33242"/>
                      <a:pt x="128016" y="33242"/>
                    </a:cubicBezTo>
                    <a:cubicBezTo>
                      <a:pt x="151352" y="33242"/>
                      <a:pt x="170307" y="52197"/>
                      <a:pt x="170307" y="75533"/>
                    </a:cubicBezTo>
                    <a:cubicBezTo>
                      <a:pt x="170307" y="98965"/>
                      <a:pt x="151352" y="117824"/>
                      <a:pt x="128016" y="117824"/>
                    </a:cubicBezTo>
                    <a:close/>
                  </a:path>
                </a:pathLst>
              </a:custGeom>
              <a:solidFill>
                <a:srgbClr val="FFFFFF"/>
              </a:solidFill>
              <a:ln w="9525" cap="flat">
                <a:noFill/>
                <a:prstDash val="solid"/>
                <a:miter/>
              </a:ln>
            </p:spPr>
            <p:txBody>
              <a:bodyPr rtlCol="0" anchor="ctr"/>
              <a:lstStyle/>
              <a:p>
                <a:endParaRPr lang="en-US" dirty="0"/>
              </a:p>
            </p:txBody>
          </p:sp>
        </p:grpSp>
        <p:sp>
          <p:nvSpPr>
            <p:cNvPr id="42" name="Freeform: Shape 41">
              <a:extLst>
                <a:ext uri="{FF2B5EF4-FFF2-40B4-BE49-F238E27FC236}">
                  <a16:creationId xmlns:a16="http://schemas.microsoft.com/office/drawing/2014/main" id="{0BA9B6CD-FF87-4DF7-9BF0-CC230E27E83B}"/>
                </a:ext>
              </a:extLst>
            </p:cNvPr>
            <p:cNvSpPr/>
            <p:nvPr/>
          </p:nvSpPr>
          <p:spPr>
            <a:xfrm rot="9104698" flipV="1">
              <a:off x="3504310" y="4574960"/>
              <a:ext cx="77130" cy="78202"/>
            </a:xfrm>
            <a:custGeom>
              <a:avLst/>
              <a:gdLst>
                <a:gd name="connsiteX0" fmla="*/ 17008 w 2057400"/>
                <a:gd name="connsiteY0" fmla="*/ 1043539 h 2085975"/>
                <a:gd name="connsiteX1" fmla="*/ 1116384 w 2057400"/>
                <a:gd name="connsiteY1" fmla="*/ 16268 h 2085975"/>
                <a:gd name="connsiteX2" fmla="*/ 1970967 w 2057400"/>
                <a:gd name="connsiteY2" fmla="*/ 996962 h 2085975"/>
                <a:gd name="connsiteX3" fmla="*/ 1151436 w 2057400"/>
                <a:gd name="connsiteY3" fmla="*/ 2094052 h 2085975"/>
                <a:gd name="connsiteX4" fmla="*/ 17008 w 2057400"/>
                <a:gd name="connsiteY4" fmla="*/ 1043539 h 2085975"/>
                <a:gd name="connsiteX5" fmla="*/ 17008 w 2057400"/>
                <a:gd name="connsiteY5" fmla="*/ 1043539 h 2085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7400" h="2085975">
                  <a:moveTo>
                    <a:pt x="17008" y="1043539"/>
                  </a:moveTo>
                  <a:cubicBezTo>
                    <a:pt x="-117104" y="255060"/>
                    <a:pt x="569173" y="-80697"/>
                    <a:pt x="1116384" y="16268"/>
                  </a:cubicBezTo>
                  <a:cubicBezTo>
                    <a:pt x="1663595" y="113232"/>
                    <a:pt x="2297389" y="406031"/>
                    <a:pt x="1970967" y="996962"/>
                  </a:cubicBezTo>
                  <a:cubicBezTo>
                    <a:pt x="1644545" y="1587893"/>
                    <a:pt x="1477096" y="2086241"/>
                    <a:pt x="1151436" y="2094052"/>
                  </a:cubicBezTo>
                  <a:cubicBezTo>
                    <a:pt x="825681" y="2101767"/>
                    <a:pt x="151120" y="1831923"/>
                    <a:pt x="17008" y="1043539"/>
                  </a:cubicBezTo>
                  <a:lnTo>
                    <a:pt x="17008" y="1043539"/>
                  </a:lnTo>
                  <a:close/>
                </a:path>
              </a:pathLst>
            </a:custGeom>
            <a:solidFill>
              <a:schemeClr val="bg1">
                <a:alpha val="30000"/>
              </a:schemeClr>
            </a:solidFill>
            <a:ln w="25400" cap="flat">
              <a:noFill/>
              <a:miter lim="400000"/>
            </a:ln>
            <a:effectLst>
              <a:innerShdw blurRad="533400">
                <a:srgbClr val="FEFFFE">
                  <a:alpha val="62000"/>
                </a:srgbClr>
              </a:innerShdw>
            </a:effectLst>
          </p:spPr>
          <p:txBody>
            <a:bodyPr wrap="square" lIns="38100" tIns="38100" rIns="38100" bIns="38100" numCol="1" anchor="ctr">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sp>
          <p:nvSpPr>
            <p:cNvPr id="43" name="Freeform: Shape 42">
              <a:extLst>
                <a:ext uri="{FF2B5EF4-FFF2-40B4-BE49-F238E27FC236}">
                  <a16:creationId xmlns:a16="http://schemas.microsoft.com/office/drawing/2014/main" id="{DB3C7C46-BF42-4598-B57E-8DFC2870BAC8}"/>
                </a:ext>
              </a:extLst>
            </p:cNvPr>
            <p:cNvSpPr/>
            <p:nvPr/>
          </p:nvSpPr>
          <p:spPr>
            <a:xfrm rot="20786140" flipV="1">
              <a:off x="3546522" y="4443958"/>
              <a:ext cx="45720" cy="46356"/>
            </a:xfrm>
            <a:custGeom>
              <a:avLst/>
              <a:gdLst>
                <a:gd name="connsiteX0" fmla="*/ 17008 w 2057400"/>
                <a:gd name="connsiteY0" fmla="*/ 1043539 h 2085975"/>
                <a:gd name="connsiteX1" fmla="*/ 1116384 w 2057400"/>
                <a:gd name="connsiteY1" fmla="*/ 16268 h 2085975"/>
                <a:gd name="connsiteX2" fmla="*/ 1970967 w 2057400"/>
                <a:gd name="connsiteY2" fmla="*/ 996962 h 2085975"/>
                <a:gd name="connsiteX3" fmla="*/ 1151436 w 2057400"/>
                <a:gd name="connsiteY3" fmla="*/ 2094052 h 2085975"/>
                <a:gd name="connsiteX4" fmla="*/ 17008 w 2057400"/>
                <a:gd name="connsiteY4" fmla="*/ 1043539 h 2085975"/>
                <a:gd name="connsiteX5" fmla="*/ 17008 w 2057400"/>
                <a:gd name="connsiteY5" fmla="*/ 1043539 h 2085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7400" h="2085975">
                  <a:moveTo>
                    <a:pt x="17008" y="1043539"/>
                  </a:moveTo>
                  <a:cubicBezTo>
                    <a:pt x="-117104" y="255060"/>
                    <a:pt x="569173" y="-80697"/>
                    <a:pt x="1116384" y="16268"/>
                  </a:cubicBezTo>
                  <a:cubicBezTo>
                    <a:pt x="1663595" y="113232"/>
                    <a:pt x="2297389" y="406031"/>
                    <a:pt x="1970967" y="996962"/>
                  </a:cubicBezTo>
                  <a:cubicBezTo>
                    <a:pt x="1644545" y="1587893"/>
                    <a:pt x="1477096" y="2086241"/>
                    <a:pt x="1151436" y="2094052"/>
                  </a:cubicBezTo>
                  <a:cubicBezTo>
                    <a:pt x="825681" y="2101767"/>
                    <a:pt x="151120" y="1831923"/>
                    <a:pt x="17008" y="1043539"/>
                  </a:cubicBezTo>
                  <a:lnTo>
                    <a:pt x="17008" y="1043539"/>
                  </a:lnTo>
                  <a:close/>
                </a:path>
              </a:pathLst>
            </a:custGeom>
            <a:solidFill>
              <a:schemeClr val="bg1">
                <a:alpha val="30000"/>
              </a:schemeClr>
            </a:solidFill>
            <a:ln w="25400" cap="flat">
              <a:noFill/>
              <a:miter lim="400000"/>
            </a:ln>
            <a:effectLst>
              <a:innerShdw blurRad="533400">
                <a:srgbClr val="FEFFFE">
                  <a:alpha val="62000"/>
                </a:srgbClr>
              </a:innerShdw>
            </a:effectLst>
          </p:spPr>
          <p:txBody>
            <a:bodyPr wrap="square" lIns="38100" tIns="38100" rIns="38100" bIns="38100" numCol="1" anchor="ctr">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sp>
          <p:nvSpPr>
            <p:cNvPr id="44" name="Freeform: Shape 43">
              <a:extLst>
                <a:ext uri="{FF2B5EF4-FFF2-40B4-BE49-F238E27FC236}">
                  <a16:creationId xmlns:a16="http://schemas.microsoft.com/office/drawing/2014/main" id="{7D75757B-46DF-445E-B06F-2D20BE9B75D1}"/>
                </a:ext>
              </a:extLst>
            </p:cNvPr>
            <p:cNvSpPr/>
            <p:nvPr/>
          </p:nvSpPr>
          <p:spPr>
            <a:xfrm rot="14085742" flipV="1">
              <a:off x="3681445" y="4399669"/>
              <a:ext cx="101480" cy="102892"/>
            </a:xfrm>
            <a:custGeom>
              <a:avLst/>
              <a:gdLst>
                <a:gd name="connsiteX0" fmla="*/ 17008 w 2057400"/>
                <a:gd name="connsiteY0" fmla="*/ 1043539 h 2085975"/>
                <a:gd name="connsiteX1" fmla="*/ 1116384 w 2057400"/>
                <a:gd name="connsiteY1" fmla="*/ 16268 h 2085975"/>
                <a:gd name="connsiteX2" fmla="*/ 1970967 w 2057400"/>
                <a:gd name="connsiteY2" fmla="*/ 996962 h 2085975"/>
                <a:gd name="connsiteX3" fmla="*/ 1151436 w 2057400"/>
                <a:gd name="connsiteY3" fmla="*/ 2094052 h 2085975"/>
                <a:gd name="connsiteX4" fmla="*/ 17008 w 2057400"/>
                <a:gd name="connsiteY4" fmla="*/ 1043539 h 2085975"/>
                <a:gd name="connsiteX5" fmla="*/ 17008 w 2057400"/>
                <a:gd name="connsiteY5" fmla="*/ 1043539 h 2085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7400" h="2085975">
                  <a:moveTo>
                    <a:pt x="17008" y="1043539"/>
                  </a:moveTo>
                  <a:cubicBezTo>
                    <a:pt x="-117104" y="255060"/>
                    <a:pt x="569173" y="-80697"/>
                    <a:pt x="1116384" y="16268"/>
                  </a:cubicBezTo>
                  <a:cubicBezTo>
                    <a:pt x="1663595" y="113232"/>
                    <a:pt x="2297389" y="406031"/>
                    <a:pt x="1970967" y="996962"/>
                  </a:cubicBezTo>
                  <a:cubicBezTo>
                    <a:pt x="1644545" y="1587893"/>
                    <a:pt x="1477096" y="2086241"/>
                    <a:pt x="1151436" y="2094052"/>
                  </a:cubicBezTo>
                  <a:cubicBezTo>
                    <a:pt x="825681" y="2101767"/>
                    <a:pt x="151120" y="1831923"/>
                    <a:pt x="17008" y="1043539"/>
                  </a:cubicBezTo>
                  <a:lnTo>
                    <a:pt x="17008" y="1043539"/>
                  </a:lnTo>
                  <a:close/>
                </a:path>
              </a:pathLst>
            </a:custGeom>
            <a:solidFill>
              <a:schemeClr val="bg1">
                <a:alpha val="30000"/>
              </a:schemeClr>
            </a:solidFill>
            <a:ln w="25400" cap="flat">
              <a:noFill/>
              <a:miter lim="400000"/>
            </a:ln>
            <a:effectLst>
              <a:innerShdw blurRad="533400">
                <a:srgbClr val="FEFFFE">
                  <a:alpha val="62000"/>
                </a:srgbClr>
              </a:innerShdw>
            </a:effectLst>
          </p:spPr>
          <p:txBody>
            <a:bodyPr wrap="square" lIns="38100" tIns="38100" rIns="38100" bIns="38100" numCol="1" anchor="ctr">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sp>
          <p:nvSpPr>
            <p:cNvPr id="45" name="Freeform: Shape 44">
              <a:extLst>
                <a:ext uri="{FF2B5EF4-FFF2-40B4-BE49-F238E27FC236}">
                  <a16:creationId xmlns:a16="http://schemas.microsoft.com/office/drawing/2014/main" id="{79BC0DB2-C451-41DC-8C13-C50D23FB7CEB}"/>
                </a:ext>
              </a:extLst>
            </p:cNvPr>
            <p:cNvSpPr/>
            <p:nvPr/>
          </p:nvSpPr>
          <p:spPr>
            <a:xfrm rot="14085742">
              <a:off x="3680044" y="4261629"/>
              <a:ext cx="45720" cy="46356"/>
            </a:xfrm>
            <a:custGeom>
              <a:avLst/>
              <a:gdLst>
                <a:gd name="connsiteX0" fmla="*/ 17008 w 2057400"/>
                <a:gd name="connsiteY0" fmla="*/ 1043539 h 2085975"/>
                <a:gd name="connsiteX1" fmla="*/ 1116384 w 2057400"/>
                <a:gd name="connsiteY1" fmla="*/ 16268 h 2085975"/>
                <a:gd name="connsiteX2" fmla="*/ 1970967 w 2057400"/>
                <a:gd name="connsiteY2" fmla="*/ 996962 h 2085975"/>
                <a:gd name="connsiteX3" fmla="*/ 1151436 w 2057400"/>
                <a:gd name="connsiteY3" fmla="*/ 2094052 h 2085975"/>
                <a:gd name="connsiteX4" fmla="*/ 17008 w 2057400"/>
                <a:gd name="connsiteY4" fmla="*/ 1043539 h 2085975"/>
                <a:gd name="connsiteX5" fmla="*/ 17008 w 2057400"/>
                <a:gd name="connsiteY5" fmla="*/ 1043539 h 2085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7400" h="2085975">
                  <a:moveTo>
                    <a:pt x="17008" y="1043539"/>
                  </a:moveTo>
                  <a:cubicBezTo>
                    <a:pt x="-117104" y="255060"/>
                    <a:pt x="569173" y="-80697"/>
                    <a:pt x="1116384" y="16268"/>
                  </a:cubicBezTo>
                  <a:cubicBezTo>
                    <a:pt x="1663595" y="113232"/>
                    <a:pt x="2297389" y="406031"/>
                    <a:pt x="1970967" y="996962"/>
                  </a:cubicBezTo>
                  <a:cubicBezTo>
                    <a:pt x="1644545" y="1587893"/>
                    <a:pt x="1477096" y="2086241"/>
                    <a:pt x="1151436" y="2094052"/>
                  </a:cubicBezTo>
                  <a:cubicBezTo>
                    <a:pt x="825681" y="2101767"/>
                    <a:pt x="151120" y="1831923"/>
                    <a:pt x="17008" y="1043539"/>
                  </a:cubicBezTo>
                  <a:lnTo>
                    <a:pt x="17008" y="1043539"/>
                  </a:lnTo>
                  <a:close/>
                </a:path>
              </a:pathLst>
            </a:custGeom>
            <a:solidFill>
              <a:schemeClr val="bg1">
                <a:alpha val="30000"/>
              </a:schemeClr>
            </a:solidFill>
            <a:ln w="25400" cap="flat">
              <a:noFill/>
              <a:miter lim="400000"/>
            </a:ln>
            <a:effectLst>
              <a:innerShdw blurRad="533400">
                <a:srgbClr val="FEFFFE">
                  <a:alpha val="62000"/>
                </a:srgbClr>
              </a:innerShdw>
            </a:effectLst>
          </p:spPr>
          <p:txBody>
            <a:bodyPr wrap="square" lIns="38100" tIns="38100" rIns="38100" bIns="38100" numCol="1" anchor="ctr">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grpSp>
      <p:grpSp>
        <p:nvGrpSpPr>
          <p:cNvPr id="53" name="Group 52">
            <a:extLst>
              <a:ext uri="{FF2B5EF4-FFF2-40B4-BE49-F238E27FC236}">
                <a16:creationId xmlns:a16="http://schemas.microsoft.com/office/drawing/2014/main" id="{562E9393-562B-4CDE-97CA-FB72D5A07D3B}"/>
              </a:ext>
            </a:extLst>
          </p:cNvPr>
          <p:cNvGrpSpPr/>
          <p:nvPr/>
        </p:nvGrpSpPr>
        <p:grpSpPr>
          <a:xfrm rot="1234330" flipH="1">
            <a:off x="3970134" y="2556422"/>
            <a:ext cx="851938" cy="937320"/>
            <a:chOff x="3487772" y="4074462"/>
            <a:chExt cx="735806" cy="809550"/>
          </a:xfrm>
        </p:grpSpPr>
        <p:grpSp>
          <p:nvGrpSpPr>
            <p:cNvPr id="54" name="Group 53">
              <a:extLst>
                <a:ext uri="{FF2B5EF4-FFF2-40B4-BE49-F238E27FC236}">
                  <a16:creationId xmlns:a16="http://schemas.microsoft.com/office/drawing/2014/main" id="{44EE162B-572E-477D-861A-CF6FBE699079}"/>
                </a:ext>
              </a:extLst>
            </p:cNvPr>
            <p:cNvGrpSpPr/>
            <p:nvPr/>
          </p:nvGrpSpPr>
          <p:grpSpPr>
            <a:xfrm>
              <a:off x="3571336" y="4581290"/>
              <a:ext cx="652242" cy="302722"/>
              <a:chOff x="4191503" y="7910905"/>
              <a:chExt cx="4248150" cy="1971675"/>
            </a:xfrm>
          </p:grpSpPr>
          <p:sp>
            <p:nvSpPr>
              <p:cNvPr id="59" name="Freeform: Shape 58">
                <a:extLst>
                  <a:ext uri="{FF2B5EF4-FFF2-40B4-BE49-F238E27FC236}">
                    <a16:creationId xmlns:a16="http://schemas.microsoft.com/office/drawing/2014/main" id="{E8073BD1-0FBF-4ED8-8D38-F81C13BC9E63}"/>
                  </a:ext>
                </a:extLst>
              </p:cNvPr>
              <p:cNvSpPr/>
              <p:nvPr/>
            </p:nvSpPr>
            <p:spPr>
              <a:xfrm>
                <a:off x="4197027" y="7927884"/>
                <a:ext cx="4238625" cy="1943100"/>
              </a:xfrm>
              <a:custGeom>
                <a:avLst/>
                <a:gdLst>
                  <a:gd name="connsiteX0" fmla="*/ 4243673 w 4238625"/>
                  <a:gd name="connsiteY0" fmla="*/ 523875 h 1943100"/>
                  <a:gd name="connsiteX1" fmla="*/ 4069842 w 4238625"/>
                  <a:gd name="connsiteY1" fmla="*/ 1950149 h 1943100"/>
                  <a:gd name="connsiteX2" fmla="*/ 3247168 w 4238625"/>
                  <a:gd name="connsiteY2" fmla="*/ 1331309 h 1943100"/>
                  <a:gd name="connsiteX3" fmla="*/ 3092768 w 4238625"/>
                  <a:gd name="connsiteY3" fmla="*/ 1215200 h 1943100"/>
                  <a:gd name="connsiteX4" fmla="*/ 1727359 w 4238625"/>
                  <a:gd name="connsiteY4" fmla="*/ 1728597 h 1943100"/>
                  <a:gd name="connsiteX5" fmla="*/ 0 w 4238625"/>
                  <a:gd name="connsiteY5" fmla="*/ 719995 h 1943100"/>
                  <a:gd name="connsiteX6" fmla="*/ 1467231 w 4238625"/>
                  <a:gd name="connsiteY6" fmla="*/ 0 h 1943100"/>
                  <a:gd name="connsiteX7" fmla="*/ 3115723 w 4238625"/>
                  <a:gd name="connsiteY7" fmla="*/ 1003840 h 1943100"/>
                  <a:gd name="connsiteX8" fmla="*/ 3355372 w 4238625"/>
                  <a:gd name="connsiteY8" fmla="*/ 901827 h 1943100"/>
                  <a:gd name="connsiteX9" fmla="*/ 4243673 w 4238625"/>
                  <a:gd name="connsiteY9" fmla="*/ 523875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38625" h="1943100">
                    <a:moveTo>
                      <a:pt x="4243673" y="523875"/>
                    </a:moveTo>
                    <a:lnTo>
                      <a:pt x="4069842" y="1950149"/>
                    </a:lnTo>
                    <a:lnTo>
                      <a:pt x="3247168" y="1331309"/>
                    </a:lnTo>
                    <a:lnTo>
                      <a:pt x="3092768" y="1215200"/>
                    </a:lnTo>
                    <a:cubicBezTo>
                      <a:pt x="2753773" y="1530858"/>
                      <a:pt x="2267522" y="1728597"/>
                      <a:pt x="1727359" y="1728597"/>
                    </a:cubicBezTo>
                    <a:cubicBezTo>
                      <a:pt x="941927" y="1728597"/>
                      <a:pt x="270510" y="1310545"/>
                      <a:pt x="0" y="719995"/>
                    </a:cubicBezTo>
                    <a:cubicBezTo>
                      <a:pt x="339281" y="281940"/>
                      <a:pt x="870299" y="0"/>
                      <a:pt x="1467231" y="0"/>
                    </a:cubicBezTo>
                    <a:cubicBezTo>
                      <a:pt x="2184845" y="0"/>
                      <a:pt x="2807303" y="407575"/>
                      <a:pt x="3115723" y="1003840"/>
                    </a:cubicBezTo>
                    <a:lnTo>
                      <a:pt x="3355372" y="901827"/>
                    </a:lnTo>
                    <a:lnTo>
                      <a:pt x="4243673" y="523875"/>
                    </a:lnTo>
                    <a:close/>
                  </a:path>
                </a:pathLst>
              </a:custGeom>
              <a:solidFill>
                <a:schemeClr val="bg1">
                  <a:alpha val="29000"/>
                </a:schemeClr>
              </a:solidFill>
              <a:ln w="9525" cap="flat">
                <a:noFill/>
                <a:prstDash val="solid"/>
                <a:miter/>
              </a:ln>
            </p:spPr>
            <p:txBody>
              <a:bodyPr rtlCol="0" anchor="ctr"/>
              <a:lstStyle/>
              <a:p>
                <a:endParaRPr lang="en-US" dirty="0"/>
              </a:p>
            </p:txBody>
          </p:sp>
          <p:sp>
            <p:nvSpPr>
              <p:cNvPr id="60" name="Freeform: Shape 59">
                <a:extLst>
                  <a:ext uri="{FF2B5EF4-FFF2-40B4-BE49-F238E27FC236}">
                    <a16:creationId xmlns:a16="http://schemas.microsoft.com/office/drawing/2014/main" id="{7D79DC00-8064-412F-BE11-3FA80D36AA46}"/>
                  </a:ext>
                </a:extLst>
              </p:cNvPr>
              <p:cNvSpPr/>
              <p:nvPr/>
            </p:nvSpPr>
            <p:spPr>
              <a:xfrm>
                <a:off x="5666735" y="8328982"/>
                <a:ext cx="200025" cy="962025"/>
              </a:xfrm>
              <a:custGeom>
                <a:avLst/>
                <a:gdLst>
                  <a:gd name="connsiteX0" fmla="*/ 53911 w 200025"/>
                  <a:gd name="connsiteY0" fmla="*/ 735806 h 962025"/>
                  <a:gd name="connsiteX1" fmla="*/ 123539 w 200025"/>
                  <a:gd name="connsiteY1" fmla="*/ 884587 h 962025"/>
                  <a:gd name="connsiteX2" fmla="*/ 55340 w 200025"/>
                  <a:gd name="connsiteY2" fmla="*/ 967740 h 962025"/>
                  <a:gd name="connsiteX3" fmla="*/ 110014 w 200025"/>
                  <a:gd name="connsiteY3" fmla="*/ 830485 h 962025"/>
                  <a:gd name="connsiteX4" fmla="*/ 0 w 200025"/>
                  <a:gd name="connsiteY4" fmla="*/ 736092 h 962025"/>
                  <a:gd name="connsiteX5" fmla="*/ 4477 w 200025"/>
                  <a:gd name="connsiteY5" fmla="*/ 726662 h 962025"/>
                  <a:gd name="connsiteX6" fmla="*/ 27242 w 200025"/>
                  <a:gd name="connsiteY6" fmla="*/ 721805 h 962025"/>
                  <a:gd name="connsiteX7" fmla="*/ 135255 w 200025"/>
                  <a:gd name="connsiteY7" fmla="*/ 617887 h 962025"/>
                  <a:gd name="connsiteX8" fmla="*/ 48863 w 200025"/>
                  <a:gd name="connsiteY8" fmla="*/ 492442 h 962025"/>
                  <a:gd name="connsiteX9" fmla="*/ 30289 w 200025"/>
                  <a:gd name="connsiteY9" fmla="*/ 478727 h 962025"/>
                  <a:gd name="connsiteX10" fmla="*/ 49911 w 200025"/>
                  <a:gd name="connsiteY10" fmla="*/ 468630 h 962025"/>
                  <a:gd name="connsiteX11" fmla="*/ 160687 w 200025"/>
                  <a:gd name="connsiteY11" fmla="*/ 361188 h 962025"/>
                  <a:gd name="connsiteX12" fmla="*/ 75247 w 200025"/>
                  <a:gd name="connsiteY12" fmla="*/ 237935 h 962025"/>
                  <a:gd name="connsiteX13" fmla="*/ 48196 w 200025"/>
                  <a:gd name="connsiteY13" fmla="*/ 228124 h 962025"/>
                  <a:gd name="connsiteX14" fmla="*/ 70009 w 200025"/>
                  <a:gd name="connsiteY14" fmla="*/ 217837 h 962025"/>
                  <a:gd name="connsiteX15" fmla="*/ 181642 w 200025"/>
                  <a:gd name="connsiteY15" fmla="*/ 143351 h 962025"/>
                  <a:gd name="connsiteX16" fmla="*/ 151067 w 200025"/>
                  <a:gd name="connsiteY16" fmla="*/ 7715 h 962025"/>
                  <a:gd name="connsiteX17" fmla="*/ 148304 w 200025"/>
                  <a:gd name="connsiteY17" fmla="*/ 0 h 962025"/>
                  <a:gd name="connsiteX18" fmla="*/ 203263 w 200025"/>
                  <a:gd name="connsiteY18" fmla="*/ 91535 h 962025"/>
                  <a:gd name="connsiteX19" fmla="*/ 108013 w 200025"/>
                  <a:gd name="connsiteY19" fmla="*/ 229362 h 962025"/>
                  <a:gd name="connsiteX20" fmla="*/ 85725 w 200025"/>
                  <a:gd name="connsiteY20" fmla="*/ 484346 h 962025"/>
                  <a:gd name="connsiteX21" fmla="*/ 154876 w 200025"/>
                  <a:gd name="connsiteY21" fmla="*/ 618554 h 962025"/>
                  <a:gd name="connsiteX22" fmla="*/ 53911 w 200025"/>
                  <a:gd name="connsiteY22" fmla="*/ 735806 h 962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00025" h="962025">
                    <a:moveTo>
                      <a:pt x="53911" y="735806"/>
                    </a:moveTo>
                    <a:cubicBezTo>
                      <a:pt x="109442" y="773335"/>
                      <a:pt x="134969" y="820865"/>
                      <a:pt x="123539" y="884587"/>
                    </a:cubicBezTo>
                    <a:cubicBezTo>
                      <a:pt x="116300" y="924782"/>
                      <a:pt x="92297" y="951262"/>
                      <a:pt x="55340" y="967740"/>
                    </a:cubicBezTo>
                    <a:cubicBezTo>
                      <a:pt x="102013" y="932974"/>
                      <a:pt x="122206" y="887063"/>
                      <a:pt x="110014" y="830485"/>
                    </a:cubicBezTo>
                    <a:cubicBezTo>
                      <a:pt x="97917" y="774859"/>
                      <a:pt x="55912" y="747427"/>
                      <a:pt x="0" y="736092"/>
                    </a:cubicBezTo>
                    <a:cubicBezTo>
                      <a:pt x="1524" y="732949"/>
                      <a:pt x="2953" y="729806"/>
                      <a:pt x="4477" y="726662"/>
                    </a:cubicBezTo>
                    <a:cubicBezTo>
                      <a:pt x="12097" y="725043"/>
                      <a:pt x="19526" y="722757"/>
                      <a:pt x="27242" y="721805"/>
                    </a:cubicBezTo>
                    <a:cubicBezTo>
                      <a:pt x="87725" y="714375"/>
                      <a:pt x="129635" y="674275"/>
                      <a:pt x="135255" y="617887"/>
                    </a:cubicBezTo>
                    <a:cubicBezTo>
                      <a:pt x="141065" y="559784"/>
                      <a:pt x="107728" y="511969"/>
                      <a:pt x="48863" y="492442"/>
                    </a:cubicBezTo>
                    <a:cubicBezTo>
                      <a:pt x="41910" y="490157"/>
                      <a:pt x="36385" y="483394"/>
                      <a:pt x="30289" y="478727"/>
                    </a:cubicBezTo>
                    <a:cubicBezTo>
                      <a:pt x="36862" y="475202"/>
                      <a:pt x="43053" y="469392"/>
                      <a:pt x="49911" y="468630"/>
                    </a:cubicBezTo>
                    <a:cubicBezTo>
                      <a:pt x="113538" y="461772"/>
                      <a:pt x="154591" y="422434"/>
                      <a:pt x="160687" y="361188"/>
                    </a:cubicBezTo>
                    <a:cubicBezTo>
                      <a:pt x="166402" y="304610"/>
                      <a:pt x="133445" y="257080"/>
                      <a:pt x="75247" y="237935"/>
                    </a:cubicBezTo>
                    <a:cubicBezTo>
                      <a:pt x="68580" y="235744"/>
                      <a:pt x="62008" y="233172"/>
                      <a:pt x="48196" y="228124"/>
                    </a:cubicBezTo>
                    <a:cubicBezTo>
                      <a:pt x="59912" y="222409"/>
                      <a:pt x="64960" y="217837"/>
                      <a:pt x="70009" y="217837"/>
                    </a:cubicBezTo>
                    <a:cubicBezTo>
                      <a:pt x="124015" y="217932"/>
                      <a:pt x="161734" y="191548"/>
                      <a:pt x="181642" y="143351"/>
                    </a:cubicBezTo>
                    <a:cubicBezTo>
                      <a:pt x="202501" y="92583"/>
                      <a:pt x="192119" y="46006"/>
                      <a:pt x="151067" y="7715"/>
                    </a:cubicBezTo>
                    <a:cubicBezTo>
                      <a:pt x="149161" y="5905"/>
                      <a:pt x="148114" y="3239"/>
                      <a:pt x="148304" y="0"/>
                    </a:cubicBezTo>
                    <a:cubicBezTo>
                      <a:pt x="183166" y="20193"/>
                      <a:pt x="201263" y="52292"/>
                      <a:pt x="203263" y="91535"/>
                    </a:cubicBezTo>
                    <a:cubicBezTo>
                      <a:pt x="206788" y="160020"/>
                      <a:pt x="170974" y="204311"/>
                      <a:pt x="108013" y="229362"/>
                    </a:cubicBezTo>
                    <a:cubicBezTo>
                      <a:pt x="222599" y="306324"/>
                      <a:pt x="194215" y="441198"/>
                      <a:pt x="85725" y="484346"/>
                    </a:cubicBezTo>
                    <a:cubicBezTo>
                      <a:pt x="133540" y="516731"/>
                      <a:pt x="161449" y="559118"/>
                      <a:pt x="154876" y="618554"/>
                    </a:cubicBezTo>
                    <a:cubicBezTo>
                      <a:pt x="148114" y="678371"/>
                      <a:pt x="112490" y="714566"/>
                      <a:pt x="53911" y="735806"/>
                    </a:cubicBezTo>
                    <a:close/>
                  </a:path>
                </a:pathLst>
              </a:custGeom>
              <a:solidFill>
                <a:srgbClr val="FFFFFF"/>
              </a:solidFill>
              <a:ln w="9525" cap="flat">
                <a:noFill/>
                <a:prstDash val="solid"/>
                <a:miter/>
              </a:ln>
            </p:spPr>
            <p:txBody>
              <a:bodyPr rtlCol="0" anchor="ctr"/>
              <a:lstStyle/>
              <a:p>
                <a:endParaRPr lang="en-US" dirty="0"/>
              </a:p>
            </p:txBody>
          </p:sp>
          <p:sp>
            <p:nvSpPr>
              <p:cNvPr id="61" name="Freeform: Shape 60">
                <a:extLst>
                  <a:ext uri="{FF2B5EF4-FFF2-40B4-BE49-F238E27FC236}">
                    <a16:creationId xmlns:a16="http://schemas.microsoft.com/office/drawing/2014/main" id="{C3CE5BF8-F8C5-46EA-95B2-1EA855916C71}"/>
                  </a:ext>
                </a:extLst>
              </p:cNvPr>
              <p:cNvSpPr/>
              <p:nvPr/>
            </p:nvSpPr>
            <p:spPr>
              <a:xfrm>
                <a:off x="6004098" y="8477382"/>
                <a:ext cx="171450" cy="723900"/>
              </a:xfrm>
              <a:custGeom>
                <a:avLst/>
                <a:gdLst>
                  <a:gd name="connsiteX0" fmla="*/ 96882 w 171450"/>
                  <a:gd name="connsiteY0" fmla="*/ 0 h 723900"/>
                  <a:gd name="connsiteX1" fmla="*/ 173082 w 171450"/>
                  <a:gd name="connsiteY1" fmla="*/ 105537 h 723900"/>
                  <a:gd name="connsiteX2" fmla="*/ 77546 w 171450"/>
                  <a:gd name="connsiteY2" fmla="*/ 240602 h 723900"/>
                  <a:gd name="connsiteX3" fmla="*/ 150889 w 171450"/>
                  <a:gd name="connsiteY3" fmla="*/ 377666 h 723900"/>
                  <a:gd name="connsiteX4" fmla="*/ 53067 w 171450"/>
                  <a:gd name="connsiteY4" fmla="*/ 493014 h 723900"/>
                  <a:gd name="connsiteX5" fmla="*/ 38875 w 171450"/>
                  <a:gd name="connsiteY5" fmla="*/ 730949 h 723900"/>
                  <a:gd name="connsiteX6" fmla="*/ 58305 w 171450"/>
                  <a:gd name="connsiteY6" fmla="*/ 714470 h 723900"/>
                  <a:gd name="connsiteX7" fmla="*/ 105835 w 171450"/>
                  <a:gd name="connsiteY7" fmla="*/ 596360 h 723900"/>
                  <a:gd name="connsiteX8" fmla="*/ 23063 w 171450"/>
                  <a:gd name="connsiteY8" fmla="*/ 502730 h 723900"/>
                  <a:gd name="connsiteX9" fmla="*/ 6585 w 171450"/>
                  <a:gd name="connsiteY9" fmla="*/ 498348 h 723900"/>
                  <a:gd name="connsiteX10" fmla="*/ 13 w 171450"/>
                  <a:gd name="connsiteY10" fmla="*/ 487585 h 723900"/>
                  <a:gd name="connsiteX11" fmla="*/ 7347 w 171450"/>
                  <a:gd name="connsiteY11" fmla="*/ 480536 h 723900"/>
                  <a:gd name="connsiteX12" fmla="*/ 27159 w 171450"/>
                  <a:gd name="connsiteY12" fmla="*/ 478441 h 723900"/>
                  <a:gd name="connsiteX13" fmla="*/ 130219 w 171450"/>
                  <a:gd name="connsiteY13" fmla="*/ 375380 h 723900"/>
                  <a:gd name="connsiteX14" fmla="*/ 46971 w 171450"/>
                  <a:gd name="connsiteY14" fmla="*/ 250127 h 723900"/>
                  <a:gd name="connsiteX15" fmla="*/ 31159 w 171450"/>
                  <a:gd name="connsiteY15" fmla="*/ 245173 h 723900"/>
                  <a:gd name="connsiteX16" fmla="*/ 32779 w 171450"/>
                  <a:gd name="connsiteY16" fmla="*/ 228219 h 723900"/>
                  <a:gd name="connsiteX17" fmla="*/ 43637 w 171450"/>
                  <a:gd name="connsiteY17" fmla="*/ 227457 h 723900"/>
                  <a:gd name="connsiteX18" fmla="*/ 153841 w 171450"/>
                  <a:gd name="connsiteY18" fmla="*/ 142684 h 723900"/>
                  <a:gd name="connsiteX19" fmla="*/ 105359 w 171450"/>
                  <a:gd name="connsiteY19" fmla="*/ 7429 h 723900"/>
                  <a:gd name="connsiteX20" fmla="*/ 96882 w 171450"/>
                  <a:gd name="connsiteY20" fmla="*/ 0 h 72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71450" h="723900">
                    <a:moveTo>
                      <a:pt x="96882" y="0"/>
                    </a:moveTo>
                    <a:cubicBezTo>
                      <a:pt x="144412" y="19050"/>
                      <a:pt x="171081" y="54578"/>
                      <a:pt x="173082" y="105537"/>
                    </a:cubicBezTo>
                    <a:cubicBezTo>
                      <a:pt x="175654" y="172212"/>
                      <a:pt x="140411" y="214408"/>
                      <a:pt x="77546" y="240602"/>
                    </a:cubicBezTo>
                    <a:cubicBezTo>
                      <a:pt x="128791" y="273463"/>
                      <a:pt x="154984" y="318707"/>
                      <a:pt x="150889" y="377666"/>
                    </a:cubicBezTo>
                    <a:cubicBezTo>
                      <a:pt x="146697" y="438150"/>
                      <a:pt x="107169" y="471869"/>
                      <a:pt x="53067" y="493014"/>
                    </a:cubicBezTo>
                    <a:cubicBezTo>
                      <a:pt x="167272" y="577310"/>
                      <a:pt x="122694" y="708088"/>
                      <a:pt x="38875" y="730949"/>
                    </a:cubicBezTo>
                    <a:cubicBezTo>
                      <a:pt x="48400" y="722852"/>
                      <a:pt x="53162" y="718471"/>
                      <a:pt x="58305" y="714470"/>
                    </a:cubicBezTo>
                    <a:cubicBezTo>
                      <a:pt x="97644" y="684467"/>
                      <a:pt x="114217" y="644461"/>
                      <a:pt x="105835" y="596360"/>
                    </a:cubicBezTo>
                    <a:cubicBezTo>
                      <a:pt x="97644" y="549211"/>
                      <a:pt x="68593" y="518065"/>
                      <a:pt x="23063" y="502730"/>
                    </a:cubicBezTo>
                    <a:cubicBezTo>
                      <a:pt x="17634" y="500920"/>
                      <a:pt x="11347" y="501015"/>
                      <a:pt x="6585" y="498348"/>
                    </a:cubicBezTo>
                    <a:cubicBezTo>
                      <a:pt x="3251" y="496443"/>
                      <a:pt x="584" y="491490"/>
                      <a:pt x="13" y="487585"/>
                    </a:cubicBezTo>
                    <a:cubicBezTo>
                      <a:pt x="-273" y="485489"/>
                      <a:pt x="4394" y="481298"/>
                      <a:pt x="7347" y="480536"/>
                    </a:cubicBezTo>
                    <a:cubicBezTo>
                      <a:pt x="13729" y="479012"/>
                      <a:pt x="20587" y="479298"/>
                      <a:pt x="27159" y="478441"/>
                    </a:cubicBezTo>
                    <a:cubicBezTo>
                      <a:pt x="81832" y="471488"/>
                      <a:pt x="125266" y="427958"/>
                      <a:pt x="130219" y="375380"/>
                    </a:cubicBezTo>
                    <a:cubicBezTo>
                      <a:pt x="135553" y="318135"/>
                      <a:pt x="101835" y="267271"/>
                      <a:pt x="46971" y="250127"/>
                    </a:cubicBezTo>
                    <a:cubicBezTo>
                      <a:pt x="41542" y="248412"/>
                      <a:pt x="33350" y="248698"/>
                      <a:pt x="31159" y="245173"/>
                    </a:cubicBezTo>
                    <a:cubicBezTo>
                      <a:pt x="28778" y="241173"/>
                      <a:pt x="31064" y="233648"/>
                      <a:pt x="32779" y="228219"/>
                    </a:cubicBezTo>
                    <a:cubicBezTo>
                      <a:pt x="33159" y="226886"/>
                      <a:pt x="39922" y="227933"/>
                      <a:pt x="43637" y="227457"/>
                    </a:cubicBezTo>
                    <a:cubicBezTo>
                      <a:pt x="101930" y="220885"/>
                      <a:pt x="139839" y="191738"/>
                      <a:pt x="153841" y="142684"/>
                    </a:cubicBezTo>
                    <a:cubicBezTo>
                      <a:pt x="169272" y="88678"/>
                      <a:pt x="153555" y="44863"/>
                      <a:pt x="105359" y="7429"/>
                    </a:cubicBezTo>
                    <a:cubicBezTo>
                      <a:pt x="102501" y="5048"/>
                      <a:pt x="99739" y="2476"/>
                      <a:pt x="96882" y="0"/>
                    </a:cubicBezTo>
                    <a:close/>
                  </a:path>
                </a:pathLst>
              </a:custGeom>
              <a:solidFill>
                <a:srgbClr val="FFFFFF"/>
              </a:solidFill>
              <a:ln w="9525" cap="flat">
                <a:noFill/>
                <a:prstDash val="solid"/>
                <a:miter/>
              </a:ln>
            </p:spPr>
            <p:txBody>
              <a:bodyPr rtlCol="0" anchor="ctr"/>
              <a:lstStyle/>
              <a:p>
                <a:endParaRPr lang="en-US" dirty="0"/>
              </a:p>
            </p:txBody>
          </p:sp>
          <p:sp>
            <p:nvSpPr>
              <p:cNvPr id="62" name="Freeform: Shape 61">
                <a:extLst>
                  <a:ext uri="{FF2B5EF4-FFF2-40B4-BE49-F238E27FC236}">
                    <a16:creationId xmlns:a16="http://schemas.microsoft.com/office/drawing/2014/main" id="{BAED2804-D688-4C2D-9391-9AE5EBDE2316}"/>
                  </a:ext>
                </a:extLst>
              </p:cNvPr>
              <p:cNvSpPr/>
              <p:nvPr/>
            </p:nvSpPr>
            <p:spPr>
              <a:xfrm>
                <a:off x="6318816" y="8623019"/>
                <a:ext cx="142875" cy="495300"/>
              </a:xfrm>
              <a:custGeom>
                <a:avLst/>
                <a:gdLst>
                  <a:gd name="connsiteX0" fmla="*/ 0 w 142875"/>
                  <a:gd name="connsiteY0" fmla="*/ 498253 h 495300"/>
                  <a:gd name="connsiteX1" fmla="*/ 24384 w 142875"/>
                  <a:gd name="connsiteY1" fmla="*/ 490157 h 495300"/>
                  <a:gd name="connsiteX2" fmla="*/ 107347 w 142875"/>
                  <a:gd name="connsiteY2" fmla="*/ 372618 h 495300"/>
                  <a:gd name="connsiteX3" fmla="*/ 19812 w 142875"/>
                  <a:gd name="connsiteY3" fmla="*/ 261271 h 495300"/>
                  <a:gd name="connsiteX4" fmla="*/ 571 w 142875"/>
                  <a:gd name="connsiteY4" fmla="*/ 248507 h 495300"/>
                  <a:gd name="connsiteX5" fmla="*/ 22955 w 142875"/>
                  <a:gd name="connsiteY5" fmla="*/ 237363 h 495300"/>
                  <a:gd name="connsiteX6" fmla="*/ 131636 w 142875"/>
                  <a:gd name="connsiteY6" fmla="*/ 143161 h 495300"/>
                  <a:gd name="connsiteX7" fmla="*/ 76771 w 142875"/>
                  <a:gd name="connsiteY7" fmla="*/ 17717 h 495300"/>
                  <a:gd name="connsiteX8" fmla="*/ 46673 w 142875"/>
                  <a:gd name="connsiteY8" fmla="*/ 0 h 495300"/>
                  <a:gd name="connsiteX9" fmla="*/ 148114 w 142875"/>
                  <a:gd name="connsiteY9" fmla="*/ 99441 h 495300"/>
                  <a:gd name="connsiteX10" fmla="*/ 57626 w 142875"/>
                  <a:gd name="connsiteY10" fmla="*/ 253174 h 495300"/>
                  <a:gd name="connsiteX11" fmla="*/ 113824 w 142875"/>
                  <a:gd name="connsiteY11" fmla="*/ 424815 h 495300"/>
                  <a:gd name="connsiteX12" fmla="*/ 0 w 142875"/>
                  <a:gd name="connsiteY12" fmla="*/ 49825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2875" h="495300">
                    <a:moveTo>
                      <a:pt x="0" y="498253"/>
                    </a:moveTo>
                    <a:cubicBezTo>
                      <a:pt x="10192" y="494919"/>
                      <a:pt x="17336" y="492633"/>
                      <a:pt x="24384" y="490157"/>
                    </a:cubicBezTo>
                    <a:cubicBezTo>
                      <a:pt x="78010" y="471011"/>
                      <a:pt x="108585" y="427577"/>
                      <a:pt x="107347" y="372618"/>
                    </a:cubicBezTo>
                    <a:cubicBezTo>
                      <a:pt x="106204" y="320611"/>
                      <a:pt x="72295" y="278035"/>
                      <a:pt x="19812" y="261271"/>
                    </a:cubicBezTo>
                    <a:cubicBezTo>
                      <a:pt x="12763" y="258985"/>
                      <a:pt x="6953" y="252889"/>
                      <a:pt x="571" y="248507"/>
                    </a:cubicBezTo>
                    <a:cubicBezTo>
                      <a:pt x="8001" y="244697"/>
                      <a:pt x="15240" y="238125"/>
                      <a:pt x="22955" y="237363"/>
                    </a:cubicBezTo>
                    <a:cubicBezTo>
                      <a:pt x="78296" y="231838"/>
                      <a:pt x="119063" y="197167"/>
                      <a:pt x="131636" y="143161"/>
                    </a:cubicBezTo>
                    <a:cubicBezTo>
                      <a:pt x="142780" y="95440"/>
                      <a:pt x="121253" y="45910"/>
                      <a:pt x="76771" y="17717"/>
                    </a:cubicBezTo>
                    <a:cubicBezTo>
                      <a:pt x="68104" y="12192"/>
                      <a:pt x="59055" y="7239"/>
                      <a:pt x="46673" y="0"/>
                    </a:cubicBezTo>
                    <a:cubicBezTo>
                      <a:pt x="97822" y="7048"/>
                      <a:pt x="138589" y="48482"/>
                      <a:pt x="148114" y="99441"/>
                    </a:cubicBezTo>
                    <a:cubicBezTo>
                      <a:pt x="160211" y="164116"/>
                      <a:pt x="133826" y="208978"/>
                      <a:pt x="57626" y="253174"/>
                    </a:cubicBezTo>
                    <a:cubicBezTo>
                      <a:pt x="124301" y="312325"/>
                      <a:pt x="141065" y="363379"/>
                      <a:pt x="113824" y="424815"/>
                    </a:cubicBezTo>
                    <a:cubicBezTo>
                      <a:pt x="93345" y="471488"/>
                      <a:pt x="46673" y="502634"/>
                      <a:pt x="0" y="498253"/>
                    </a:cubicBezTo>
                    <a:close/>
                  </a:path>
                </a:pathLst>
              </a:custGeom>
              <a:solidFill>
                <a:srgbClr val="FFFFFF"/>
              </a:solidFill>
              <a:ln w="9525" cap="flat">
                <a:noFill/>
                <a:prstDash val="solid"/>
                <a:miter/>
              </a:ln>
            </p:spPr>
            <p:txBody>
              <a:bodyPr rtlCol="0" anchor="ctr"/>
              <a:lstStyle/>
              <a:p>
                <a:endParaRPr lang="en-US" dirty="0"/>
              </a:p>
            </p:txBody>
          </p:sp>
          <p:sp>
            <p:nvSpPr>
              <p:cNvPr id="63" name="Freeform: Shape 62">
                <a:extLst>
                  <a:ext uri="{FF2B5EF4-FFF2-40B4-BE49-F238E27FC236}">
                    <a16:creationId xmlns:a16="http://schemas.microsoft.com/office/drawing/2014/main" id="{9C97D829-2B90-40BE-8E1A-DC42D0669AED}"/>
                  </a:ext>
                </a:extLst>
              </p:cNvPr>
              <p:cNvSpPr/>
              <p:nvPr/>
            </p:nvSpPr>
            <p:spPr>
              <a:xfrm>
                <a:off x="4191503" y="7910905"/>
                <a:ext cx="4248150" cy="1971675"/>
              </a:xfrm>
              <a:custGeom>
                <a:avLst/>
                <a:gdLst>
                  <a:gd name="connsiteX0" fmla="*/ 4252056 w 4248150"/>
                  <a:gd name="connsiteY0" fmla="*/ 537045 h 1971675"/>
                  <a:gd name="connsiteX1" fmla="*/ 4223195 w 4248150"/>
                  <a:gd name="connsiteY1" fmla="*/ 883183 h 1971675"/>
                  <a:gd name="connsiteX2" fmla="*/ 4206526 w 4248150"/>
                  <a:gd name="connsiteY2" fmla="*/ 1062063 h 1971675"/>
                  <a:gd name="connsiteX3" fmla="*/ 4187571 w 4248150"/>
                  <a:gd name="connsiteY3" fmla="*/ 1243228 h 1971675"/>
                  <a:gd name="connsiteX4" fmla="*/ 4165854 w 4248150"/>
                  <a:gd name="connsiteY4" fmla="*/ 1425537 h 1971675"/>
                  <a:gd name="connsiteX5" fmla="*/ 4140994 w 4248150"/>
                  <a:gd name="connsiteY5" fmla="*/ 1607845 h 1971675"/>
                  <a:gd name="connsiteX6" fmla="*/ 4080034 w 4248150"/>
                  <a:gd name="connsiteY6" fmla="*/ 1967700 h 1971675"/>
                  <a:gd name="connsiteX7" fmla="*/ 4078320 w 4248150"/>
                  <a:gd name="connsiteY7" fmla="*/ 1976177 h 1971675"/>
                  <a:gd name="connsiteX8" fmla="*/ 4072414 w 4248150"/>
                  <a:gd name="connsiteY8" fmla="*/ 1970938 h 1971675"/>
                  <a:gd name="connsiteX9" fmla="*/ 4072414 w 4248150"/>
                  <a:gd name="connsiteY9" fmla="*/ 1970938 h 1971675"/>
                  <a:gd name="connsiteX10" fmla="*/ 3948208 w 4248150"/>
                  <a:gd name="connsiteY10" fmla="*/ 1881784 h 1971675"/>
                  <a:gd name="connsiteX11" fmla="*/ 3824859 w 4248150"/>
                  <a:gd name="connsiteY11" fmla="*/ 1791487 h 1971675"/>
                  <a:gd name="connsiteX12" fmla="*/ 3579971 w 4248150"/>
                  <a:gd name="connsiteY12" fmla="*/ 1608512 h 1971675"/>
                  <a:gd name="connsiteX13" fmla="*/ 3336703 w 4248150"/>
                  <a:gd name="connsiteY13" fmla="*/ 1423441 h 1971675"/>
                  <a:gd name="connsiteX14" fmla="*/ 3095244 w 4248150"/>
                  <a:gd name="connsiteY14" fmla="*/ 1235894 h 1971675"/>
                  <a:gd name="connsiteX15" fmla="*/ 3101340 w 4248150"/>
                  <a:gd name="connsiteY15" fmla="*/ 1235608 h 1971675"/>
                  <a:gd name="connsiteX16" fmla="*/ 3101340 w 4248150"/>
                  <a:gd name="connsiteY16" fmla="*/ 1235608 h 1971675"/>
                  <a:gd name="connsiteX17" fmla="*/ 2929604 w 4248150"/>
                  <a:gd name="connsiteY17" fmla="*/ 1382579 h 1971675"/>
                  <a:gd name="connsiteX18" fmla="*/ 2837116 w 4248150"/>
                  <a:gd name="connsiteY18" fmla="*/ 1447920 h 1971675"/>
                  <a:gd name="connsiteX19" fmla="*/ 2789206 w 4248150"/>
                  <a:gd name="connsiteY19" fmla="*/ 1478210 h 1971675"/>
                  <a:gd name="connsiteX20" fmla="*/ 2740628 w 4248150"/>
                  <a:gd name="connsiteY20" fmla="*/ 1507547 h 1971675"/>
                  <a:gd name="connsiteX21" fmla="*/ 2690813 w 4248150"/>
                  <a:gd name="connsiteY21" fmla="*/ 1534693 h 1971675"/>
                  <a:gd name="connsiteX22" fmla="*/ 2665857 w 4248150"/>
                  <a:gd name="connsiteY22" fmla="*/ 1548218 h 1971675"/>
                  <a:gd name="connsiteX23" fmla="*/ 2640330 w 4248150"/>
                  <a:gd name="connsiteY23" fmla="*/ 1560601 h 1971675"/>
                  <a:gd name="connsiteX24" fmla="*/ 2589181 w 4248150"/>
                  <a:gd name="connsiteY24" fmla="*/ 1585366 h 1971675"/>
                  <a:gd name="connsiteX25" fmla="*/ 2537079 w 4248150"/>
                  <a:gd name="connsiteY25" fmla="*/ 1607940 h 1971675"/>
                  <a:gd name="connsiteX26" fmla="*/ 2323243 w 4248150"/>
                  <a:gd name="connsiteY26" fmla="*/ 1684712 h 1971675"/>
                  <a:gd name="connsiteX27" fmla="*/ 2213229 w 4248150"/>
                  <a:gd name="connsiteY27" fmla="*/ 1713668 h 1971675"/>
                  <a:gd name="connsiteX28" fmla="*/ 2157603 w 4248150"/>
                  <a:gd name="connsiteY28" fmla="*/ 1725669 h 1971675"/>
                  <a:gd name="connsiteX29" fmla="*/ 2129790 w 4248150"/>
                  <a:gd name="connsiteY29" fmla="*/ 1731670 h 1971675"/>
                  <a:gd name="connsiteX30" fmla="*/ 2101787 w 4248150"/>
                  <a:gd name="connsiteY30" fmla="*/ 1736433 h 1971675"/>
                  <a:gd name="connsiteX31" fmla="*/ 2045684 w 4248150"/>
                  <a:gd name="connsiteY31" fmla="*/ 1745862 h 1971675"/>
                  <a:gd name="connsiteX32" fmla="*/ 1989296 w 4248150"/>
                  <a:gd name="connsiteY32" fmla="*/ 1753292 h 1971675"/>
                  <a:gd name="connsiteX33" fmla="*/ 1932813 w 4248150"/>
                  <a:gd name="connsiteY33" fmla="*/ 1760055 h 1971675"/>
                  <a:gd name="connsiteX34" fmla="*/ 1876044 w 4248150"/>
                  <a:gd name="connsiteY34" fmla="*/ 1764055 h 1971675"/>
                  <a:gd name="connsiteX35" fmla="*/ 1762316 w 4248150"/>
                  <a:gd name="connsiteY35" fmla="*/ 1768818 h 1971675"/>
                  <a:gd name="connsiteX36" fmla="*/ 1733836 w 4248150"/>
                  <a:gd name="connsiteY36" fmla="*/ 1769484 h 1971675"/>
                  <a:gd name="connsiteX37" fmla="*/ 1705356 w 4248150"/>
                  <a:gd name="connsiteY37" fmla="*/ 1769103 h 1971675"/>
                  <a:gd name="connsiteX38" fmla="*/ 1648492 w 4248150"/>
                  <a:gd name="connsiteY38" fmla="*/ 1767960 h 1971675"/>
                  <a:gd name="connsiteX39" fmla="*/ 1421797 w 4248150"/>
                  <a:gd name="connsiteY39" fmla="*/ 1747482 h 1971675"/>
                  <a:gd name="connsiteX40" fmla="*/ 578834 w 4248150"/>
                  <a:gd name="connsiteY40" fmla="*/ 1423917 h 1971675"/>
                  <a:gd name="connsiteX41" fmla="*/ 240887 w 4248150"/>
                  <a:gd name="connsiteY41" fmla="*/ 1121594 h 1971675"/>
                  <a:gd name="connsiteX42" fmla="*/ 1238 w 4248150"/>
                  <a:gd name="connsiteY42" fmla="*/ 738879 h 1971675"/>
                  <a:gd name="connsiteX43" fmla="*/ 0 w 4248150"/>
                  <a:gd name="connsiteY43" fmla="*/ 736117 h 1971675"/>
                  <a:gd name="connsiteX44" fmla="*/ 1810 w 4248150"/>
                  <a:gd name="connsiteY44" fmla="*/ 734021 h 1971675"/>
                  <a:gd name="connsiteX45" fmla="*/ 1810 w 4248150"/>
                  <a:gd name="connsiteY45" fmla="*/ 733926 h 1971675"/>
                  <a:gd name="connsiteX46" fmla="*/ 326708 w 4248150"/>
                  <a:gd name="connsiteY46" fmla="*/ 399884 h 1971675"/>
                  <a:gd name="connsiteX47" fmla="*/ 726091 w 4248150"/>
                  <a:gd name="connsiteY47" fmla="*/ 157187 h 1971675"/>
                  <a:gd name="connsiteX48" fmla="*/ 1642872 w 4248150"/>
                  <a:gd name="connsiteY48" fmla="*/ 6788 h 1971675"/>
                  <a:gd name="connsiteX49" fmla="*/ 2517077 w 4248150"/>
                  <a:gd name="connsiteY49" fmla="*/ 320732 h 1971675"/>
                  <a:gd name="connsiteX50" fmla="*/ 2866358 w 4248150"/>
                  <a:gd name="connsiteY50" fmla="*/ 631152 h 1971675"/>
                  <a:gd name="connsiteX51" fmla="*/ 3125438 w 4248150"/>
                  <a:gd name="connsiteY51" fmla="*/ 1018533 h 1971675"/>
                  <a:gd name="connsiteX52" fmla="*/ 3125438 w 4248150"/>
                  <a:gd name="connsiteY52" fmla="*/ 1018533 h 1971675"/>
                  <a:gd name="connsiteX53" fmla="*/ 3119342 w 4248150"/>
                  <a:gd name="connsiteY53" fmla="*/ 1016342 h 1971675"/>
                  <a:gd name="connsiteX54" fmla="*/ 3258407 w 4248150"/>
                  <a:gd name="connsiteY54" fmla="*/ 951763 h 1971675"/>
                  <a:gd name="connsiteX55" fmla="*/ 3398806 w 4248150"/>
                  <a:gd name="connsiteY55" fmla="*/ 888993 h 1971675"/>
                  <a:gd name="connsiteX56" fmla="*/ 3684746 w 4248150"/>
                  <a:gd name="connsiteY56" fmla="*/ 766692 h 1971675"/>
                  <a:gd name="connsiteX57" fmla="*/ 3828193 w 4248150"/>
                  <a:gd name="connsiteY57" fmla="*/ 707542 h 1971675"/>
                  <a:gd name="connsiteX58" fmla="*/ 3970973 w 4248150"/>
                  <a:gd name="connsiteY58" fmla="*/ 649821 h 1971675"/>
                  <a:gd name="connsiteX59" fmla="*/ 4252056 w 4248150"/>
                  <a:gd name="connsiteY59" fmla="*/ 537045 h 1971675"/>
                  <a:gd name="connsiteX60" fmla="*/ 4246340 w 4248150"/>
                  <a:gd name="connsiteY60" fmla="*/ 544665 h 1971675"/>
                  <a:gd name="connsiteX61" fmla="*/ 3963448 w 4248150"/>
                  <a:gd name="connsiteY61" fmla="*/ 671728 h 1971675"/>
                  <a:gd name="connsiteX62" fmla="*/ 3824192 w 4248150"/>
                  <a:gd name="connsiteY62" fmla="*/ 733926 h 1971675"/>
                  <a:gd name="connsiteX63" fmla="*/ 3685604 w 4248150"/>
                  <a:gd name="connsiteY63" fmla="*/ 794791 h 1971675"/>
                  <a:gd name="connsiteX64" fmla="*/ 3407569 w 4248150"/>
                  <a:gd name="connsiteY64" fmla="*/ 912520 h 1971675"/>
                  <a:gd name="connsiteX65" fmla="*/ 3265932 w 4248150"/>
                  <a:gd name="connsiteY65" fmla="*/ 969765 h 1971675"/>
                  <a:gd name="connsiteX66" fmla="*/ 3123057 w 4248150"/>
                  <a:gd name="connsiteY66" fmla="*/ 1025201 h 1971675"/>
                  <a:gd name="connsiteX67" fmla="*/ 3118771 w 4248150"/>
                  <a:gd name="connsiteY67" fmla="*/ 1026820 h 1971675"/>
                  <a:gd name="connsiteX68" fmla="*/ 3116961 w 4248150"/>
                  <a:gd name="connsiteY68" fmla="*/ 1023010 h 1971675"/>
                  <a:gd name="connsiteX69" fmla="*/ 3116961 w 4248150"/>
                  <a:gd name="connsiteY69" fmla="*/ 1023010 h 1971675"/>
                  <a:gd name="connsiteX70" fmla="*/ 2849499 w 4248150"/>
                  <a:gd name="connsiteY70" fmla="*/ 646201 h 1971675"/>
                  <a:gd name="connsiteX71" fmla="*/ 2500313 w 4248150"/>
                  <a:gd name="connsiteY71" fmla="*/ 345592 h 1971675"/>
                  <a:gd name="connsiteX72" fmla="*/ 2088833 w 4248150"/>
                  <a:gd name="connsiteY72" fmla="*/ 139947 h 1971675"/>
                  <a:gd name="connsiteX73" fmla="*/ 1639538 w 4248150"/>
                  <a:gd name="connsiteY73" fmla="*/ 42887 h 1971675"/>
                  <a:gd name="connsiteX74" fmla="*/ 1409414 w 4248150"/>
                  <a:gd name="connsiteY74" fmla="*/ 36410 h 1971675"/>
                  <a:gd name="connsiteX75" fmla="*/ 1380649 w 4248150"/>
                  <a:gd name="connsiteY75" fmla="*/ 37172 h 1971675"/>
                  <a:gd name="connsiteX76" fmla="*/ 1351883 w 4248150"/>
                  <a:gd name="connsiteY76" fmla="*/ 38601 h 1971675"/>
                  <a:gd name="connsiteX77" fmla="*/ 1294448 w 4248150"/>
                  <a:gd name="connsiteY77" fmla="*/ 43554 h 1971675"/>
                  <a:gd name="connsiteX78" fmla="*/ 1180148 w 4248150"/>
                  <a:gd name="connsiteY78" fmla="*/ 57842 h 1971675"/>
                  <a:gd name="connsiteX79" fmla="*/ 738092 w 4248150"/>
                  <a:gd name="connsiteY79" fmla="*/ 184810 h 1971675"/>
                  <a:gd name="connsiteX80" fmla="*/ 340614 w 4248150"/>
                  <a:gd name="connsiteY80" fmla="*/ 417601 h 1971675"/>
                  <a:gd name="connsiteX81" fmla="*/ 9335 w 4248150"/>
                  <a:gd name="connsiteY81" fmla="*/ 739832 h 1971675"/>
                  <a:gd name="connsiteX82" fmla="*/ 9335 w 4248150"/>
                  <a:gd name="connsiteY82" fmla="*/ 739927 h 1971675"/>
                  <a:gd name="connsiteX83" fmla="*/ 9906 w 4248150"/>
                  <a:gd name="connsiteY83" fmla="*/ 735069 h 1971675"/>
                  <a:gd name="connsiteX84" fmla="*/ 261652 w 4248150"/>
                  <a:gd name="connsiteY84" fmla="*/ 1103401 h 1971675"/>
                  <a:gd name="connsiteX85" fmla="*/ 422053 w 4248150"/>
                  <a:gd name="connsiteY85" fmla="*/ 1258373 h 1971675"/>
                  <a:gd name="connsiteX86" fmla="*/ 600551 w 4248150"/>
                  <a:gd name="connsiteY86" fmla="*/ 1391628 h 1971675"/>
                  <a:gd name="connsiteX87" fmla="*/ 997649 w 4248150"/>
                  <a:gd name="connsiteY87" fmla="*/ 1591367 h 1971675"/>
                  <a:gd name="connsiteX88" fmla="*/ 1210342 w 4248150"/>
                  <a:gd name="connsiteY88" fmla="*/ 1656899 h 1971675"/>
                  <a:gd name="connsiteX89" fmla="*/ 1428750 w 4248150"/>
                  <a:gd name="connsiteY89" fmla="*/ 1699666 h 1971675"/>
                  <a:gd name="connsiteX90" fmla="*/ 1483995 w 4248150"/>
                  <a:gd name="connsiteY90" fmla="*/ 1706619 h 1971675"/>
                  <a:gd name="connsiteX91" fmla="*/ 1539335 w 4248150"/>
                  <a:gd name="connsiteY91" fmla="*/ 1712239 h 1971675"/>
                  <a:gd name="connsiteX92" fmla="*/ 1594866 w 4248150"/>
                  <a:gd name="connsiteY92" fmla="*/ 1716716 h 1971675"/>
                  <a:gd name="connsiteX93" fmla="*/ 1650492 w 4248150"/>
                  <a:gd name="connsiteY93" fmla="*/ 1719573 h 1971675"/>
                  <a:gd name="connsiteX94" fmla="*/ 1706118 w 4248150"/>
                  <a:gd name="connsiteY94" fmla="*/ 1720907 h 1971675"/>
                  <a:gd name="connsiteX95" fmla="*/ 1733931 w 4248150"/>
                  <a:gd name="connsiteY95" fmla="*/ 1721383 h 1971675"/>
                  <a:gd name="connsiteX96" fmla="*/ 1761744 w 4248150"/>
                  <a:gd name="connsiteY96" fmla="*/ 1720812 h 1971675"/>
                  <a:gd name="connsiteX97" fmla="*/ 1872996 w 4248150"/>
                  <a:gd name="connsiteY97" fmla="*/ 1716621 h 1971675"/>
                  <a:gd name="connsiteX98" fmla="*/ 2312003 w 4248150"/>
                  <a:gd name="connsiteY98" fmla="*/ 1644802 h 1971675"/>
                  <a:gd name="connsiteX99" fmla="*/ 2523363 w 4248150"/>
                  <a:gd name="connsiteY99" fmla="*/ 1574031 h 1971675"/>
                  <a:gd name="connsiteX100" fmla="*/ 2575179 w 4248150"/>
                  <a:gd name="connsiteY100" fmla="*/ 1553362 h 1971675"/>
                  <a:gd name="connsiteX101" fmla="*/ 2626138 w 4248150"/>
                  <a:gd name="connsiteY101" fmla="*/ 1530502 h 1971675"/>
                  <a:gd name="connsiteX102" fmla="*/ 2651665 w 4248150"/>
                  <a:gd name="connsiteY102" fmla="*/ 1519072 h 1971675"/>
                  <a:gd name="connsiteX103" fmla="*/ 2676620 w 4248150"/>
                  <a:gd name="connsiteY103" fmla="*/ 1506499 h 1971675"/>
                  <a:gd name="connsiteX104" fmla="*/ 2726531 w 4248150"/>
                  <a:gd name="connsiteY104" fmla="*/ 1481258 h 1971675"/>
                  <a:gd name="connsiteX105" fmla="*/ 3095149 w 4248150"/>
                  <a:gd name="connsiteY105" fmla="*/ 1228369 h 1971675"/>
                  <a:gd name="connsiteX106" fmla="*/ 3095149 w 4248150"/>
                  <a:gd name="connsiteY106" fmla="*/ 1228369 h 1971675"/>
                  <a:gd name="connsiteX107" fmla="*/ 3098006 w 4248150"/>
                  <a:gd name="connsiteY107" fmla="*/ 1225702 h 1971675"/>
                  <a:gd name="connsiteX108" fmla="*/ 3101245 w 4248150"/>
                  <a:gd name="connsiteY108" fmla="*/ 1227988 h 1971675"/>
                  <a:gd name="connsiteX109" fmla="*/ 3348419 w 4248150"/>
                  <a:gd name="connsiteY109" fmla="*/ 1407915 h 1971675"/>
                  <a:gd name="connsiteX110" fmla="*/ 3593687 w 4248150"/>
                  <a:gd name="connsiteY110" fmla="*/ 1590319 h 1971675"/>
                  <a:gd name="connsiteX111" fmla="*/ 3837337 w 4248150"/>
                  <a:gd name="connsiteY111" fmla="*/ 1774818 h 1971675"/>
                  <a:gd name="connsiteX112" fmla="*/ 3958304 w 4248150"/>
                  <a:gd name="connsiteY112" fmla="*/ 1868259 h 1971675"/>
                  <a:gd name="connsiteX113" fmla="*/ 4078415 w 4248150"/>
                  <a:gd name="connsiteY113" fmla="*/ 1962842 h 1971675"/>
                  <a:gd name="connsiteX114" fmla="*/ 4078415 w 4248150"/>
                  <a:gd name="connsiteY114" fmla="*/ 1962842 h 1971675"/>
                  <a:gd name="connsiteX115" fmla="*/ 4070795 w 4248150"/>
                  <a:gd name="connsiteY115" fmla="*/ 1966080 h 1971675"/>
                  <a:gd name="connsiteX116" fmla="*/ 4096798 w 4248150"/>
                  <a:gd name="connsiteY116" fmla="*/ 1612798 h 1971675"/>
                  <a:gd name="connsiteX117" fmla="*/ 4115467 w 4248150"/>
                  <a:gd name="connsiteY117" fmla="*/ 1438491 h 1971675"/>
                  <a:gd name="connsiteX118" fmla="*/ 4137184 w 4248150"/>
                  <a:gd name="connsiteY118" fmla="*/ 1264278 h 1971675"/>
                  <a:gd name="connsiteX119" fmla="*/ 4161663 w 4248150"/>
                  <a:gd name="connsiteY119" fmla="*/ 1088923 h 1971675"/>
                  <a:gd name="connsiteX120" fmla="*/ 4188428 w 4248150"/>
                  <a:gd name="connsiteY120" fmla="*/ 911187 h 1971675"/>
                  <a:gd name="connsiteX121" fmla="*/ 4246340 w 4248150"/>
                  <a:gd name="connsiteY121" fmla="*/ 544665 h 1971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4248150" h="1971675">
                    <a:moveTo>
                      <a:pt x="4252056" y="537045"/>
                    </a:moveTo>
                    <a:cubicBezTo>
                      <a:pt x="4243578" y="648487"/>
                      <a:pt x="4233863" y="764883"/>
                      <a:pt x="4223195" y="883183"/>
                    </a:cubicBezTo>
                    <a:cubicBezTo>
                      <a:pt x="4218242" y="942048"/>
                      <a:pt x="4211955" y="1002246"/>
                      <a:pt x="4206526" y="1062063"/>
                    </a:cubicBezTo>
                    <a:lnTo>
                      <a:pt x="4187571" y="1243228"/>
                    </a:lnTo>
                    <a:cubicBezTo>
                      <a:pt x="4180428" y="1303997"/>
                      <a:pt x="4173570" y="1364767"/>
                      <a:pt x="4165854" y="1425537"/>
                    </a:cubicBezTo>
                    <a:cubicBezTo>
                      <a:pt x="4157758" y="1486401"/>
                      <a:pt x="4150233" y="1547171"/>
                      <a:pt x="4140994" y="1607845"/>
                    </a:cubicBezTo>
                    <a:cubicBezTo>
                      <a:pt x="4123468" y="1729003"/>
                      <a:pt x="4103846" y="1849589"/>
                      <a:pt x="4080034" y="1967700"/>
                    </a:cubicBezTo>
                    <a:lnTo>
                      <a:pt x="4078320" y="1976177"/>
                    </a:lnTo>
                    <a:lnTo>
                      <a:pt x="4072414" y="1970938"/>
                    </a:lnTo>
                    <a:lnTo>
                      <a:pt x="4072414" y="1970938"/>
                    </a:lnTo>
                    <a:cubicBezTo>
                      <a:pt x="4030790" y="1941601"/>
                      <a:pt x="3989546" y="1911597"/>
                      <a:pt x="3948208" y="1881784"/>
                    </a:cubicBezTo>
                    <a:lnTo>
                      <a:pt x="3824859" y="1791487"/>
                    </a:lnTo>
                    <a:cubicBezTo>
                      <a:pt x="3743135" y="1730622"/>
                      <a:pt x="3661220" y="1670043"/>
                      <a:pt x="3579971" y="1608512"/>
                    </a:cubicBezTo>
                    <a:cubicBezTo>
                      <a:pt x="3498914" y="1546790"/>
                      <a:pt x="3417284" y="1485830"/>
                      <a:pt x="3336703" y="1423441"/>
                    </a:cubicBezTo>
                    <a:cubicBezTo>
                      <a:pt x="3255836" y="1361433"/>
                      <a:pt x="3175254" y="1299140"/>
                      <a:pt x="3095244" y="1235894"/>
                    </a:cubicBezTo>
                    <a:lnTo>
                      <a:pt x="3101340" y="1235608"/>
                    </a:lnTo>
                    <a:lnTo>
                      <a:pt x="3101340" y="1235608"/>
                    </a:lnTo>
                    <a:cubicBezTo>
                      <a:pt x="3046857" y="1287519"/>
                      <a:pt x="2990755" y="1338192"/>
                      <a:pt x="2929604" y="1382579"/>
                    </a:cubicBezTo>
                    <a:cubicBezTo>
                      <a:pt x="2899886" y="1406010"/>
                      <a:pt x="2868263" y="1426489"/>
                      <a:pt x="2837116" y="1447920"/>
                    </a:cubicBezTo>
                    <a:cubicBezTo>
                      <a:pt x="2821686" y="1458969"/>
                      <a:pt x="2805208" y="1468113"/>
                      <a:pt x="2789206" y="1478210"/>
                    </a:cubicBezTo>
                    <a:cubicBezTo>
                      <a:pt x="2773013" y="1487925"/>
                      <a:pt x="2757202" y="1498403"/>
                      <a:pt x="2740628" y="1507547"/>
                    </a:cubicBezTo>
                    <a:lnTo>
                      <a:pt x="2690813" y="1534693"/>
                    </a:lnTo>
                    <a:lnTo>
                      <a:pt x="2665857" y="1548218"/>
                    </a:lnTo>
                    <a:lnTo>
                      <a:pt x="2640330" y="1560601"/>
                    </a:lnTo>
                    <a:lnTo>
                      <a:pt x="2589181" y="1585366"/>
                    </a:lnTo>
                    <a:cubicBezTo>
                      <a:pt x="2572036" y="1593367"/>
                      <a:pt x="2554415" y="1600416"/>
                      <a:pt x="2537079" y="1607940"/>
                    </a:cubicBezTo>
                    <a:cubicBezTo>
                      <a:pt x="2467547" y="1638135"/>
                      <a:pt x="2395633" y="1662233"/>
                      <a:pt x="2323243" y="1684712"/>
                    </a:cubicBezTo>
                    <a:cubicBezTo>
                      <a:pt x="2286762" y="1694808"/>
                      <a:pt x="2250186" y="1705000"/>
                      <a:pt x="2213229" y="1713668"/>
                    </a:cubicBezTo>
                    <a:lnTo>
                      <a:pt x="2157603" y="1725669"/>
                    </a:lnTo>
                    <a:lnTo>
                      <a:pt x="2129790" y="1731670"/>
                    </a:lnTo>
                    <a:lnTo>
                      <a:pt x="2101787" y="1736433"/>
                    </a:lnTo>
                    <a:lnTo>
                      <a:pt x="2045684" y="1745862"/>
                    </a:lnTo>
                    <a:cubicBezTo>
                      <a:pt x="2027015" y="1749291"/>
                      <a:pt x="2008061" y="1750720"/>
                      <a:pt x="1989296" y="1753292"/>
                    </a:cubicBezTo>
                    <a:lnTo>
                      <a:pt x="1932813" y="1760055"/>
                    </a:lnTo>
                    <a:lnTo>
                      <a:pt x="1876044" y="1764055"/>
                    </a:lnTo>
                    <a:cubicBezTo>
                      <a:pt x="1838230" y="1767484"/>
                      <a:pt x="1800320" y="1767770"/>
                      <a:pt x="1762316" y="1768818"/>
                    </a:cubicBezTo>
                    <a:lnTo>
                      <a:pt x="1733836" y="1769484"/>
                    </a:lnTo>
                    <a:lnTo>
                      <a:pt x="1705356" y="1769103"/>
                    </a:lnTo>
                    <a:cubicBezTo>
                      <a:pt x="1686401" y="1768722"/>
                      <a:pt x="1667447" y="1768913"/>
                      <a:pt x="1648492" y="1767960"/>
                    </a:cubicBezTo>
                    <a:cubicBezTo>
                      <a:pt x="1572578" y="1765579"/>
                      <a:pt x="1496949" y="1758150"/>
                      <a:pt x="1421797" y="1747482"/>
                    </a:cubicBezTo>
                    <a:cubicBezTo>
                      <a:pt x="1121569" y="1704047"/>
                      <a:pt x="829056" y="1596225"/>
                      <a:pt x="578834" y="1423917"/>
                    </a:cubicBezTo>
                    <a:cubicBezTo>
                      <a:pt x="453581" y="1338383"/>
                      <a:pt x="338995" y="1237037"/>
                      <a:pt x="240887" y="1121594"/>
                    </a:cubicBezTo>
                    <a:cubicBezTo>
                      <a:pt x="143256" y="1006056"/>
                      <a:pt x="60484" y="877659"/>
                      <a:pt x="1238" y="738879"/>
                    </a:cubicBezTo>
                    <a:lnTo>
                      <a:pt x="0" y="736117"/>
                    </a:lnTo>
                    <a:lnTo>
                      <a:pt x="1810" y="734021"/>
                    </a:lnTo>
                    <a:lnTo>
                      <a:pt x="1810" y="733926"/>
                    </a:lnTo>
                    <a:cubicBezTo>
                      <a:pt x="95059" y="609435"/>
                      <a:pt x="205073" y="497421"/>
                      <a:pt x="326708" y="399884"/>
                    </a:cubicBezTo>
                    <a:cubicBezTo>
                      <a:pt x="448913" y="302920"/>
                      <a:pt x="583406" y="221100"/>
                      <a:pt x="726091" y="157187"/>
                    </a:cubicBezTo>
                    <a:cubicBezTo>
                      <a:pt x="1012031" y="29648"/>
                      <a:pt x="1331119" y="-19311"/>
                      <a:pt x="1642872" y="6788"/>
                    </a:cubicBezTo>
                    <a:cubicBezTo>
                      <a:pt x="1954816" y="34886"/>
                      <a:pt x="2259044" y="144043"/>
                      <a:pt x="2517077" y="320732"/>
                    </a:cubicBezTo>
                    <a:cubicBezTo>
                      <a:pt x="2646140" y="409028"/>
                      <a:pt x="2763584" y="513803"/>
                      <a:pt x="2866358" y="631152"/>
                    </a:cubicBezTo>
                    <a:cubicBezTo>
                      <a:pt x="2968466" y="749071"/>
                      <a:pt x="3056478" y="879087"/>
                      <a:pt x="3125438" y="1018533"/>
                    </a:cubicBezTo>
                    <a:lnTo>
                      <a:pt x="3125438" y="1018533"/>
                    </a:lnTo>
                    <a:lnTo>
                      <a:pt x="3119342" y="1016342"/>
                    </a:lnTo>
                    <a:cubicBezTo>
                      <a:pt x="3165443" y="994244"/>
                      <a:pt x="3212021" y="973194"/>
                      <a:pt x="3258407" y="951763"/>
                    </a:cubicBezTo>
                    <a:cubicBezTo>
                      <a:pt x="3305080" y="930617"/>
                      <a:pt x="3351276" y="909948"/>
                      <a:pt x="3398806" y="888993"/>
                    </a:cubicBezTo>
                    <a:cubicBezTo>
                      <a:pt x="3493484" y="847464"/>
                      <a:pt x="3589020" y="806412"/>
                      <a:pt x="3684746" y="766692"/>
                    </a:cubicBezTo>
                    <a:lnTo>
                      <a:pt x="3828193" y="707542"/>
                    </a:lnTo>
                    <a:cubicBezTo>
                      <a:pt x="3875913" y="687921"/>
                      <a:pt x="3923633" y="668680"/>
                      <a:pt x="3970973" y="649821"/>
                    </a:cubicBezTo>
                    <a:lnTo>
                      <a:pt x="4252056" y="537045"/>
                    </a:lnTo>
                    <a:close/>
                    <a:moveTo>
                      <a:pt x="4246340" y="544665"/>
                    </a:moveTo>
                    <a:lnTo>
                      <a:pt x="3963448" y="671728"/>
                    </a:lnTo>
                    <a:cubicBezTo>
                      <a:pt x="3916775" y="692778"/>
                      <a:pt x="3870484" y="713543"/>
                      <a:pt x="3824192" y="733926"/>
                    </a:cubicBezTo>
                    <a:lnTo>
                      <a:pt x="3685604" y="794791"/>
                    </a:lnTo>
                    <a:cubicBezTo>
                      <a:pt x="3593306" y="835082"/>
                      <a:pt x="3500914" y="874039"/>
                      <a:pt x="3407569" y="912520"/>
                    </a:cubicBezTo>
                    <a:cubicBezTo>
                      <a:pt x="3361087" y="931475"/>
                      <a:pt x="3313366" y="950906"/>
                      <a:pt x="3265932" y="969765"/>
                    </a:cubicBezTo>
                    <a:cubicBezTo>
                      <a:pt x="3218307" y="988339"/>
                      <a:pt x="3170873" y="1007294"/>
                      <a:pt x="3123057" y="1025201"/>
                    </a:cubicBezTo>
                    <a:lnTo>
                      <a:pt x="3118771" y="1026820"/>
                    </a:lnTo>
                    <a:lnTo>
                      <a:pt x="3116961" y="1023010"/>
                    </a:lnTo>
                    <a:lnTo>
                      <a:pt x="3116961" y="1023010"/>
                    </a:lnTo>
                    <a:cubicBezTo>
                      <a:pt x="3043047" y="887088"/>
                      <a:pt x="2953703" y="759834"/>
                      <a:pt x="2849499" y="646201"/>
                    </a:cubicBezTo>
                    <a:cubicBezTo>
                      <a:pt x="2745962" y="532092"/>
                      <a:pt x="2628614" y="430460"/>
                      <a:pt x="2500313" y="345592"/>
                    </a:cubicBezTo>
                    <a:cubicBezTo>
                      <a:pt x="2371820" y="261010"/>
                      <a:pt x="2233803" y="190906"/>
                      <a:pt x="2088833" y="139947"/>
                    </a:cubicBezTo>
                    <a:cubicBezTo>
                      <a:pt x="1944053" y="88417"/>
                      <a:pt x="1792510" y="56222"/>
                      <a:pt x="1639538" y="42887"/>
                    </a:cubicBezTo>
                    <a:cubicBezTo>
                      <a:pt x="1563053" y="36125"/>
                      <a:pt x="1486186" y="32696"/>
                      <a:pt x="1409414" y="36410"/>
                    </a:cubicBezTo>
                    <a:lnTo>
                      <a:pt x="1380649" y="37172"/>
                    </a:lnTo>
                    <a:cubicBezTo>
                      <a:pt x="1371029" y="37458"/>
                      <a:pt x="1361408" y="37553"/>
                      <a:pt x="1351883" y="38601"/>
                    </a:cubicBezTo>
                    <a:lnTo>
                      <a:pt x="1294448" y="43554"/>
                    </a:lnTo>
                    <a:cubicBezTo>
                      <a:pt x="1256062" y="45840"/>
                      <a:pt x="1218152" y="52412"/>
                      <a:pt x="1180148" y="57842"/>
                    </a:cubicBezTo>
                    <a:cubicBezTo>
                      <a:pt x="1028319" y="81464"/>
                      <a:pt x="879538" y="124612"/>
                      <a:pt x="738092" y="184810"/>
                    </a:cubicBezTo>
                    <a:cubicBezTo>
                      <a:pt x="596741" y="245294"/>
                      <a:pt x="462915" y="323875"/>
                      <a:pt x="340614" y="417601"/>
                    </a:cubicBezTo>
                    <a:cubicBezTo>
                      <a:pt x="217646" y="510660"/>
                      <a:pt x="106775" y="619626"/>
                      <a:pt x="9335" y="739832"/>
                    </a:cubicBezTo>
                    <a:lnTo>
                      <a:pt x="9335" y="739927"/>
                    </a:lnTo>
                    <a:lnTo>
                      <a:pt x="9906" y="735069"/>
                    </a:lnTo>
                    <a:cubicBezTo>
                      <a:pt x="76200" y="869181"/>
                      <a:pt x="161068" y="993578"/>
                      <a:pt x="261652" y="1103401"/>
                    </a:cubicBezTo>
                    <a:cubicBezTo>
                      <a:pt x="311944" y="1158265"/>
                      <a:pt x="365093" y="1210557"/>
                      <a:pt x="422053" y="1258373"/>
                    </a:cubicBezTo>
                    <a:cubicBezTo>
                      <a:pt x="478917" y="1306284"/>
                      <a:pt x="538544" y="1350765"/>
                      <a:pt x="600551" y="1391628"/>
                    </a:cubicBezTo>
                    <a:cubicBezTo>
                      <a:pt x="724567" y="1473447"/>
                      <a:pt x="858488" y="1539837"/>
                      <a:pt x="997649" y="1591367"/>
                    </a:cubicBezTo>
                    <a:cubicBezTo>
                      <a:pt x="1067181" y="1617370"/>
                      <a:pt x="1138428" y="1638611"/>
                      <a:pt x="1210342" y="1656899"/>
                    </a:cubicBezTo>
                    <a:cubicBezTo>
                      <a:pt x="1282351" y="1674901"/>
                      <a:pt x="1355122" y="1689760"/>
                      <a:pt x="1428750" y="1699666"/>
                    </a:cubicBezTo>
                    <a:cubicBezTo>
                      <a:pt x="1447038" y="1702714"/>
                      <a:pt x="1465517" y="1704429"/>
                      <a:pt x="1483995" y="1706619"/>
                    </a:cubicBezTo>
                    <a:cubicBezTo>
                      <a:pt x="1502474" y="1708715"/>
                      <a:pt x="1520857" y="1711001"/>
                      <a:pt x="1539335" y="1712239"/>
                    </a:cubicBezTo>
                    <a:cubicBezTo>
                      <a:pt x="1557814" y="1713668"/>
                      <a:pt x="1576292" y="1715573"/>
                      <a:pt x="1594866" y="1716716"/>
                    </a:cubicBezTo>
                    <a:lnTo>
                      <a:pt x="1650492" y="1719573"/>
                    </a:lnTo>
                    <a:cubicBezTo>
                      <a:pt x="1669066" y="1720621"/>
                      <a:pt x="1687639" y="1720431"/>
                      <a:pt x="1706118" y="1720907"/>
                    </a:cubicBezTo>
                    <a:lnTo>
                      <a:pt x="1733931" y="1721383"/>
                    </a:lnTo>
                    <a:lnTo>
                      <a:pt x="1761744" y="1720812"/>
                    </a:lnTo>
                    <a:cubicBezTo>
                      <a:pt x="1798892" y="1719954"/>
                      <a:pt x="1836039" y="1719859"/>
                      <a:pt x="1872996" y="1716621"/>
                    </a:cubicBezTo>
                    <a:cubicBezTo>
                      <a:pt x="2021205" y="1707476"/>
                      <a:pt x="2168652" y="1683950"/>
                      <a:pt x="2312003" y="1644802"/>
                    </a:cubicBezTo>
                    <a:cubicBezTo>
                      <a:pt x="2383441" y="1624323"/>
                      <a:pt x="2454497" y="1602130"/>
                      <a:pt x="2523363" y="1574031"/>
                    </a:cubicBezTo>
                    <a:cubicBezTo>
                      <a:pt x="2540603" y="1567078"/>
                      <a:pt x="2558129" y="1560696"/>
                      <a:pt x="2575179" y="1553362"/>
                    </a:cubicBezTo>
                    <a:lnTo>
                      <a:pt x="2626138" y="1530502"/>
                    </a:lnTo>
                    <a:lnTo>
                      <a:pt x="2651665" y="1519072"/>
                    </a:lnTo>
                    <a:lnTo>
                      <a:pt x="2676620" y="1506499"/>
                    </a:lnTo>
                    <a:lnTo>
                      <a:pt x="2726531" y="1481258"/>
                    </a:lnTo>
                    <a:cubicBezTo>
                      <a:pt x="2858643" y="1412201"/>
                      <a:pt x="2981801" y="1326191"/>
                      <a:pt x="3095149" y="1228369"/>
                    </a:cubicBezTo>
                    <a:lnTo>
                      <a:pt x="3095149" y="1228369"/>
                    </a:lnTo>
                    <a:lnTo>
                      <a:pt x="3098006" y="1225702"/>
                    </a:lnTo>
                    <a:lnTo>
                      <a:pt x="3101245" y="1227988"/>
                    </a:lnTo>
                    <a:cubicBezTo>
                      <a:pt x="3184112" y="1287234"/>
                      <a:pt x="3266408" y="1347432"/>
                      <a:pt x="3348419" y="1407915"/>
                    </a:cubicBezTo>
                    <a:cubicBezTo>
                      <a:pt x="3430715" y="1468018"/>
                      <a:pt x="3511868" y="1529550"/>
                      <a:pt x="3593687" y="1590319"/>
                    </a:cubicBezTo>
                    <a:cubicBezTo>
                      <a:pt x="3675316" y="1651279"/>
                      <a:pt x="3756184" y="1713287"/>
                      <a:pt x="3837337" y="1774818"/>
                    </a:cubicBezTo>
                    <a:lnTo>
                      <a:pt x="3958304" y="1868259"/>
                    </a:lnTo>
                    <a:cubicBezTo>
                      <a:pt x="3998405" y="1899691"/>
                      <a:pt x="4038600" y="1931028"/>
                      <a:pt x="4078415" y="1962842"/>
                    </a:cubicBezTo>
                    <a:lnTo>
                      <a:pt x="4078415" y="1962842"/>
                    </a:lnTo>
                    <a:lnTo>
                      <a:pt x="4070795" y="1966080"/>
                    </a:lnTo>
                    <a:cubicBezTo>
                      <a:pt x="4075938" y="1846446"/>
                      <a:pt x="4085368" y="1729289"/>
                      <a:pt x="4096798" y="1612798"/>
                    </a:cubicBezTo>
                    <a:cubicBezTo>
                      <a:pt x="4102132" y="1554600"/>
                      <a:pt x="4109085" y="1496498"/>
                      <a:pt x="4115467" y="1438491"/>
                    </a:cubicBezTo>
                    <a:cubicBezTo>
                      <a:pt x="4122230" y="1380483"/>
                      <a:pt x="4129849" y="1322286"/>
                      <a:pt x="4137184" y="1264278"/>
                    </a:cubicBezTo>
                    <a:lnTo>
                      <a:pt x="4161663" y="1088923"/>
                    </a:lnTo>
                    <a:cubicBezTo>
                      <a:pt x="4170616" y="1029868"/>
                      <a:pt x="4178903" y="971194"/>
                      <a:pt x="4188428" y="911187"/>
                    </a:cubicBezTo>
                    <a:cubicBezTo>
                      <a:pt x="4206526" y="792219"/>
                      <a:pt x="4225862" y="670871"/>
                      <a:pt x="4246340" y="544665"/>
                    </a:cubicBezTo>
                    <a:close/>
                  </a:path>
                </a:pathLst>
              </a:custGeom>
              <a:solidFill>
                <a:schemeClr val="bg1"/>
              </a:solidFill>
              <a:ln w="9525" cap="flat">
                <a:noFill/>
                <a:prstDash val="solid"/>
                <a:miter/>
              </a:ln>
            </p:spPr>
            <p:txBody>
              <a:bodyPr rtlCol="0" anchor="ctr"/>
              <a:lstStyle/>
              <a:p>
                <a:endParaRPr lang="en-US" dirty="0"/>
              </a:p>
            </p:txBody>
          </p:sp>
          <p:sp>
            <p:nvSpPr>
              <p:cNvPr id="64" name="Freeform: Shape 63">
                <a:extLst>
                  <a:ext uri="{FF2B5EF4-FFF2-40B4-BE49-F238E27FC236}">
                    <a16:creationId xmlns:a16="http://schemas.microsoft.com/office/drawing/2014/main" id="{D25ABC2E-0B40-4024-BD87-11B7924F6972}"/>
                  </a:ext>
                </a:extLst>
              </p:cNvPr>
              <p:cNvSpPr/>
              <p:nvPr/>
            </p:nvSpPr>
            <p:spPr>
              <a:xfrm>
                <a:off x="4813486" y="8294787"/>
                <a:ext cx="419100" cy="419100"/>
              </a:xfrm>
              <a:custGeom>
                <a:avLst/>
                <a:gdLst>
                  <a:gd name="connsiteX0" fmla="*/ 213455 w 419100"/>
                  <a:gd name="connsiteY0" fmla="*/ 0 h 419100"/>
                  <a:gd name="connsiteX1" fmla="*/ 0 w 419100"/>
                  <a:gd name="connsiteY1" fmla="*/ 213455 h 419100"/>
                  <a:gd name="connsiteX2" fmla="*/ 213455 w 419100"/>
                  <a:gd name="connsiteY2" fmla="*/ 426911 h 419100"/>
                  <a:gd name="connsiteX3" fmla="*/ 426911 w 419100"/>
                  <a:gd name="connsiteY3" fmla="*/ 213455 h 419100"/>
                  <a:gd name="connsiteX4" fmla="*/ 213455 w 419100"/>
                  <a:gd name="connsiteY4" fmla="*/ 0 h 419100"/>
                  <a:gd name="connsiteX5" fmla="*/ 213455 w 419100"/>
                  <a:gd name="connsiteY5" fmla="*/ 422053 h 419100"/>
                  <a:gd name="connsiteX6" fmla="*/ 4763 w 419100"/>
                  <a:gd name="connsiteY6" fmla="*/ 213360 h 419100"/>
                  <a:gd name="connsiteX7" fmla="*/ 213455 w 419100"/>
                  <a:gd name="connsiteY7" fmla="*/ 4667 h 419100"/>
                  <a:gd name="connsiteX8" fmla="*/ 422148 w 419100"/>
                  <a:gd name="connsiteY8" fmla="*/ 213360 h 419100"/>
                  <a:gd name="connsiteX9" fmla="*/ 213455 w 419100"/>
                  <a:gd name="connsiteY9" fmla="*/ 422053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19100" h="419100">
                    <a:moveTo>
                      <a:pt x="213455" y="0"/>
                    </a:moveTo>
                    <a:cubicBezTo>
                      <a:pt x="95726" y="0"/>
                      <a:pt x="0" y="95726"/>
                      <a:pt x="0" y="213455"/>
                    </a:cubicBezTo>
                    <a:cubicBezTo>
                      <a:pt x="0" y="331184"/>
                      <a:pt x="95726" y="426911"/>
                      <a:pt x="213455" y="426911"/>
                    </a:cubicBezTo>
                    <a:cubicBezTo>
                      <a:pt x="331184" y="426911"/>
                      <a:pt x="426911" y="331184"/>
                      <a:pt x="426911" y="213455"/>
                    </a:cubicBezTo>
                    <a:cubicBezTo>
                      <a:pt x="426911" y="95726"/>
                      <a:pt x="331184" y="0"/>
                      <a:pt x="213455" y="0"/>
                    </a:cubicBezTo>
                    <a:close/>
                    <a:moveTo>
                      <a:pt x="213455" y="422053"/>
                    </a:moveTo>
                    <a:cubicBezTo>
                      <a:pt x="98393" y="422053"/>
                      <a:pt x="4763" y="328422"/>
                      <a:pt x="4763" y="213360"/>
                    </a:cubicBezTo>
                    <a:cubicBezTo>
                      <a:pt x="4763" y="98298"/>
                      <a:pt x="98393" y="4667"/>
                      <a:pt x="213455" y="4667"/>
                    </a:cubicBezTo>
                    <a:cubicBezTo>
                      <a:pt x="328517" y="4667"/>
                      <a:pt x="422148" y="98298"/>
                      <a:pt x="422148" y="213360"/>
                    </a:cubicBezTo>
                    <a:cubicBezTo>
                      <a:pt x="422148" y="328517"/>
                      <a:pt x="328517" y="422053"/>
                      <a:pt x="213455" y="422053"/>
                    </a:cubicBezTo>
                    <a:close/>
                  </a:path>
                </a:pathLst>
              </a:custGeom>
              <a:solidFill>
                <a:srgbClr val="FFFFFF"/>
              </a:solidFill>
              <a:ln w="0" cap="flat">
                <a:noFill/>
                <a:prstDash val="solid"/>
                <a:miter/>
              </a:ln>
            </p:spPr>
            <p:txBody>
              <a:bodyPr rtlCol="0" anchor="ctr"/>
              <a:lstStyle/>
              <a:p>
                <a:endParaRPr lang="en-US" dirty="0"/>
              </a:p>
            </p:txBody>
          </p:sp>
          <p:sp>
            <p:nvSpPr>
              <p:cNvPr id="65" name="Freeform: Shape 64">
                <a:extLst>
                  <a:ext uri="{FF2B5EF4-FFF2-40B4-BE49-F238E27FC236}">
                    <a16:creationId xmlns:a16="http://schemas.microsoft.com/office/drawing/2014/main" id="{49F940D8-7F3B-48B3-ACC1-103D303A900F}"/>
                  </a:ext>
                </a:extLst>
              </p:cNvPr>
              <p:cNvSpPr/>
              <p:nvPr/>
            </p:nvSpPr>
            <p:spPr>
              <a:xfrm>
                <a:off x="4919499" y="8400801"/>
                <a:ext cx="209550" cy="209550"/>
              </a:xfrm>
              <a:custGeom>
                <a:avLst/>
                <a:gdLst>
                  <a:gd name="connsiteX0" fmla="*/ 107442 w 209550"/>
                  <a:gd name="connsiteY0" fmla="*/ 0 h 209550"/>
                  <a:gd name="connsiteX1" fmla="*/ 0 w 209550"/>
                  <a:gd name="connsiteY1" fmla="*/ 107442 h 209550"/>
                  <a:gd name="connsiteX2" fmla="*/ 107442 w 209550"/>
                  <a:gd name="connsiteY2" fmla="*/ 214884 h 209550"/>
                  <a:gd name="connsiteX3" fmla="*/ 214884 w 209550"/>
                  <a:gd name="connsiteY3" fmla="*/ 107442 h 209550"/>
                  <a:gd name="connsiteX4" fmla="*/ 107442 w 209550"/>
                  <a:gd name="connsiteY4" fmla="*/ 0 h 209550"/>
                  <a:gd name="connsiteX5" fmla="*/ 128016 w 209550"/>
                  <a:gd name="connsiteY5" fmla="*/ 117824 h 209550"/>
                  <a:gd name="connsiteX6" fmla="*/ 85630 w 209550"/>
                  <a:gd name="connsiteY6" fmla="*/ 75533 h 209550"/>
                  <a:gd name="connsiteX7" fmla="*/ 128016 w 209550"/>
                  <a:gd name="connsiteY7" fmla="*/ 33242 h 209550"/>
                  <a:gd name="connsiteX8" fmla="*/ 170307 w 209550"/>
                  <a:gd name="connsiteY8" fmla="*/ 75533 h 209550"/>
                  <a:gd name="connsiteX9" fmla="*/ 128016 w 209550"/>
                  <a:gd name="connsiteY9" fmla="*/ 117824 h 209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9550" h="209550">
                    <a:moveTo>
                      <a:pt x="107442" y="0"/>
                    </a:moveTo>
                    <a:cubicBezTo>
                      <a:pt x="48101" y="0"/>
                      <a:pt x="0" y="48101"/>
                      <a:pt x="0" y="107442"/>
                    </a:cubicBezTo>
                    <a:cubicBezTo>
                      <a:pt x="0" y="166783"/>
                      <a:pt x="48101" y="214884"/>
                      <a:pt x="107442" y="214884"/>
                    </a:cubicBezTo>
                    <a:cubicBezTo>
                      <a:pt x="166783" y="214884"/>
                      <a:pt x="214884" y="166783"/>
                      <a:pt x="214884" y="107442"/>
                    </a:cubicBezTo>
                    <a:cubicBezTo>
                      <a:pt x="214884" y="48101"/>
                      <a:pt x="166783" y="0"/>
                      <a:pt x="107442" y="0"/>
                    </a:cubicBezTo>
                    <a:close/>
                    <a:moveTo>
                      <a:pt x="128016" y="117824"/>
                    </a:moveTo>
                    <a:cubicBezTo>
                      <a:pt x="104680" y="117824"/>
                      <a:pt x="85630" y="98965"/>
                      <a:pt x="85630" y="75533"/>
                    </a:cubicBezTo>
                    <a:cubicBezTo>
                      <a:pt x="85630" y="52197"/>
                      <a:pt x="104585" y="33242"/>
                      <a:pt x="128016" y="33242"/>
                    </a:cubicBezTo>
                    <a:cubicBezTo>
                      <a:pt x="151352" y="33242"/>
                      <a:pt x="170307" y="52197"/>
                      <a:pt x="170307" y="75533"/>
                    </a:cubicBezTo>
                    <a:cubicBezTo>
                      <a:pt x="170307" y="98965"/>
                      <a:pt x="151352" y="117824"/>
                      <a:pt x="128016" y="117824"/>
                    </a:cubicBezTo>
                    <a:close/>
                  </a:path>
                </a:pathLst>
              </a:custGeom>
              <a:solidFill>
                <a:srgbClr val="FFFFFF"/>
              </a:solidFill>
              <a:ln w="9525" cap="flat">
                <a:noFill/>
                <a:prstDash val="solid"/>
                <a:miter/>
              </a:ln>
            </p:spPr>
            <p:txBody>
              <a:bodyPr rtlCol="0" anchor="ctr"/>
              <a:lstStyle/>
              <a:p>
                <a:endParaRPr lang="en-US" dirty="0"/>
              </a:p>
            </p:txBody>
          </p:sp>
        </p:grpSp>
        <p:sp>
          <p:nvSpPr>
            <p:cNvPr id="55" name="Freeform: Shape 54">
              <a:extLst>
                <a:ext uri="{FF2B5EF4-FFF2-40B4-BE49-F238E27FC236}">
                  <a16:creationId xmlns:a16="http://schemas.microsoft.com/office/drawing/2014/main" id="{DE60F1A7-742B-401F-8CD9-5262986292F6}"/>
                </a:ext>
              </a:extLst>
            </p:cNvPr>
            <p:cNvSpPr/>
            <p:nvPr/>
          </p:nvSpPr>
          <p:spPr>
            <a:xfrm rot="9104698" flipV="1">
              <a:off x="3487772" y="4358655"/>
              <a:ext cx="77130" cy="78202"/>
            </a:xfrm>
            <a:custGeom>
              <a:avLst/>
              <a:gdLst>
                <a:gd name="connsiteX0" fmla="*/ 17008 w 2057400"/>
                <a:gd name="connsiteY0" fmla="*/ 1043539 h 2085975"/>
                <a:gd name="connsiteX1" fmla="*/ 1116384 w 2057400"/>
                <a:gd name="connsiteY1" fmla="*/ 16268 h 2085975"/>
                <a:gd name="connsiteX2" fmla="*/ 1970967 w 2057400"/>
                <a:gd name="connsiteY2" fmla="*/ 996962 h 2085975"/>
                <a:gd name="connsiteX3" fmla="*/ 1151436 w 2057400"/>
                <a:gd name="connsiteY3" fmla="*/ 2094052 h 2085975"/>
                <a:gd name="connsiteX4" fmla="*/ 17008 w 2057400"/>
                <a:gd name="connsiteY4" fmla="*/ 1043539 h 2085975"/>
                <a:gd name="connsiteX5" fmla="*/ 17008 w 2057400"/>
                <a:gd name="connsiteY5" fmla="*/ 1043539 h 2085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7400" h="2085975">
                  <a:moveTo>
                    <a:pt x="17008" y="1043539"/>
                  </a:moveTo>
                  <a:cubicBezTo>
                    <a:pt x="-117104" y="255060"/>
                    <a:pt x="569173" y="-80697"/>
                    <a:pt x="1116384" y="16268"/>
                  </a:cubicBezTo>
                  <a:cubicBezTo>
                    <a:pt x="1663595" y="113232"/>
                    <a:pt x="2297389" y="406031"/>
                    <a:pt x="1970967" y="996962"/>
                  </a:cubicBezTo>
                  <a:cubicBezTo>
                    <a:pt x="1644545" y="1587893"/>
                    <a:pt x="1477096" y="2086241"/>
                    <a:pt x="1151436" y="2094052"/>
                  </a:cubicBezTo>
                  <a:cubicBezTo>
                    <a:pt x="825681" y="2101767"/>
                    <a:pt x="151120" y="1831923"/>
                    <a:pt x="17008" y="1043539"/>
                  </a:cubicBezTo>
                  <a:lnTo>
                    <a:pt x="17008" y="1043539"/>
                  </a:lnTo>
                  <a:close/>
                </a:path>
              </a:pathLst>
            </a:custGeom>
            <a:solidFill>
              <a:schemeClr val="bg1">
                <a:alpha val="30000"/>
              </a:schemeClr>
            </a:solidFill>
            <a:ln w="25400" cap="flat">
              <a:noFill/>
              <a:miter lim="400000"/>
            </a:ln>
            <a:effectLst>
              <a:innerShdw blurRad="533400">
                <a:srgbClr val="FEFFFE">
                  <a:alpha val="62000"/>
                </a:srgbClr>
              </a:innerShdw>
            </a:effectLst>
          </p:spPr>
          <p:txBody>
            <a:bodyPr wrap="square" lIns="38100" tIns="38100" rIns="38100" bIns="38100" numCol="1" anchor="ctr">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sp>
          <p:nvSpPr>
            <p:cNvPr id="56" name="Freeform: Shape 55">
              <a:extLst>
                <a:ext uri="{FF2B5EF4-FFF2-40B4-BE49-F238E27FC236}">
                  <a16:creationId xmlns:a16="http://schemas.microsoft.com/office/drawing/2014/main" id="{00D30396-F0E8-4265-A0CC-E849ADD0551B}"/>
                </a:ext>
              </a:extLst>
            </p:cNvPr>
            <p:cNvSpPr/>
            <p:nvPr/>
          </p:nvSpPr>
          <p:spPr>
            <a:xfrm rot="20786140" flipV="1">
              <a:off x="3646449" y="4277462"/>
              <a:ext cx="45720" cy="46356"/>
            </a:xfrm>
            <a:custGeom>
              <a:avLst/>
              <a:gdLst>
                <a:gd name="connsiteX0" fmla="*/ 17008 w 2057400"/>
                <a:gd name="connsiteY0" fmla="*/ 1043539 h 2085975"/>
                <a:gd name="connsiteX1" fmla="*/ 1116384 w 2057400"/>
                <a:gd name="connsiteY1" fmla="*/ 16268 h 2085975"/>
                <a:gd name="connsiteX2" fmla="*/ 1970967 w 2057400"/>
                <a:gd name="connsiteY2" fmla="*/ 996962 h 2085975"/>
                <a:gd name="connsiteX3" fmla="*/ 1151436 w 2057400"/>
                <a:gd name="connsiteY3" fmla="*/ 2094052 h 2085975"/>
                <a:gd name="connsiteX4" fmla="*/ 17008 w 2057400"/>
                <a:gd name="connsiteY4" fmla="*/ 1043539 h 2085975"/>
                <a:gd name="connsiteX5" fmla="*/ 17008 w 2057400"/>
                <a:gd name="connsiteY5" fmla="*/ 1043539 h 2085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7400" h="2085975">
                  <a:moveTo>
                    <a:pt x="17008" y="1043539"/>
                  </a:moveTo>
                  <a:cubicBezTo>
                    <a:pt x="-117104" y="255060"/>
                    <a:pt x="569173" y="-80697"/>
                    <a:pt x="1116384" y="16268"/>
                  </a:cubicBezTo>
                  <a:cubicBezTo>
                    <a:pt x="1663595" y="113232"/>
                    <a:pt x="2297389" y="406031"/>
                    <a:pt x="1970967" y="996962"/>
                  </a:cubicBezTo>
                  <a:cubicBezTo>
                    <a:pt x="1644545" y="1587893"/>
                    <a:pt x="1477096" y="2086241"/>
                    <a:pt x="1151436" y="2094052"/>
                  </a:cubicBezTo>
                  <a:cubicBezTo>
                    <a:pt x="825681" y="2101767"/>
                    <a:pt x="151120" y="1831923"/>
                    <a:pt x="17008" y="1043539"/>
                  </a:cubicBezTo>
                  <a:lnTo>
                    <a:pt x="17008" y="1043539"/>
                  </a:lnTo>
                  <a:close/>
                </a:path>
              </a:pathLst>
            </a:custGeom>
            <a:solidFill>
              <a:schemeClr val="bg1">
                <a:alpha val="30000"/>
              </a:schemeClr>
            </a:solidFill>
            <a:ln w="25400" cap="flat">
              <a:noFill/>
              <a:miter lim="400000"/>
            </a:ln>
            <a:effectLst>
              <a:innerShdw blurRad="533400">
                <a:srgbClr val="FEFFFE">
                  <a:alpha val="62000"/>
                </a:srgbClr>
              </a:innerShdw>
            </a:effectLst>
          </p:spPr>
          <p:txBody>
            <a:bodyPr wrap="square" lIns="38100" tIns="38100" rIns="38100" bIns="38100" numCol="1" anchor="ctr">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sp>
          <p:nvSpPr>
            <p:cNvPr id="57" name="Freeform: Shape 56">
              <a:extLst>
                <a:ext uri="{FF2B5EF4-FFF2-40B4-BE49-F238E27FC236}">
                  <a16:creationId xmlns:a16="http://schemas.microsoft.com/office/drawing/2014/main" id="{A2C70E3A-D875-4502-9A2C-AF2CA546A723}"/>
                </a:ext>
              </a:extLst>
            </p:cNvPr>
            <p:cNvSpPr/>
            <p:nvPr/>
          </p:nvSpPr>
          <p:spPr>
            <a:xfrm rot="14085742" flipV="1">
              <a:off x="3500231" y="4517288"/>
              <a:ext cx="101480" cy="102893"/>
            </a:xfrm>
            <a:custGeom>
              <a:avLst/>
              <a:gdLst>
                <a:gd name="connsiteX0" fmla="*/ 17008 w 2057400"/>
                <a:gd name="connsiteY0" fmla="*/ 1043539 h 2085975"/>
                <a:gd name="connsiteX1" fmla="*/ 1116384 w 2057400"/>
                <a:gd name="connsiteY1" fmla="*/ 16268 h 2085975"/>
                <a:gd name="connsiteX2" fmla="*/ 1970967 w 2057400"/>
                <a:gd name="connsiteY2" fmla="*/ 996962 h 2085975"/>
                <a:gd name="connsiteX3" fmla="*/ 1151436 w 2057400"/>
                <a:gd name="connsiteY3" fmla="*/ 2094052 h 2085975"/>
                <a:gd name="connsiteX4" fmla="*/ 17008 w 2057400"/>
                <a:gd name="connsiteY4" fmla="*/ 1043539 h 2085975"/>
                <a:gd name="connsiteX5" fmla="*/ 17008 w 2057400"/>
                <a:gd name="connsiteY5" fmla="*/ 1043539 h 2085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7400" h="2085975">
                  <a:moveTo>
                    <a:pt x="17008" y="1043539"/>
                  </a:moveTo>
                  <a:cubicBezTo>
                    <a:pt x="-117104" y="255060"/>
                    <a:pt x="569173" y="-80697"/>
                    <a:pt x="1116384" y="16268"/>
                  </a:cubicBezTo>
                  <a:cubicBezTo>
                    <a:pt x="1663595" y="113232"/>
                    <a:pt x="2297389" y="406031"/>
                    <a:pt x="1970967" y="996962"/>
                  </a:cubicBezTo>
                  <a:cubicBezTo>
                    <a:pt x="1644545" y="1587893"/>
                    <a:pt x="1477096" y="2086241"/>
                    <a:pt x="1151436" y="2094052"/>
                  </a:cubicBezTo>
                  <a:cubicBezTo>
                    <a:pt x="825681" y="2101767"/>
                    <a:pt x="151120" y="1831923"/>
                    <a:pt x="17008" y="1043539"/>
                  </a:cubicBezTo>
                  <a:lnTo>
                    <a:pt x="17008" y="1043539"/>
                  </a:lnTo>
                  <a:close/>
                </a:path>
              </a:pathLst>
            </a:custGeom>
            <a:solidFill>
              <a:schemeClr val="bg1">
                <a:alpha val="30000"/>
              </a:schemeClr>
            </a:solidFill>
            <a:ln w="25400" cap="flat">
              <a:noFill/>
              <a:miter lim="400000"/>
            </a:ln>
            <a:effectLst>
              <a:innerShdw blurRad="533400">
                <a:srgbClr val="FEFFFE">
                  <a:alpha val="62000"/>
                </a:srgbClr>
              </a:innerShdw>
            </a:effectLst>
          </p:spPr>
          <p:txBody>
            <a:bodyPr wrap="square" lIns="38100" tIns="38100" rIns="38100" bIns="38100" numCol="1" anchor="ctr">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sp>
          <p:nvSpPr>
            <p:cNvPr id="58" name="Freeform: Shape 57">
              <a:extLst>
                <a:ext uri="{FF2B5EF4-FFF2-40B4-BE49-F238E27FC236}">
                  <a16:creationId xmlns:a16="http://schemas.microsoft.com/office/drawing/2014/main" id="{1DDD71C2-BFA1-47AE-A58B-4EBF9EDD2F81}"/>
                </a:ext>
              </a:extLst>
            </p:cNvPr>
            <p:cNvSpPr/>
            <p:nvPr/>
          </p:nvSpPr>
          <p:spPr>
            <a:xfrm rot="14085742">
              <a:off x="3716303" y="4074144"/>
              <a:ext cx="45720" cy="46356"/>
            </a:xfrm>
            <a:custGeom>
              <a:avLst/>
              <a:gdLst>
                <a:gd name="connsiteX0" fmla="*/ 17008 w 2057400"/>
                <a:gd name="connsiteY0" fmla="*/ 1043539 h 2085975"/>
                <a:gd name="connsiteX1" fmla="*/ 1116384 w 2057400"/>
                <a:gd name="connsiteY1" fmla="*/ 16268 h 2085975"/>
                <a:gd name="connsiteX2" fmla="*/ 1970967 w 2057400"/>
                <a:gd name="connsiteY2" fmla="*/ 996962 h 2085975"/>
                <a:gd name="connsiteX3" fmla="*/ 1151436 w 2057400"/>
                <a:gd name="connsiteY3" fmla="*/ 2094052 h 2085975"/>
                <a:gd name="connsiteX4" fmla="*/ 17008 w 2057400"/>
                <a:gd name="connsiteY4" fmla="*/ 1043539 h 2085975"/>
                <a:gd name="connsiteX5" fmla="*/ 17008 w 2057400"/>
                <a:gd name="connsiteY5" fmla="*/ 1043539 h 2085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7400" h="2085975">
                  <a:moveTo>
                    <a:pt x="17008" y="1043539"/>
                  </a:moveTo>
                  <a:cubicBezTo>
                    <a:pt x="-117104" y="255060"/>
                    <a:pt x="569173" y="-80697"/>
                    <a:pt x="1116384" y="16268"/>
                  </a:cubicBezTo>
                  <a:cubicBezTo>
                    <a:pt x="1663595" y="113232"/>
                    <a:pt x="2297389" y="406031"/>
                    <a:pt x="1970967" y="996962"/>
                  </a:cubicBezTo>
                  <a:cubicBezTo>
                    <a:pt x="1644545" y="1587893"/>
                    <a:pt x="1477096" y="2086241"/>
                    <a:pt x="1151436" y="2094052"/>
                  </a:cubicBezTo>
                  <a:cubicBezTo>
                    <a:pt x="825681" y="2101767"/>
                    <a:pt x="151120" y="1831923"/>
                    <a:pt x="17008" y="1043539"/>
                  </a:cubicBezTo>
                  <a:lnTo>
                    <a:pt x="17008" y="1043539"/>
                  </a:lnTo>
                  <a:close/>
                </a:path>
              </a:pathLst>
            </a:custGeom>
            <a:solidFill>
              <a:schemeClr val="bg1">
                <a:alpha val="30000"/>
              </a:schemeClr>
            </a:solidFill>
            <a:ln w="25400" cap="flat">
              <a:noFill/>
              <a:miter lim="400000"/>
            </a:ln>
            <a:effectLst>
              <a:innerShdw blurRad="533400">
                <a:srgbClr val="FEFFFE">
                  <a:alpha val="62000"/>
                </a:srgbClr>
              </a:innerShdw>
            </a:effectLst>
          </p:spPr>
          <p:txBody>
            <a:bodyPr wrap="square" lIns="38100" tIns="38100" rIns="38100" bIns="38100" numCol="1" anchor="ctr">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grpSp>
      <p:grpSp>
        <p:nvGrpSpPr>
          <p:cNvPr id="4" name="Group 3">
            <a:extLst>
              <a:ext uri="{FF2B5EF4-FFF2-40B4-BE49-F238E27FC236}">
                <a16:creationId xmlns:a16="http://schemas.microsoft.com/office/drawing/2014/main" id="{C68EAD05-670D-2F46-9609-9C815ED5F32A}"/>
              </a:ext>
            </a:extLst>
          </p:cNvPr>
          <p:cNvGrpSpPr/>
          <p:nvPr/>
        </p:nvGrpSpPr>
        <p:grpSpPr>
          <a:xfrm>
            <a:off x="2808404" y="4420844"/>
            <a:ext cx="2215840" cy="685453"/>
            <a:chOff x="2808404" y="4420844"/>
            <a:chExt cx="2215840" cy="685453"/>
          </a:xfrm>
        </p:grpSpPr>
        <p:sp>
          <p:nvSpPr>
            <p:cNvPr id="24" name="TextBox 23">
              <a:extLst>
                <a:ext uri="{FF2B5EF4-FFF2-40B4-BE49-F238E27FC236}">
                  <a16:creationId xmlns:a16="http://schemas.microsoft.com/office/drawing/2014/main" id="{BB772FBF-9253-4B89-A283-5F3A3F9E9282}"/>
                </a:ext>
              </a:extLst>
            </p:cNvPr>
            <p:cNvSpPr txBox="1"/>
            <p:nvPr/>
          </p:nvSpPr>
          <p:spPr>
            <a:xfrm>
              <a:off x="3192460" y="4736965"/>
              <a:ext cx="1502335" cy="369332"/>
            </a:xfrm>
            <a:prstGeom prst="rect">
              <a:avLst/>
            </a:prstGeom>
            <a:noFill/>
          </p:spPr>
          <p:txBody>
            <a:bodyPr wrap="none" rtlCol="0">
              <a:spAutoFit/>
            </a:bodyPr>
            <a:lstStyle/>
            <a:p>
              <a:pPr algn="ctr"/>
              <a:r>
                <a:rPr lang="en-US" sz="1600" b="1" dirty="0">
                  <a:solidFill>
                    <a:schemeClr val="bg1"/>
                  </a:solidFill>
                  <a:latin typeface="Century Gothic" panose="020B0502020202020204" pitchFamily="34" charset="0"/>
                </a:rPr>
                <a:t>RED OCEAN</a:t>
              </a:r>
            </a:p>
          </p:txBody>
        </p:sp>
        <p:sp>
          <p:nvSpPr>
            <p:cNvPr id="66" name="TextBox 65">
              <a:extLst>
                <a:ext uri="{FF2B5EF4-FFF2-40B4-BE49-F238E27FC236}">
                  <a16:creationId xmlns:a16="http://schemas.microsoft.com/office/drawing/2014/main" id="{04CB764B-C2A0-4ADD-9AFA-DB7C012788F8}"/>
                </a:ext>
              </a:extLst>
            </p:cNvPr>
            <p:cNvSpPr txBox="1"/>
            <p:nvPr/>
          </p:nvSpPr>
          <p:spPr>
            <a:xfrm>
              <a:off x="2808404" y="4420844"/>
              <a:ext cx="2215840" cy="296748"/>
            </a:xfrm>
            <a:prstGeom prst="rect">
              <a:avLst/>
            </a:prstGeom>
            <a:noFill/>
          </p:spPr>
          <p:txBody>
            <a:bodyPr wrap="square" rtlCol="0">
              <a:spAutoFit/>
            </a:bodyPr>
            <a:lstStyle/>
            <a:p>
              <a:pPr algn="ctr">
                <a:lnSpc>
                  <a:spcPts val="1800"/>
                </a:lnSpc>
              </a:pPr>
              <a:r>
                <a:rPr lang="en-US" sz="1100" dirty="0">
                  <a:solidFill>
                    <a:schemeClr val="bg1"/>
                  </a:solidFill>
                  <a:latin typeface="Century Gothic" panose="020B0502020202020204" pitchFamily="34" charset="0"/>
                </a:rPr>
                <a:t>Compete in existing market</a:t>
              </a:r>
            </a:p>
          </p:txBody>
        </p:sp>
      </p:grpSp>
      <p:grpSp>
        <p:nvGrpSpPr>
          <p:cNvPr id="7" name="Group 6">
            <a:extLst>
              <a:ext uri="{FF2B5EF4-FFF2-40B4-BE49-F238E27FC236}">
                <a16:creationId xmlns:a16="http://schemas.microsoft.com/office/drawing/2014/main" id="{D878A0C8-84B7-9A4B-8ED6-5E22771B9116}"/>
              </a:ext>
            </a:extLst>
          </p:cNvPr>
          <p:cNvGrpSpPr/>
          <p:nvPr/>
        </p:nvGrpSpPr>
        <p:grpSpPr>
          <a:xfrm>
            <a:off x="6976042" y="4418490"/>
            <a:ext cx="2473644" cy="684228"/>
            <a:chOff x="6976042" y="4418490"/>
            <a:chExt cx="2473644" cy="684228"/>
          </a:xfrm>
        </p:grpSpPr>
        <p:sp>
          <p:nvSpPr>
            <p:cNvPr id="70" name="TextBox 69">
              <a:extLst>
                <a:ext uri="{FF2B5EF4-FFF2-40B4-BE49-F238E27FC236}">
                  <a16:creationId xmlns:a16="http://schemas.microsoft.com/office/drawing/2014/main" id="{E5242F60-FD95-41D1-9EBC-22966B0FDB28}"/>
                </a:ext>
              </a:extLst>
            </p:cNvPr>
            <p:cNvSpPr txBox="1"/>
            <p:nvPr/>
          </p:nvSpPr>
          <p:spPr>
            <a:xfrm>
              <a:off x="7446204" y="4733386"/>
              <a:ext cx="1588897" cy="369332"/>
            </a:xfrm>
            <a:prstGeom prst="rect">
              <a:avLst/>
            </a:prstGeom>
            <a:noFill/>
          </p:spPr>
          <p:txBody>
            <a:bodyPr wrap="none" rtlCol="0">
              <a:spAutoFit/>
            </a:bodyPr>
            <a:lstStyle/>
            <a:p>
              <a:pPr algn="ctr"/>
              <a:r>
                <a:rPr lang="en-US" sz="1600" b="1" dirty="0">
                  <a:solidFill>
                    <a:schemeClr val="bg1"/>
                  </a:solidFill>
                  <a:latin typeface="Century Gothic" panose="020B0502020202020204" pitchFamily="34" charset="0"/>
                </a:rPr>
                <a:t>BLUE OCEAN</a:t>
              </a:r>
            </a:p>
          </p:txBody>
        </p:sp>
        <p:sp>
          <p:nvSpPr>
            <p:cNvPr id="71" name="TextBox 70">
              <a:extLst>
                <a:ext uri="{FF2B5EF4-FFF2-40B4-BE49-F238E27FC236}">
                  <a16:creationId xmlns:a16="http://schemas.microsoft.com/office/drawing/2014/main" id="{742E166C-4ABC-43F6-B125-532281DA1CBA}"/>
                </a:ext>
              </a:extLst>
            </p:cNvPr>
            <p:cNvSpPr txBox="1"/>
            <p:nvPr/>
          </p:nvSpPr>
          <p:spPr>
            <a:xfrm>
              <a:off x="6976042" y="4418490"/>
              <a:ext cx="2473644" cy="296748"/>
            </a:xfrm>
            <a:prstGeom prst="rect">
              <a:avLst/>
            </a:prstGeom>
            <a:noFill/>
          </p:spPr>
          <p:txBody>
            <a:bodyPr wrap="square" rtlCol="0">
              <a:spAutoFit/>
            </a:bodyPr>
            <a:lstStyle/>
            <a:p>
              <a:pPr algn="ctr">
                <a:lnSpc>
                  <a:spcPts val="1800"/>
                </a:lnSpc>
              </a:pPr>
              <a:r>
                <a:rPr lang="en-US" sz="1100" dirty="0">
                  <a:solidFill>
                    <a:schemeClr val="bg1"/>
                  </a:solidFill>
                  <a:latin typeface="Century Gothic" panose="020B0502020202020204" pitchFamily="34" charset="0"/>
                </a:rPr>
                <a:t>Create new market</a:t>
              </a:r>
            </a:p>
          </p:txBody>
        </p:sp>
      </p:grpSp>
      <p:grpSp>
        <p:nvGrpSpPr>
          <p:cNvPr id="8" name="Group 7">
            <a:extLst>
              <a:ext uri="{FF2B5EF4-FFF2-40B4-BE49-F238E27FC236}">
                <a16:creationId xmlns:a16="http://schemas.microsoft.com/office/drawing/2014/main" id="{BD70BD9F-E0C7-0345-AE8D-35B17EC1DCA0}"/>
              </a:ext>
            </a:extLst>
          </p:cNvPr>
          <p:cNvGrpSpPr/>
          <p:nvPr/>
        </p:nvGrpSpPr>
        <p:grpSpPr>
          <a:xfrm rot="20338198">
            <a:off x="7024997" y="2916869"/>
            <a:ext cx="2063779" cy="1058549"/>
            <a:chOff x="7024997" y="2916869"/>
            <a:chExt cx="2063779" cy="1058549"/>
          </a:xfrm>
        </p:grpSpPr>
        <p:grpSp>
          <p:nvGrpSpPr>
            <p:cNvPr id="77" name="Group 76">
              <a:extLst>
                <a:ext uri="{FF2B5EF4-FFF2-40B4-BE49-F238E27FC236}">
                  <a16:creationId xmlns:a16="http://schemas.microsoft.com/office/drawing/2014/main" id="{6775B40A-0A15-42AE-963C-0DA6EAB29FAD}"/>
                </a:ext>
              </a:extLst>
            </p:cNvPr>
            <p:cNvGrpSpPr/>
            <p:nvPr/>
          </p:nvGrpSpPr>
          <p:grpSpPr>
            <a:xfrm rot="1960003" flipH="1">
              <a:off x="7877986" y="3413461"/>
              <a:ext cx="1210790" cy="561957"/>
              <a:chOff x="4191503" y="7910905"/>
              <a:chExt cx="4248150" cy="1971675"/>
            </a:xfrm>
          </p:grpSpPr>
          <p:sp>
            <p:nvSpPr>
              <p:cNvPr id="82" name="Freeform: Shape 81">
                <a:extLst>
                  <a:ext uri="{FF2B5EF4-FFF2-40B4-BE49-F238E27FC236}">
                    <a16:creationId xmlns:a16="http://schemas.microsoft.com/office/drawing/2014/main" id="{BFD4276C-8983-4D09-9997-B4FEBE42F223}"/>
                  </a:ext>
                </a:extLst>
              </p:cNvPr>
              <p:cNvSpPr/>
              <p:nvPr/>
            </p:nvSpPr>
            <p:spPr>
              <a:xfrm>
                <a:off x="4197027" y="7927884"/>
                <a:ext cx="4238625" cy="1943100"/>
              </a:xfrm>
              <a:custGeom>
                <a:avLst/>
                <a:gdLst>
                  <a:gd name="connsiteX0" fmla="*/ 4243673 w 4238625"/>
                  <a:gd name="connsiteY0" fmla="*/ 523875 h 1943100"/>
                  <a:gd name="connsiteX1" fmla="*/ 4069842 w 4238625"/>
                  <a:gd name="connsiteY1" fmla="*/ 1950149 h 1943100"/>
                  <a:gd name="connsiteX2" fmla="*/ 3247168 w 4238625"/>
                  <a:gd name="connsiteY2" fmla="*/ 1331309 h 1943100"/>
                  <a:gd name="connsiteX3" fmla="*/ 3092768 w 4238625"/>
                  <a:gd name="connsiteY3" fmla="*/ 1215200 h 1943100"/>
                  <a:gd name="connsiteX4" fmla="*/ 1727359 w 4238625"/>
                  <a:gd name="connsiteY4" fmla="*/ 1728597 h 1943100"/>
                  <a:gd name="connsiteX5" fmla="*/ 0 w 4238625"/>
                  <a:gd name="connsiteY5" fmla="*/ 719995 h 1943100"/>
                  <a:gd name="connsiteX6" fmla="*/ 1467231 w 4238625"/>
                  <a:gd name="connsiteY6" fmla="*/ 0 h 1943100"/>
                  <a:gd name="connsiteX7" fmla="*/ 3115723 w 4238625"/>
                  <a:gd name="connsiteY7" fmla="*/ 1003840 h 1943100"/>
                  <a:gd name="connsiteX8" fmla="*/ 3355372 w 4238625"/>
                  <a:gd name="connsiteY8" fmla="*/ 901827 h 1943100"/>
                  <a:gd name="connsiteX9" fmla="*/ 4243673 w 4238625"/>
                  <a:gd name="connsiteY9" fmla="*/ 523875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38625" h="1943100">
                    <a:moveTo>
                      <a:pt x="4243673" y="523875"/>
                    </a:moveTo>
                    <a:lnTo>
                      <a:pt x="4069842" y="1950149"/>
                    </a:lnTo>
                    <a:lnTo>
                      <a:pt x="3247168" y="1331309"/>
                    </a:lnTo>
                    <a:lnTo>
                      <a:pt x="3092768" y="1215200"/>
                    </a:lnTo>
                    <a:cubicBezTo>
                      <a:pt x="2753773" y="1530858"/>
                      <a:pt x="2267522" y="1728597"/>
                      <a:pt x="1727359" y="1728597"/>
                    </a:cubicBezTo>
                    <a:cubicBezTo>
                      <a:pt x="941927" y="1728597"/>
                      <a:pt x="270510" y="1310545"/>
                      <a:pt x="0" y="719995"/>
                    </a:cubicBezTo>
                    <a:cubicBezTo>
                      <a:pt x="339281" y="281940"/>
                      <a:pt x="870299" y="0"/>
                      <a:pt x="1467231" y="0"/>
                    </a:cubicBezTo>
                    <a:cubicBezTo>
                      <a:pt x="2184845" y="0"/>
                      <a:pt x="2807303" y="407575"/>
                      <a:pt x="3115723" y="1003840"/>
                    </a:cubicBezTo>
                    <a:lnTo>
                      <a:pt x="3355372" y="901827"/>
                    </a:lnTo>
                    <a:lnTo>
                      <a:pt x="4243673" y="523875"/>
                    </a:lnTo>
                    <a:close/>
                  </a:path>
                </a:pathLst>
              </a:custGeom>
              <a:solidFill>
                <a:schemeClr val="bg1">
                  <a:alpha val="28000"/>
                </a:schemeClr>
              </a:solidFill>
              <a:ln w="9525" cap="flat">
                <a:noFill/>
                <a:prstDash val="solid"/>
                <a:miter/>
              </a:ln>
            </p:spPr>
            <p:txBody>
              <a:bodyPr rtlCol="0" anchor="ctr"/>
              <a:lstStyle/>
              <a:p>
                <a:endParaRPr lang="en-US" dirty="0"/>
              </a:p>
            </p:txBody>
          </p:sp>
          <p:sp>
            <p:nvSpPr>
              <p:cNvPr id="83" name="Freeform: Shape 82">
                <a:extLst>
                  <a:ext uri="{FF2B5EF4-FFF2-40B4-BE49-F238E27FC236}">
                    <a16:creationId xmlns:a16="http://schemas.microsoft.com/office/drawing/2014/main" id="{6B908380-686C-4D77-9B99-E2FBF4AF71E7}"/>
                  </a:ext>
                </a:extLst>
              </p:cNvPr>
              <p:cNvSpPr/>
              <p:nvPr/>
            </p:nvSpPr>
            <p:spPr>
              <a:xfrm>
                <a:off x="5666735" y="8328982"/>
                <a:ext cx="200025" cy="962025"/>
              </a:xfrm>
              <a:custGeom>
                <a:avLst/>
                <a:gdLst>
                  <a:gd name="connsiteX0" fmla="*/ 53911 w 200025"/>
                  <a:gd name="connsiteY0" fmla="*/ 735806 h 962025"/>
                  <a:gd name="connsiteX1" fmla="*/ 123539 w 200025"/>
                  <a:gd name="connsiteY1" fmla="*/ 884587 h 962025"/>
                  <a:gd name="connsiteX2" fmla="*/ 55340 w 200025"/>
                  <a:gd name="connsiteY2" fmla="*/ 967740 h 962025"/>
                  <a:gd name="connsiteX3" fmla="*/ 110014 w 200025"/>
                  <a:gd name="connsiteY3" fmla="*/ 830485 h 962025"/>
                  <a:gd name="connsiteX4" fmla="*/ 0 w 200025"/>
                  <a:gd name="connsiteY4" fmla="*/ 736092 h 962025"/>
                  <a:gd name="connsiteX5" fmla="*/ 4477 w 200025"/>
                  <a:gd name="connsiteY5" fmla="*/ 726662 h 962025"/>
                  <a:gd name="connsiteX6" fmla="*/ 27242 w 200025"/>
                  <a:gd name="connsiteY6" fmla="*/ 721805 h 962025"/>
                  <a:gd name="connsiteX7" fmla="*/ 135255 w 200025"/>
                  <a:gd name="connsiteY7" fmla="*/ 617887 h 962025"/>
                  <a:gd name="connsiteX8" fmla="*/ 48863 w 200025"/>
                  <a:gd name="connsiteY8" fmla="*/ 492442 h 962025"/>
                  <a:gd name="connsiteX9" fmla="*/ 30289 w 200025"/>
                  <a:gd name="connsiteY9" fmla="*/ 478727 h 962025"/>
                  <a:gd name="connsiteX10" fmla="*/ 49911 w 200025"/>
                  <a:gd name="connsiteY10" fmla="*/ 468630 h 962025"/>
                  <a:gd name="connsiteX11" fmla="*/ 160687 w 200025"/>
                  <a:gd name="connsiteY11" fmla="*/ 361188 h 962025"/>
                  <a:gd name="connsiteX12" fmla="*/ 75247 w 200025"/>
                  <a:gd name="connsiteY12" fmla="*/ 237935 h 962025"/>
                  <a:gd name="connsiteX13" fmla="*/ 48196 w 200025"/>
                  <a:gd name="connsiteY13" fmla="*/ 228124 h 962025"/>
                  <a:gd name="connsiteX14" fmla="*/ 70009 w 200025"/>
                  <a:gd name="connsiteY14" fmla="*/ 217837 h 962025"/>
                  <a:gd name="connsiteX15" fmla="*/ 181642 w 200025"/>
                  <a:gd name="connsiteY15" fmla="*/ 143351 h 962025"/>
                  <a:gd name="connsiteX16" fmla="*/ 151067 w 200025"/>
                  <a:gd name="connsiteY16" fmla="*/ 7715 h 962025"/>
                  <a:gd name="connsiteX17" fmla="*/ 148304 w 200025"/>
                  <a:gd name="connsiteY17" fmla="*/ 0 h 962025"/>
                  <a:gd name="connsiteX18" fmla="*/ 203263 w 200025"/>
                  <a:gd name="connsiteY18" fmla="*/ 91535 h 962025"/>
                  <a:gd name="connsiteX19" fmla="*/ 108013 w 200025"/>
                  <a:gd name="connsiteY19" fmla="*/ 229362 h 962025"/>
                  <a:gd name="connsiteX20" fmla="*/ 85725 w 200025"/>
                  <a:gd name="connsiteY20" fmla="*/ 484346 h 962025"/>
                  <a:gd name="connsiteX21" fmla="*/ 154876 w 200025"/>
                  <a:gd name="connsiteY21" fmla="*/ 618554 h 962025"/>
                  <a:gd name="connsiteX22" fmla="*/ 53911 w 200025"/>
                  <a:gd name="connsiteY22" fmla="*/ 735806 h 962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00025" h="962025">
                    <a:moveTo>
                      <a:pt x="53911" y="735806"/>
                    </a:moveTo>
                    <a:cubicBezTo>
                      <a:pt x="109442" y="773335"/>
                      <a:pt x="134969" y="820865"/>
                      <a:pt x="123539" y="884587"/>
                    </a:cubicBezTo>
                    <a:cubicBezTo>
                      <a:pt x="116300" y="924782"/>
                      <a:pt x="92297" y="951262"/>
                      <a:pt x="55340" y="967740"/>
                    </a:cubicBezTo>
                    <a:cubicBezTo>
                      <a:pt x="102013" y="932974"/>
                      <a:pt x="122206" y="887063"/>
                      <a:pt x="110014" y="830485"/>
                    </a:cubicBezTo>
                    <a:cubicBezTo>
                      <a:pt x="97917" y="774859"/>
                      <a:pt x="55912" y="747427"/>
                      <a:pt x="0" y="736092"/>
                    </a:cubicBezTo>
                    <a:cubicBezTo>
                      <a:pt x="1524" y="732949"/>
                      <a:pt x="2953" y="729806"/>
                      <a:pt x="4477" y="726662"/>
                    </a:cubicBezTo>
                    <a:cubicBezTo>
                      <a:pt x="12097" y="725043"/>
                      <a:pt x="19526" y="722757"/>
                      <a:pt x="27242" y="721805"/>
                    </a:cubicBezTo>
                    <a:cubicBezTo>
                      <a:pt x="87725" y="714375"/>
                      <a:pt x="129635" y="674275"/>
                      <a:pt x="135255" y="617887"/>
                    </a:cubicBezTo>
                    <a:cubicBezTo>
                      <a:pt x="141065" y="559784"/>
                      <a:pt x="107728" y="511969"/>
                      <a:pt x="48863" y="492442"/>
                    </a:cubicBezTo>
                    <a:cubicBezTo>
                      <a:pt x="41910" y="490157"/>
                      <a:pt x="36385" y="483394"/>
                      <a:pt x="30289" y="478727"/>
                    </a:cubicBezTo>
                    <a:cubicBezTo>
                      <a:pt x="36862" y="475202"/>
                      <a:pt x="43053" y="469392"/>
                      <a:pt x="49911" y="468630"/>
                    </a:cubicBezTo>
                    <a:cubicBezTo>
                      <a:pt x="113538" y="461772"/>
                      <a:pt x="154591" y="422434"/>
                      <a:pt x="160687" y="361188"/>
                    </a:cubicBezTo>
                    <a:cubicBezTo>
                      <a:pt x="166402" y="304610"/>
                      <a:pt x="133445" y="257080"/>
                      <a:pt x="75247" y="237935"/>
                    </a:cubicBezTo>
                    <a:cubicBezTo>
                      <a:pt x="68580" y="235744"/>
                      <a:pt x="62008" y="233172"/>
                      <a:pt x="48196" y="228124"/>
                    </a:cubicBezTo>
                    <a:cubicBezTo>
                      <a:pt x="59912" y="222409"/>
                      <a:pt x="64960" y="217837"/>
                      <a:pt x="70009" y="217837"/>
                    </a:cubicBezTo>
                    <a:cubicBezTo>
                      <a:pt x="124015" y="217932"/>
                      <a:pt x="161734" y="191548"/>
                      <a:pt x="181642" y="143351"/>
                    </a:cubicBezTo>
                    <a:cubicBezTo>
                      <a:pt x="202501" y="92583"/>
                      <a:pt x="192119" y="46006"/>
                      <a:pt x="151067" y="7715"/>
                    </a:cubicBezTo>
                    <a:cubicBezTo>
                      <a:pt x="149161" y="5905"/>
                      <a:pt x="148114" y="3239"/>
                      <a:pt x="148304" y="0"/>
                    </a:cubicBezTo>
                    <a:cubicBezTo>
                      <a:pt x="183166" y="20193"/>
                      <a:pt x="201263" y="52292"/>
                      <a:pt x="203263" y="91535"/>
                    </a:cubicBezTo>
                    <a:cubicBezTo>
                      <a:pt x="206788" y="160020"/>
                      <a:pt x="170974" y="204311"/>
                      <a:pt x="108013" y="229362"/>
                    </a:cubicBezTo>
                    <a:cubicBezTo>
                      <a:pt x="222599" y="306324"/>
                      <a:pt x="194215" y="441198"/>
                      <a:pt x="85725" y="484346"/>
                    </a:cubicBezTo>
                    <a:cubicBezTo>
                      <a:pt x="133540" y="516731"/>
                      <a:pt x="161449" y="559118"/>
                      <a:pt x="154876" y="618554"/>
                    </a:cubicBezTo>
                    <a:cubicBezTo>
                      <a:pt x="148114" y="678371"/>
                      <a:pt x="112490" y="714566"/>
                      <a:pt x="53911" y="735806"/>
                    </a:cubicBezTo>
                    <a:close/>
                  </a:path>
                </a:pathLst>
              </a:custGeom>
              <a:solidFill>
                <a:srgbClr val="FFFFFF"/>
              </a:solidFill>
              <a:ln w="9525" cap="flat">
                <a:noFill/>
                <a:prstDash val="solid"/>
                <a:miter/>
              </a:ln>
            </p:spPr>
            <p:txBody>
              <a:bodyPr rtlCol="0" anchor="ctr"/>
              <a:lstStyle/>
              <a:p>
                <a:endParaRPr lang="en-US" dirty="0"/>
              </a:p>
            </p:txBody>
          </p:sp>
          <p:sp>
            <p:nvSpPr>
              <p:cNvPr id="84" name="Freeform: Shape 83">
                <a:extLst>
                  <a:ext uri="{FF2B5EF4-FFF2-40B4-BE49-F238E27FC236}">
                    <a16:creationId xmlns:a16="http://schemas.microsoft.com/office/drawing/2014/main" id="{BF3CDF96-89ED-4F73-B511-6A4C6629C806}"/>
                  </a:ext>
                </a:extLst>
              </p:cNvPr>
              <p:cNvSpPr/>
              <p:nvPr/>
            </p:nvSpPr>
            <p:spPr>
              <a:xfrm>
                <a:off x="6004098" y="8477382"/>
                <a:ext cx="171450" cy="723900"/>
              </a:xfrm>
              <a:custGeom>
                <a:avLst/>
                <a:gdLst>
                  <a:gd name="connsiteX0" fmla="*/ 96882 w 171450"/>
                  <a:gd name="connsiteY0" fmla="*/ 0 h 723900"/>
                  <a:gd name="connsiteX1" fmla="*/ 173082 w 171450"/>
                  <a:gd name="connsiteY1" fmla="*/ 105537 h 723900"/>
                  <a:gd name="connsiteX2" fmla="*/ 77546 w 171450"/>
                  <a:gd name="connsiteY2" fmla="*/ 240602 h 723900"/>
                  <a:gd name="connsiteX3" fmla="*/ 150889 w 171450"/>
                  <a:gd name="connsiteY3" fmla="*/ 377666 h 723900"/>
                  <a:gd name="connsiteX4" fmla="*/ 53067 w 171450"/>
                  <a:gd name="connsiteY4" fmla="*/ 493014 h 723900"/>
                  <a:gd name="connsiteX5" fmla="*/ 38875 w 171450"/>
                  <a:gd name="connsiteY5" fmla="*/ 730949 h 723900"/>
                  <a:gd name="connsiteX6" fmla="*/ 58305 w 171450"/>
                  <a:gd name="connsiteY6" fmla="*/ 714470 h 723900"/>
                  <a:gd name="connsiteX7" fmla="*/ 105835 w 171450"/>
                  <a:gd name="connsiteY7" fmla="*/ 596360 h 723900"/>
                  <a:gd name="connsiteX8" fmla="*/ 23063 w 171450"/>
                  <a:gd name="connsiteY8" fmla="*/ 502730 h 723900"/>
                  <a:gd name="connsiteX9" fmla="*/ 6585 w 171450"/>
                  <a:gd name="connsiteY9" fmla="*/ 498348 h 723900"/>
                  <a:gd name="connsiteX10" fmla="*/ 13 w 171450"/>
                  <a:gd name="connsiteY10" fmla="*/ 487585 h 723900"/>
                  <a:gd name="connsiteX11" fmla="*/ 7347 w 171450"/>
                  <a:gd name="connsiteY11" fmla="*/ 480536 h 723900"/>
                  <a:gd name="connsiteX12" fmla="*/ 27159 w 171450"/>
                  <a:gd name="connsiteY12" fmla="*/ 478441 h 723900"/>
                  <a:gd name="connsiteX13" fmla="*/ 130219 w 171450"/>
                  <a:gd name="connsiteY13" fmla="*/ 375380 h 723900"/>
                  <a:gd name="connsiteX14" fmla="*/ 46971 w 171450"/>
                  <a:gd name="connsiteY14" fmla="*/ 250127 h 723900"/>
                  <a:gd name="connsiteX15" fmla="*/ 31159 w 171450"/>
                  <a:gd name="connsiteY15" fmla="*/ 245173 h 723900"/>
                  <a:gd name="connsiteX16" fmla="*/ 32779 w 171450"/>
                  <a:gd name="connsiteY16" fmla="*/ 228219 h 723900"/>
                  <a:gd name="connsiteX17" fmla="*/ 43637 w 171450"/>
                  <a:gd name="connsiteY17" fmla="*/ 227457 h 723900"/>
                  <a:gd name="connsiteX18" fmla="*/ 153841 w 171450"/>
                  <a:gd name="connsiteY18" fmla="*/ 142684 h 723900"/>
                  <a:gd name="connsiteX19" fmla="*/ 105359 w 171450"/>
                  <a:gd name="connsiteY19" fmla="*/ 7429 h 723900"/>
                  <a:gd name="connsiteX20" fmla="*/ 96882 w 171450"/>
                  <a:gd name="connsiteY20" fmla="*/ 0 h 72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71450" h="723900">
                    <a:moveTo>
                      <a:pt x="96882" y="0"/>
                    </a:moveTo>
                    <a:cubicBezTo>
                      <a:pt x="144412" y="19050"/>
                      <a:pt x="171081" y="54578"/>
                      <a:pt x="173082" y="105537"/>
                    </a:cubicBezTo>
                    <a:cubicBezTo>
                      <a:pt x="175654" y="172212"/>
                      <a:pt x="140411" y="214408"/>
                      <a:pt x="77546" y="240602"/>
                    </a:cubicBezTo>
                    <a:cubicBezTo>
                      <a:pt x="128791" y="273463"/>
                      <a:pt x="154984" y="318707"/>
                      <a:pt x="150889" y="377666"/>
                    </a:cubicBezTo>
                    <a:cubicBezTo>
                      <a:pt x="146697" y="438150"/>
                      <a:pt x="107169" y="471869"/>
                      <a:pt x="53067" y="493014"/>
                    </a:cubicBezTo>
                    <a:cubicBezTo>
                      <a:pt x="167272" y="577310"/>
                      <a:pt x="122694" y="708088"/>
                      <a:pt x="38875" y="730949"/>
                    </a:cubicBezTo>
                    <a:cubicBezTo>
                      <a:pt x="48400" y="722852"/>
                      <a:pt x="53162" y="718471"/>
                      <a:pt x="58305" y="714470"/>
                    </a:cubicBezTo>
                    <a:cubicBezTo>
                      <a:pt x="97644" y="684467"/>
                      <a:pt x="114217" y="644461"/>
                      <a:pt x="105835" y="596360"/>
                    </a:cubicBezTo>
                    <a:cubicBezTo>
                      <a:pt x="97644" y="549211"/>
                      <a:pt x="68593" y="518065"/>
                      <a:pt x="23063" y="502730"/>
                    </a:cubicBezTo>
                    <a:cubicBezTo>
                      <a:pt x="17634" y="500920"/>
                      <a:pt x="11347" y="501015"/>
                      <a:pt x="6585" y="498348"/>
                    </a:cubicBezTo>
                    <a:cubicBezTo>
                      <a:pt x="3251" y="496443"/>
                      <a:pt x="584" y="491490"/>
                      <a:pt x="13" y="487585"/>
                    </a:cubicBezTo>
                    <a:cubicBezTo>
                      <a:pt x="-273" y="485489"/>
                      <a:pt x="4394" y="481298"/>
                      <a:pt x="7347" y="480536"/>
                    </a:cubicBezTo>
                    <a:cubicBezTo>
                      <a:pt x="13729" y="479012"/>
                      <a:pt x="20587" y="479298"/>
                      <a:pt x="27159" y="478441"/>
                    </a:cubicBezTo>
                    <a:cubicBezTo>
                      <a:pt x="81832" y="471488"/>
                      <a:pt x="125266" y="427958"/>
                      <a:pt x="130219" y="375380"/>
                    </a:cubicBezTo>
                    <a:cubicBezTo>
                      <a:pt x="135553" y="318135"/>
                      <a:pt x="101835" y="267271"/>
                      <a:pt x="46971" y="250127"/>
                    </a:cubicBezTo>
                    <a:cubicBezTo>
                      <a:pt x="41542" y="248412"/>
                      <a:pt x="33350" y="248698"/>
                      <a:pt x="31159" y="245173"/>
                    </a:cubicBezTo>
                    <a:cubicBezTo>
                      <a:pt x="28778" y="241173"/>
                      <a:pt x="31064" y="233648"/>
                      <a:pt x="32779" y="228219"/>
                    </a:cubicBezTo>
                    <a:cubicBezTo>
                      <a:pt x="33159" y="226886"/>
                      <a:pt x="39922" y="227933"/>
                      <a:pt x="43637" y="227457"/>
                    </a:cubicBezTo>
                    <a:cubicBezTo>
                      <a:pt x="101930" y="220885"/>
                      <a:pt x="139839" y="191738"/>
                      <a:pt x="153841" y="142684"/>
                    </a:cubicBezTo>
                    <a:cubicBezTo>
                      <a:pt x="169272" y="88678"/>
                      <a:pt x="153555" y="44863"/>
                      <a:pt x="105359" y="7429"/>
                    </a:cubicBezTo>
                    <a:cubicBezTo>
                      <a:pt x="102501" y="5048"/>
                      <a:pt x="99739" y="2476"/>
                      <a:pt x="96882" y="0"/>
                    </a:cubicBezTo>
                    <a:close/>
                  </a:path>
                </a:pathLst>
              </a:custGeom>
              <a:solidFill>
                <a:srgbClr val="FFFFFF"/>
              </a:solidFill>
              <a:ln w="9525" cap="flat">
                <a:noFill/>
                <a:prstDash val="solid"/>
                <a:miter/>
              </a:ln>
            </p:spPr>
            <p:txBody>
              <a:bodyPr rtlCol="0" anchor="ctr"/>
              <a:lstStyle/>
              <a:p>
                <a:endParaRPr lang="en-US" dirty="0"/>
              </a:p>
            </p:txBody>
          </p:sp>
          <p:sp>
            <p:nvSpPr>
              <p:cNvPr id="85" name="Freeform: Shape 84">
                <a:extLst>
                  <a:ext uri="{FF2B5EF4-FFF2-40B4-BE49-F238E27FC236}">
                    <a16:creationId xmlns:a16="http://schemas.microsoft.com/office/drawing/2014/main" id="{E1F6EC9F-289C-44C8-8A07-213A811EF402}"/>
                  </a:ext>
                </a:extLst>
              </p:cNvPr>
              <p:cNvSpPr/>
              <p:nvPr/>
            </p:nvSpPr>
            <p:spPr>
              <a:xfrm>
                <a:off x="6318816" y="8623019"/>
                <a:ext cx="142875" cy="495300"/>
              </a:xfrm>
              <a:custGeom>
                <a:avLst/>
                <a:gdLst>
                  <a:gd name="connsiteX0" fmla="*/ 0 w 142875"/>
                  <a:gd name="connsiteY0" fmla="*/ 498253 h 495300"/>
                  <a:gd name="connsiteX1" fmla="*/ 24384 w 142875"/>
                  <a:gd name="connsiteY1" fmla="*/ 490157 h 495300"/>
                  <a:gd name="connsiteX2" fmla="*/ 107347 w 142875"/>
                  <a:gd name="connsiteY2" fmla="*/ 372618 h 495300"/>
                  <a:gd name="connsiteX3" fmla="*/ 19812 w 142875"/>
                  <a:gd name="connsiteY3" fmla="*/ 261271 h 495300"/>
                  <a:gd name="connsiteX4" fmla="*/ 571 w 142875"/>
                  <a:gd name="connsiteY4" fmla="*/ 248507 h 495300"/>
                  <a:gd name="connsiteX5" fmla="*/ 22955 w 142875"/>
                  <a:gd name="connsiteY5" fmla="*/ 237363 h 495300"/>
                  <a:gd name="connsiteX6" fmla="*/ 131636 w 142875"/>
                  <a:gd name="connsiteY6" fmla="*/ 143161 h 495300"/>
                  <a:gd name="connsiteX7" fmla="*/ 76771 w 142875"/>
                  <a:gd name="connsiteY7" fmla="*/ 17717 h 495300"/>
                  <a:gd name="connsiteX8" fmla="*/ 46673 w 142875"/>
                  <a:gd name="connsiteY8" fmla="*/ 0 h 495300"/>
                  <a:gd name="connsiteX9" fmla="*/ 148114 w 142875"/>
                  <a:gd name="connsiteY9" fmla="*/ 99441 h 495300"/>
                  <a:gd name="connsiteX10" fmla="*/ 57626 w 142875"/>
                  <a:gd name="connsiteY10" fmla="*/ 253174 h 495300"/>
                  <a:gd name="connsiteX11" fmla="*/ 113824 w 142875"/>
                  <a:gd name="connsiteY11" fmla="*/ 424815 h 495300"/>
                  <a:gd name="connsiteX12" fmla="*/ 0 w 142875"/>
                  <a:gd name="connsiteY12" fmla="*/ 498253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2875" h="495300">
                    <a:moveTo>
                      <a:pt x="0" y="498253"/>
                    </a:moveTo>
                    <a:cubicBezTo>
                      <a:pt x="10192" y="494919"/>
                      <a:pt x="17336" y="492633"/>
                      <a:pt x="24384" y="490157"/>
                    </a:cubicBezTo>
                    <a:cubicBezTo>
                      <a:pt x="78010" y="471011"/>
                      <a:pt x="108585" y="427577"/>
                      <a:pt x="107347" y="372618"/>
                    </a:cubicBezTo>
                    <a:cubicBezTo>
                      <a:pt x="106204" y="320611"/>
                      <a:pt x="72295" y="278035"/>
                      <a:pt x="19812" y="261271"/>
                    </a:cubicBezTo>
                    <a:cubicBezTo>
                      <a:pt x="12763" y="258985"/>
                      <a:pt x="6953" y="252889"/>
                      <a:pt x="571" y="248507"/>
                    </a:cubicBezTo>
                    <a:cubicBezTo>
                      <a:pt x="8001" y="244697"/>
                      <a:pt x="15240" y="238125"/>
                      <a:pt x="22955" y="237363"/>
                    </a:cubicBezTo>
                    <a:cubicBezTo>
                      <a:pt x="78296" y="231838"/>
                      <a:pt x="119063" y="197167"/>
                      <a:pt x="131636" y="143161"/>
                    </a:cubicBezTo>
                    <a:cubicBezTo>
                      <a:pt x="142780" y="95440"/>
                      <a:pt x="121253" y="45910"/>
                      <a:pt x="76771" y="17717"/>
                    </a:cubicBezTo>
                    <a:cubicBezTo>
                      <a:pt x="68104" y="12192"/>
                      <a:pt x="59055" y="7239"/>
                      <a:pt x="46673" y="0"/>
                    </a:cubicBezTo>
                    <a:cubicBezTo>
                      <a:pt x="97822" y="7048"/>
                      <a:pt x="138589" y="48482"/>
                      <a:pt x="148114" y="99441"/>
                    </a:cubicBezTo>
                    <a:cubicBezTo>
                      <a:pt x="160211" y="164116"/>
                      <a:pt x="133826" y="208978"/>
                      <a:pt x="57626" y="253174"/>
                    </a:cubicBezTo>
                    <a:cubicBezTo>
                      <a:pt x="124301" y="312325"/>
                      <a:pt x="141065" y="363379"/>
                      <a:pt x="113824" y="424815"/>
                    </a:cubicBezTo>
                    <a:cubicBezTo>
                      <a:pt x="93345" y="471488"/>
                      <a:pt x="46673" y="502634"/>
                      <a:pt x="0" y="498253"/>
                    </a:cubicBezTo>
                    <a:close/>
                  </a:path>
                </a:pathLst>
              </a:custGeom>
              <a:solidFill>
                <a:srgbClr val="FFFFFF"/>
              </a:solidFill>
              <a:ln w="9525" cap="flat">
                <a:noFill/>
                <a:prstDash val="solid"/>
                <a:miter/>
              </a:ln>
            </p:spPr>
            <p:txBody>
              <a:bodyPr rtlCol="0" anchor="ctr"/>
              <a:lstStyle/>
              <a:p>
                <a:endParaRPr lang="en-US" dirty="0"/>
              </a:p>
            </p:txBody>
          </p:sp>
          <p:sp>
            <p:nvSpPr>
              <p:cNvPr id="86" name="Freeform: Shape 85">
                <a:extLst>
                  <a:ext uri="{FF2B5EF4-FFF2-40B4-BE49-F238E27FC236}">
                    <a16:creationId xmlns:a16="http://schemas.microsoft.com/office/drawing/2014/main" id="{79376C42-8D6B-48CD-A9EA-E78488FC5B43}"/>
                  </a:ext>
                </a:extLst>
              </p:cNvPr>
              <p:cNvSpPr/>
              <p:nvPr/>
            </p:nvSpPr>
            <p:spPr>
              <a:xfrm>
                <a:off x="4191503" y="7910905"/>
                <a:ext cx="4248150" cy="1971675"/>
              </a:xfrm>
              <a:custGeom>
                <a:avLst/>
                <a:gdLst>
                  <a:gd name="connsiteX0" fmla="*/ 4252056 w 4248150"/>
                  <a:gd name="connsiteY0" fmla="*/ 537045 h 1971675"/>
                  <a:gd name="connsiteX1" fmla="*/ 4223195 w 4248150"/>
                  <a:gd name="connsiteY1" fmla="*/ 883183 h 1971675"/>
                  <a:gd name="connsiteX2" fmla="*/ 4206526 w 4248150"/>
                  <a:gd name="connsiteY2" fmla="*/ 1062063 h 1971675"/>
                  <a:gd name="connsiteX3" fmla="*/ 4187571 w 4248150"/>
                  <a:gd name="connsiteY3" fmla="*/ 1243228 h 1971675"/>
                  <a:gd name="connsiteX4" fmla="*/ 4165854 w 4248150"/>
                  <a:gd name="connsiteY4" fmla="*/ 1425537 h 1971675"/>
                  <a:gd name="connsiteX5" fmla="*/ 4140994 w 4248150"/>
                  <a:gd name="connsiteY5" fmla="*/ 1607845 h 1971675"/>
                  <a:gd name="connsiteX6" fmla="*/ 4080034 w 4248150"/>
                  <a:gd name="connsiteY6" fmla="*/ 1967700 h 1971675"/>
                  <a:gd name="connsiteX7" fmla="*/ 4078320 w 4248150"/>
                  <a:gd name="connsiteY7" fmla="*/ 1976177 h 1971675"/>
                  <a:gd name="connsiteX8" fmla="*/ 4072414 w 4248150"/>
                  <a:gd name="connsiteY8" fmla="*/ 1970938 h 1971675"/>
                  <a:gd name="connsiteX9" fmla="*/ 4072414 w 4248150"/>
                  <a:gd name="connsiteY9" fmla="*/ 1970938 h 1971675"/>
                  <a:gd name="connsiteX10" fmla="*/ 3948208 w 4248150"/>
                  <a:gd name="connsiteY10" fmla="*/ 1881784 h 1971675"/>
                  <a:gd name="connsiteX11" fmla="*/ 3824859 w 4248150"/>
                  <a:gd name="connsiteY11" fmla="*/ 1791487 h 1971675"/>
                  <a:gd name="connsiteX12" fmla="*/ 3579971 w 4248150"/>
                  <a:gd name="connsiteY12" fmla="*/ 1608512 h 1971675"/>
                  <a:gd name="connsiteX13" fmla="*/ 3336703 w 4248150"/>
                  <a:gd name="connsiteY13" fmla="*/ 1423441 h 1971675"/>
                  <a:gd name="connsiteX14" fmla="*/ 3095244 w 4248150"/>
                  <a:gd name="connsiteY14" fmla="*/ 1235894 h 1971675"/>
                  <a:gd name="connsiteX15" fmla="*/ 3101340 w 4248150"/>
                  <a:gd name="connsiteY15" fmla="*/ 1235608 h 1971675"/>
                  <a:gd name="connsiteX16" fmla="*/ 3101340 w 4248150"/>
                  <a:gd name="connsiteY16" fmla="*/ 1235608 h 1971675"/>
                  <a:gd name="connsiteX17" fmla="*/ 2929604 w 4248150"/>
                  <a:gd name="connsiteY17" fmla="*/ 1382579 h 1971675"/>
                  <a:gd name="connsiteX18" fmla="*/ 2837116 w 4248150"/>
                  <a:gd name="connsiteY18" fmla="*/ 1447920 h 1971675"/>
                  <a:gd name="connsiteX19" fmla="*/ 2789206 w 4248150"/>
                  <a:gd name="connsiteY19" fmla="*/ 1478210 h 1971675"/>
                  <a:gd name="connsiteX20" fmla="*/ 2740628 w 4248150"/>
                  <a:gd name="connsiteY20" fmla="*/ 1507547 h 1971675"/>
                  <a:gd name="connsiteX21" fmla="*/ 2690813 w 4248150"/>
                  <a:gd name="connsiteY21" fmla="*/ 1534693 h 1971675"/>
                  <a:gd name="connsiteX22" fmla="*/ 2665857 w 4248150"/>
                  <a:gd name="connsiteY22" fmla="*/ 1548218 h 1971675"/>
                  <a:gd name="connsiteX23" fmla="*/ 2640330 w 4248150"/>
                  <a:gd name="connsiteY23" fmla="*/ 1560601 h 1971675"/>
                  <a:gd name="connsiteX24" fmla="*/ 2589181 w 4248150"/>
                  <a:gd name="connsiteY24" fmla="*/ 1585366 h 1971675"/>
                  <a:gd name="connsiteX25" fmla="*/ 2537079 w 4248150"/>
                  <a:gd name="connsiteY25" fmla="*/ 1607940 h 1971675"/>
                  <a:gd name="connsiteX26" fmla="*/ 2323243 w 4248150"/>
                  <a:gd name="connsiteY26" fmla="*/ 1684712 h 1971675"/>
                  <a:gd name="connsiteX27" fmla="*/ 2213229 w 4248150"/>
                  <a:gd name="connsiteY27" fmla="*/ 1713668 h 1971675"/>
                  <a:gd name="connsiteX28" fmla="*/ 2157603 w 4248150"/>
                  <a:gd name="connsiteY28" fmla="*/ 1725669 h 1971675"/>
                  <a:gd name="connsiteX29" fmla="*/ 2129790 w 4248150"/>
                  <a:gd name="connsiteY29" fmla="*/ 1731670 h 1971675"/>
                  <a:gd name="connsiteX30" fmla="*/ 2101787 w 4248150"/>
                  <a:gd name="connsiteY30" fmla="*/ 1736433 h 1971675"/>
                  <a:gd name="connsiteX31" fmla="*/ 2045684 w 4248150"/>
                  <a:gd name="connsiteY31" fmla="*/ 1745862 h 1971675"/>
                  <a:gd name="connsiteX32" fmla="*/ 1989296 w 4248150"/>
                  <a:gd name="connsiteY32" fmla="*/ 1753292 h 1971675"/>
                  <a:gd name="connsiteX33" fmla="*/ 1932813 w 4248150"/>
                  <a:gd name="connsiteY33" fmla="*/ 1760055 h 1971675"/>
                  <a:gd name="connsiteX34" fmla="*/ 1876044 w 4248150"/>
                  <a:gd name="connsiteY34" fmla="*/ 1764055 h 1971675"/>
                  <a:gd name="connsiteX35" fmla="*/ 1762316 w 4248150"/>
                  <a:gd name="connsiteY35" fmla="*/ 1768818 h 1971675"/>
                  <a:gd name="connsiteX36" fmla="*/ 1733836 w 4248150"/>
                  <a:gd name="connsiteY36" fmla="*/ 1769484 h 1971675"/>
                  <a:gd name="connsiteX37" fmla="*/ 1705356 w 4248150"/>
                  <a:gd name="connsiteY37" fmla="*/ 1769103 h 1971675"/>
                  <a:gd name="connsiteX38" fmla="*/ 1648492 w 4248150"/>
                  <a:gd name="connsiteY38" fmla="*/ 1767960 h 1971675"/>
                  <a:gd name="connsiteX39" fmla="*/ 1421797 w 4248150"/>
                  <a:gd name="connsiteY39" fmla="*/ 1747482 h 1971675"/>
                  <a:gd name="connsiteX40" fmla="*/ 578834 w 4248150"/>
                  <a:gd name="connsiteY40" fmla="*/ 1423917 h 1971675"/>
                  <a:gd name="connsiteX41" fmla="*/ 240887 w 4248150"/>
                  <a:gd name="connsiteY41" fmla="*/ 1121594 h 1971675"/>
                  <a:gd name="connsiteX42" fmla="*/ 1238 w 4248150"/>
                  <a:gd name="connsiteY42" fmla="*/ 738879 h 1971675"/>
                  <a:gd name="connsiteX43" fmla="*/ 0 w 4248150"/>
                  <a:gd name="connsiteY43" fmla="*/ 736117 h 1971675"/>
                  <a:gd name="connsiteX44" fmla="*/ 1810 w 4248150"/>
                  <a:gd name="connsiteY44" fmla="*/ 734021 h 1971675"/>
                  <a:gd name="connsiteX45" fmla="*/ 1810 w 4248150"/>
                  <a:gd name="connsiteY45" fmla="*/ 733926 h 1971675"/>
                  <a:gd name="connsiteX46" fmla="*/ 326708 w 4248150"/>
                  <a:gd name="connsiteY46" fmla="*/ 399884 h 1971675"/>
                  <a:gd name="connsiteX47" fmla="*/ 726091 w 4248150"/>
                  <a:gd name="connsiteY47" fmla="*/ 157187 h 1971675"/>
                  <a:gd name="connsiteX48" fmla="*/ 1642872 w 4248150"/>
                  <a:gd name="connsiteY48" fmla="*/ 6788 h 1971675"/>
                  <a:gd name="connsiteX49" fmla="*/ 2517077 w 4248150"/>
                  <a:gd name="connsiteY49" fmla="*/ 320732 h 1971675"/>
                  <a:gd name="connsiteX50" fmla="*/ 2866358 w 4248150"/>
                  <a:gd name="connsiteY50" fmla="*/ 631152 h 1971675"/>
                  <a:gd name="connsiteX51" fmla="*/ 3125438 w 4248150"/>
                  <a:gd name="connsiteY51" fmla="*/ 1018533 h 1971675"/>
                  <a:gd name="connsiteX52" fmla="*/ 3125438 w 4248150"/>
                  <a:gd name="connsiteY52" fmla="*/ 1018533 h 1971675"/>
                  <a:gd name="connsiteX53" fmla="*/ 3119342 w 4248150"/>
                  <a:gd name="connsiteY53" fmla="*/ 1016342 h 1971675"/>
                  <a:gd name="connsiteX54" fmla="*/ 3258407 w 4248150"/>
                  <a:gd name="connsiteY54" fmla="*/ 951763 h 1971675"/>
                  <a:gd name="connsiteX55" fmla="*/ 3398806 w 4248150"/>
                  <a:gd name="connsiteY55" fmla="*/ 888993 h 1971675"/>
                  <a:gd name="connsiteX56" fmla="*/ 3684746 w 4248150"/>
                  <a:gd name="connsiteY56" fmla="*/ 766692 h 1971675"/>
                  <a:gd name="connsiteX57" fmla="*/ 3828193 w 4248150"/>
                  <a:gd name="connsiteY57" fmla="*/ 707542 h 1971675"/>
                  <a:gd name="connsiteX58" fmla="*/ 3970973 w 4248150"/>
                  <a:gd name="connsiteY58" fmla="*/ 649821 h 1971675"/>
                  <a:gd name="connsiteX59" fmla="*/ 4252056 w 4248150"/>
                  <a:gd name="connsiteY59" fmla="*/ 537045 h 1971675"/>
                  <a:gd name="connsiteX60" fmla="*/ 4246340 w 4248150"/>
                  <a:gd name="connsiteY60" fmla="*/ 544665 h 1971675"/>
                  <a:gd name="connsiteX61" fmla="*/ 3963448 w 4248150"/>
                  <a:gd name="connsiteY61" fmla="*/ 671728 h 1971675"/>
                  <a:gd name="connsiteX62" fmla="*/ 3824192 w 4248150"/>
                  <a:gd name="connsiteY62" fmla="*/ 733926 h 1971675"/>
                  <a:gd name="connsiteX63" fmla="*/ 3685604 w 4248150"/>
                  <a:gd name="connsiteY63" fmla="*/ 794791 h 1971675"/>
                  <a:gd name="connsiteX64" fmla="*/ 3407569 w 4248150"/>
                  <a:gd name="connsiteY64" fmla="*/ 912520 h 1971675"/>
                  <a:gd name="connsiteX65" fmla="*/ 3265932 w 4248150"/>
                  <a:gd name="connsiteY65" fmla="*/ 969765 h 1971675"/>
                  <a:gd name="connsiteX66" fmla="*/ 3123057 w 4248150"/>
                  <a:gd name="connsiteY66" fmla="*/ 1025201 h 1971675"/>
                  <a:gd name="connsiteX67" fmla="*/ 3118771 w 4248150"/>
                  <a:gd name="connsiteY67" fmla="*/ 1026820 h 1971675"/>
                  <a:gd name="connsiteX68" fmla="*/ 3116961 w 4248150"/>
                  <a:gd name="connsiteY68" fmla="*/ 1023010 h 1971675"/>
                  <a:gd name="connsiteX69" fmla="*/ 3116961 w 4248150"/>
                  <a:gd name="connsiteY69" fmla="*/ 1023010 h 1971675"/>
                  <a:gd name="connsiteX70" fmla="*/ 2849499 w 4248150"/>
                  <a:gd name="connsiteY70" fmla="*/ 646201 h 1971675"/>
                  <a:gd name="connsiteX71" fmla="*/ 2500313 w 4248150"/>
                  <a:gd name="connsiteY71" fmla="*/ 345592 h 1971675"/>
                  <a:gd name="connsiteX72" fmla="*/ 2088833 w 4248150"/>
                  <a:gd name="connsiteY72" fmla="*/ 139947 h 1971675"/>
                  <a:gd name="connsiteX73" fmla="*/ 1639538 w 4248150"/>
                  <a:gd name="connsiteY73" fmla="*/ 42887 h 1971675"/>
                  <a:gd name="connsiteX74" fmla="*/ 1409414 w 4248150"/>
                  <a:gd name="connsiteY74" fmla="*/ 36410 h 1971675"/>
                  <a:gd name="connsiteX75" fmla="*/ 1380649 w 4248150"/>
                  <a:gd name="connsiteY75" fmla="*/ 37172 h 1971675"/>
                  <a:gd name="connsiteX76" fmla="*/ 1351883 w 4248150"/>
                  <a:gd name="connsiteY76" fmla="*/ 38601 h 1971675"/>
                  <a:gd name="connsiteX77" fmla="*/ 1294448 w 4248150"/>
                  <a:gd name="connsiteY77" fmla="*/ 43554 h 1971675"/>
                  <a:gd name="connsiteX78" fmla="*/ 1180148 w 4248150"/>
                  <a:gd name="connsiteY78" fmla="*/ 57842 h 1971675"/>
                  <a:gd name="connsiteX79" fmla="*/ 738092 w 4248150"/>
                  <a:gd name="connsiteY79" fmla="*/ 184810 h 1971675"/>
                  <a:gd name="connsiteX80" fmla="*/ 340614 w 4248150"/>
                  <a:gd name="connsiteY80" fmla="*/ 417601 h 1971675"/>
                  <a:gd name="connsiteX81" fmla="*/ 9335 w 4248150"/>
                  <a:gd name="connsiteY81" fmla="*/ 739832 h 1971675"/>
                  <a:gd name="connsiteX82" fmla="*/ 9335 w 4248150"/>
                  <a:gd name="connsiteY82" fmla="*/ 739927 h 1971675"/>
                  <a:gd name="connsiteX83" fmla="*/ 9906 w 4248150"/>
                  <a:gd name="connsiteY83" fmla="*/ 735069 h 1971675"/>
                  <a:gd name="connsiteX84" fmla="*/ 261652 w 4248150"/>
                  <a:gd name="connsiteY84" fmla="*/ 1103401 h 1971675"/>
                  <a:gd name="connsiteX85" fmla="*/ 422053 w 4248150"/>
                  <a:gd name="connsiteY85" fmla="*/ 1258373 h 1971675"/>
                  <a:gd name="connsiteX86" fmla="*/ 600551 w 4248150"/>
                  <a:gd name="connsiteY86" fmla="*/ 1391628 h 1971675"/>
                  <a:gd name="connsiteX87" fmla="*/ 997649 w 4248150"/>
                  <a:gd name="connsiteY87" fmla="*/ 1591367 h 1971675"/>
                  <a:gd name="connsiteX88" fmla="*/ 1210342 w 4248150"/>
                  <a:gd name="connsiteY88" fmla="*/ 1656899 h 1971675"/>
                  <a:gd name="connsiteX89" fmla="*/ 1428750 w 4248150"/>
                  <a:gd name="connsiteY89" fmla="*/ 1699666 h 1971675"/>
                  <a:gd name="connsiteX90" fmla="*/ 1483995 w 4248150"/>
                  <a:gd name="connsiteY90" fmla="*/ 1706619 h 1971675"/>
                  <a:gd name="connsiteX91" fmla="*/ 1539335 w 4248150"/>
                  <a:gd name="connsiteY91" fmla="*/ 1712239 h 1971675"/>
                  <a:gd name="connsiteX92" fmla="*/ 1594866 w 4248150"/>
                  <a:gd name="connsiteY92" fmla="*/ 1716716 h 1971675"/>
                  <a:gd name="connsiteX93" fmla="*/ 1650492 w 4248150"/>
                  <a:gd name="connsiteY93" fmla="*/ 1719573 h 1971675"/>
                  <a:gd name="connsiteX94" fmla="*/ 1706118 w 4248150"/>
                  <a:gd name="connsiteY94" fmla="*/ 1720907 h 1971675"/>
                  <a:gd name="connsiteX95" fmla="*/ 1733931 w 4248150"/>
                  <a:gd name="connsiteY95" fmla="*/ 1721383 h 1971675"/>
                  <a:gd name="connsiteX96" fmla="*/ 1761744 w 4248150"/>
                  <a:gd name="connsiteY96" fmla="*/ 1720812 h 1971675"/>
                  <a:gd name="connsiteX97" fmla="*/ 1872996 w 4248150"/>
                  <a:gd name="connsiteY97" fmla="*/ 1716621 h 1971675"/>
                  <a:gd name="connsiteX98" fmla="*/ 2312003 w 4248150"/>
                  <a:gd name="connsiteY98" fmla="*/ 1644802 h 1971675"/>
                  <a:gd name="connsiteX99" fmla="*/ 2523363 w 4248150"/>
                  <a:gd name="connsiteY99" fmla="*/ 1574031 h 1971675"/>
                  <a:gd name="connsiteX100" fmla="*/ 2575179 w 4248150"/>
                  <a:gd name="connsiteY100" fmla="*/ 1553362 h 1971675"/>
                  <a:gd name="connsiteX101" fmla="*/ 2626138 w 4248150"/>
                  <a:gd name="connsiteY101" fmla="*/ 1530502 h 1971675"/>
                  <a:gd name="connsiteX102" fmla="*/ 2651665 w 4248150"/>
                  <a:gd name="connsiteY102" fmla="*/ 1519072 h 1971675"/>
                  <a:gd name="connsiteX103" fmla="*/ 2676620 w 4248150"/>
                  <a:gd name="connsiteY103" fmla="*/ 1506499 h 1971675"/>
                  <a:gd name="connsiteX104" fmla="*/ 2726531 w 4248150"/>
                  <a:gd name="connsiteY104" fmla="*/ 1481258 h 1971675"/>
                  <a:gd name="connsiteX105" fmla="*/ 3095149 w 4248150"/>
                  <a:gd name="connsiteY105" fmla="*/ 1228369 h 1971675"/>
                  <a:gd name="connsiteX106" fmla="*/ 3095149 w 4248150"/>
                  <a:gd name="connsiteY106" fmla="*/ 1228369 h 1971675"/>
                  <a:gd name="connsiteX107" fmla="*/ 3098006 w 4248150"/>
                  <a:gd name="connsiteY107" fmla="*/ 1225702 h 1971675"/>
                  <a:gd name="connsiteX108" fmla="*/ 3101245 w 4248150"/>
                  <a:gd name="connsiteY108" fmla="*/ 1227988 h 1971675"/>
                  <a:gd name="connsiteX109" fmla="*/ 3348419 w 4248150"/>
                  <a:gd name="connsiteY109" fmla="*/ 1407915 h 1971675"/>
                  <a:gd name="connsiteX110" fmla="*/ 3593687 w 4248150"/>
                  <a:gd name="connsiteY110" fmla="*/ 1590319 h 1971675"/>
                  <a:gd name="connsiteX111" fmla="*/ 3837337 w 4248150"/>
                  <a:gd name="connsiteY111" fmla="*/ 1774818 h 1971675"/>
                  <a:gd name="connsiteX112" fmla="*/ 3958304 w 4248150"/>
                  <a:gd name="connsiteY112" fmla="*/ 1868259 h 1971675"/>
                  <a:gd name="connsiteX113" fmla="*/ 4078415 w 4248150"/>
                  <a:gd name="connsiteY113" fmla="*/ 1962842 h 1971675"/>
                  <a:gd name="connsiteX114" fmla="*/ 4078415 w 4248150"/>
                  <a:gd name="connsiteY114" fmla="*/ 1962842 h 1971675"/>
                  <a:gd name="connsiteX115" fmla="*/ 4070795 w 4248150"/>
                  <a:gd name="connsiteY115" fmla="*/ 1966080 h 1971675"/>
                  <a:gd name="connsiteX116" fmla="*/ 4096798 w 4248150"/>
                  <a:gd name="connsiteY116" fmla="*/ 1612798 h 1971675"/>
                  <a:gd name="connsiteX117" fmla="*/ 4115467 w 4248150"/>
                  <a:gd name="connsiteY117" fmla="*/ 1438491 h 1971675"/>
                  <a:gd name="connsiteX118" fmla="*/ 4137184 w 4248150"/>
                  <a:gd name="connsiteY118" fmla="*/ 1264278 h 1971675"/>
                  <a:gd name="connsiteX119" fmla="*/ 4161663 w 4248150"/>
                  <a:gd name="connsiteY119" fmla="*/ 1088923 h 1971675"/>
                  <a:gd name="connsiteX120" fmla="*/ 4188428 w 4248150"/>
                  <a:gd name="connsiteY120" fmla="*/ 911187 h 1971675"/>
                  <a:gd name="connsiteX121" fmla="*/ 4246340 w 4248150"/>
                  <a:gd name="connsiteY121" fmla="*/ 544665 h 1971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4248150" h="1971675">
                    <a:moveTo>
                      <a:pt x="4252056" y="537045"/>
                    </a:moveTo>
                    <a:cubicBezTo>
                      <a:pt x="4243578" y="648487"/>
                      <a:pt x="4233863" y="764883"/>
                      <a:pt x="4223195" y="883183"/>
                    </a:cubicBezTo>
                    <a:cubicBezTo>
                      <a:pt x="4218242" y="942048"/>
                      <a:pt x="4211955" y="1002246"/>
                      <a:pt x="4206526" y="1062063"/>
                    </a:cubicBezTo>
                    <a:lnTo>
                      <a:pt x="4187571" y="1243228"/>
                    </a:lnTo>
                    <a:cubicBezTo>
                      <a:pt x="4180428" y="1303997"/>
                      <a:pt x="4173570" y="1364767"/>
                      <a:pt x="4165854" y="1425537"/>
                    </a:cubicBezTo>
                    <a:cubicBezTo>
                      <a:pt x="4157758" y="1486401"/>
                      <a:pt x="4150233" y="1547171"/>
                      <a:pt x="4140994" y="1607845"/>
                    </a:cubicBezTo>
                    <a:cubicBezTo>
                      <a:pt x="4123468" y="1729003"/>
                      <a:pt x="4103846" y="1849589"/>
                      <a:pt x="4080034" y="1967700"/>
                    </a:cubicBezTo>
                    <a:lnTo>
                      <a:pt x="4078320" y="1976177"/>
                    </a:lnTo>
                    <a:lnTo>
                      <a:pt x="4072414" y="1970938"/>
                    </a:lnTo>
                    <a:lnTo>
                      <a:pt x="4072414" y="1970938"/>
                    </a:lnTo>
                    <a:cubicBezTo>
                      <a:pt x="4030790" y="1941601"/>
                      <a:pt x="3989546" y="1911597"/>
                      <a:pt x="3948208" y="1881784"/>
                    </a:cubicBezTo>
                    <a:lnTo>
                      <a:pt x="3824859" y="1791487"/>
                    </a:lnTo>
                    <a:cubicBezTo>
                      <a:pt x="3743135" y="1730622"/>
                      <a:pt x="3661220" y="1670043"/>
                      <a:pt x="3579971" y="1608512"/>
                    </a:cubicBezTo>
                    <a:cubicBezTo>
                      <a:pt x="3498914" y="1546790"/>
                      <a:pt x="3417284" y="1485830"/>
                      <a:pt x="3336703" y="1423441"/>
                    </a:cubicBezTo>
                    <a:cubicBezTo>
                      <a:pt x="3255836" y="1361433"/>
                      <a:pt x="3175254" y="1299140"/>
                      <a:pt x="3095244" y="1235894"/>
                    </a:cubicBezTo>
                    <a:lnTo>
                      <a:pt x="3101340" y="1235608"/>
                    </a:lnTo>
                    <a:lnTo>
                      <a:pt x="3101340" y="1235608"/>
                    </a:lnTo>
                    <a:cubicBezTo>
                      <a:pt x="3046857" y="1287519"/>
                      <a:pt x="2990755" y="1338192"/>
                      <a:pt x="2929604" y="1382579"/>
                    </a:cubicBezTo>
                    <a:cubicBezTo>
                      <a:pt x="2899886" y="1406010"/>
                      <a:pt x="2868263" y="1426489"/>
                      <a:pt x="2837116" y="1447920"/>
                    </a:cubicBezTo>
                    <a:cubicBezTo>
                      <a:pt x="2821686" y="1458969"/>
                      <a:pt x="2805208" y="1468113"/>
                      <a:pt x="2789206" y="1478210"/>
                    </a:cubicBezTo>
                    <a:cubicBezTo>
                      <a:pt x="2773013" y="1487925"/>
                      <a:pt x="2757202" y="1498403"/>
                      <a:pt x="2740628" y="1507547"/>
                    </a:cubicBezTo>
                    <a:lnTo>
                      <a:pt x="2690813" y="1534693"/>
                    </a:lnTo>
                    <a:lnTo>
                      <a:pt x="2665857" y="1548218"/>
                    </a:lnTo>
                    <a:lnTo>
                      <a:pt x="2640330" y="1560601"/>
                    </a:lnTo>
                    <a:lnTo>
                      <a:pt x="2589181" y="1585366"/>
                    </a:lnTo>
                    <a:cubicBezTo>
                      <a:pt x="2572036" y="1593367"/>
                      <a:pt x="2554415" y="1600416"/>
                      <a:pt x="2537079" y="1607940"/>
                    </a:cubicBezTo>
                    <a:cubicBezTo>
                      <a:pt x="2467547" y="1638135"/>
                      <a:pt x="2395633" y="1662233"/>
                      <a:pt x="2323243" y="1684712"/>
                    </a:cubicBezTo>
                    <a:cubicBezTo>
                      <a:pt x="2286762" y="1694808"/>
                      <a:pt x="2250186" y="1705000"/>
                      <a:pt x="2213229" y="1713668"/>
                    </a:cubicBezTo>
                    <a:lnTo>
                      <a:pt x="2157603" y="1725669"/>
                    </a:lnTo>
                    <a:lnTo>
                      <a:pt x="2129790" y="1731670"/>
                    </a:lnTo>
                    <a:lnTo>
                      <a:pt x="2101787" y="1736433"/>
                    </a:lnTo>
                    <a:lnTo>
                      <a:pt x="2045684" y="1745862"/>
                    </a:lnTo>
                    <a:cubicBezTo>
                      <a:pt x="2027015" y="1749291"/>
                      <a:pt x="2008061" y="1750720"/>
                      <a:pt x="1989296" y="1753292"/>
                    </a:cubicBezTo>
                    <a:lnTo>
                      <a:pt x="1932813" y="1760055"/>
                    </a:lnTo>
                    <a:lnTo>
                      <a:pt x="1876044" y="1764055"/>
                    </a:lnTo>
                    <a:cubicBezTo>
                      <a:pt x="1838230" y="1767484"/>
                      <a:pt x="1800320" y="1767770"/>
                      <a:pt x="1762316" y="1768818"/>
                    </a:cubicBezTo>
                    <a:lnTo>
                      <a:pt x="1733836" y="1769484"/>
                    </a:lnTo>
                    <a:lnTo>
                      <a:pt x="1705356" y="1769103"/>
                    </a:lnTo>
                    <a:cubicBezTo>
                      <a:pt x="1686401" y="1768722"/>
                      <a:pt x="1667447" y="1768913"/>
                      <a:pt x="1648492" y="1767960"/>
                    </a:cubicBezTo>
                    <a:cubicBezTo>
                      <a:pt x="1572578" y="1765579"/>
                      <a:pt x="1496949" y="1758150"/>
                      <a:pt x="1421797" y="1747482"/>
                    </a:cubicBezTo>
                    <a:cubicBezTo>
                      <a:pt x="1121569" y="1704047"/>
                      <a:pt x="829056" y="1596225"/>
                      <a:pt x="578834" y="1423917"/>
                    </a:cubicBezTo>
                    <a:cubicBezTo>
                      <a:pt x="453581" y="1338383"/>
                      <a:pt x="338995" y="1237037"/>
                      <a:pt x="240887" y="1121594"/>
                    </a:cubicBezTo>
                    <a:cubicBezTo>
                      <a:pt x="143256" y="1006056"/>
                      <a:pt x="60484" y="877659"/>
                      <a:pt x="1238" y="738879"/>
                    </a:cubicBezTo>
                    <a:lnTo>
                      <a:pt x="0" y="736117"/>
                    </a:lnTo>
                    <a:lnTo>
                      <a:pt x="1810" y="734021"/>
                    </a:lnTo>
                    <a:lnTo>
                      <a:pt x="1810" y="733926"/>
                    </a:lnTo>
                    <a:cubicBezTo>
                      <a:pt x="95059" y="609435"/>
                      <a:pt x="205073" y="497421"/>
                      <a:pt x="326708" y="399884"/>
                    </a:cubicBezTo>
                    <a:cubicBezTo>
                      <a:pt x="448913" y="302920"/>
                      <a:pt x="583406" y="221100"/>
                      <a:pt x="726091" y="157187"/>
                    </a:cubicBezTo>
                    <a:cubicBezTo>
                      <a:pt x="1012031" y="29648"/>
                      <a:pt x="1331119" y="-19311"/>
                      <a:pt x="1642872" y="6788"/>
                    </a:cubicBezTo>
                    <a:cubicBezTo>
                      <a:pt x="1954816" y="34886"/>
                      <a:pt x="2259044" y="144043"/>
                      <a:pt x="2517077" y="320732"/>
                    </a:cubicBezTo>
                    <a:cubicBezTo>
                      <a:pt x="2646140" y="409028"/>
                      <a:pt x="2763584" y="513803"/>
                      <a:pt x="2866358" y="631152"/>
                    </a:cubicBezTo>
                    <a:cubicBezTo>
                      <a:pt x="2968466" y="749071"/>
                      <a:pt x="3056478" y="879087"/>
                      <a:pt x="3125438" y="1018533"/>
                    </a:cubicBezTo>
                    <a:lnTo>
                      <a:pt x="3125438" y="1018533"/>
                    </a:lnTo>
                    <a:lnTo>
                      <a:pt x="3119342" y="1016342"/>
                    </a:lnTo>
                    <a:cubicBezTo>
                      <a:pt x="3165443" y="994244"/>
                      <a:pt x="3212021" y="973194"/>
                      <a:pt x="3258407" y="951763"/>
                    </a:cubicBezTo>
                    <a:cubicBezTo>
                      <a:pt x="3305080" y="930617"/>
                      <a:pt x="3351276" y="909948"/>
                      <a:pt x="3398806" y="888993"/>
                    </a:cubicBezTo>
                    <a:cubicBezTo>
                      <a:pt x="3493484" y="847464"/>
                      <a:pt x="3589020" y="806412"/>
                      <a:pt x="3684746" y="766692"/>
                    </a:cubicBezTo>
                    <a:lnTo>
                      <a:pt x="3828193" y="707542"/>
                    </a:lnTo>
                    <a:cubicBezTo>
                      <a:pt x="3875913" y="687921"/>
                      <a:pt x="3923633" y="668680"/>
                      <a:pt x="3970973" y="649821"/>
                    </a:cubicBezTo>
                    <a:lnTo>
                      <a:pt x="4252056" y="537045"/>
                    </a:lnTo>
                    <a:close/>
                    <a:moveTo>
                      <a:pt x="4246340" y="544665"/>
                    </a:moveTo>
                    <a:lnTo>
                      <a:pt x="3963448" y="671728"/>
                    </a:lnTo>
                    <a:cubicBezTo>
                      <a:pt x="3916775" y="692778"/>
                      <a:pt x="3870484" y="713543"/>
                      <a:pt x="3824192" y="733926"/>
                    </a:cubicBezTo>
                    <a:lnTo>
                      <a:pt x="3685604" y="794791"/>
                    </a:lnTo>
                    <a:cubicBezTo>
                      <a:pt x="3593306" y="835082"/>
                      <a:pt x="3500914" y="874039"/>
                      <a:pt x="3407569" y="912520"/>
                    </a:cubicBezTo>
                    <a:cubicBezTo>
                      <a:pt x="3361087" y="931475"/>
                      <a:pt x="3313366" y="950906"/>
                      <a:pt x="3265932" y="969765"/>
                    </a:cubicBezTo>
                    <a:cubicBezTo>
                      <a:pt x="3218307" y="988339"/>
                      <a:pt x="3170873" y="1007294"/>
                      <a:pt x="3123057" y="1025201"/>
                    </a:cubicBezTo>
                    <a:lnTo>
                      <a:pt x="3118771" y="1026820"/>
                    </a:lnTo>
                    <a:lnTo>
                      <a:pt x="3116961" y="1023010"/>
                    </a:lnTo>
                    <a:lnTo>
                      <a:pt x="3116961" y="1023010"/>
                    </a:lnTo>
                    <a:cubicBezTo>
                      <a:pt x="3043047" y="887088"/>
                      <a:pt x="2953703" y="759834"/>
                      <a:pt x="2849499" y="646201"/>
                    </a:cubicBezTo>
                    <a:cubicBezTo>
                      <a:pt x="2745962" y="532092"/>
                      <a:pt x="2628614" y="430460"/>
                      <a:pt x="2500313" y="345592"/>
                    </a:cubicBezTo>
                    <a:cubicBezTo>
                      <a:pt x="2371820" y="261010"/>
                      <a:pt x="2233803" y="190906"/>
                      <a:pt x="2088833" y="139947"/>
                    </a:cubicBezTo>
                    <a:cubicBezTo>
                      <a:pt x="1944053" y="88417"/>
                      <a:pt x="1792510" y="56222"/>
                      <a:pt x="1639538" y="42887"/>
                    </a:cubicBezTo>
                    <a:cubicBezTo>
                      <a:pt x="1563053" y="36125"/>
                      <a:pt x="1486186" y="32696"/>
                      <a:pt x="1409414" y="36410"/>
                    </a:cubicBezTo>
                    <a:lnTo>
                      <a:pt x="1380649" y="37172"/>
                    </a:lnTo>
                    <a:cubicBezTo>
                      <a:pt x="1371029" y="37458"/>
                      <a:pt x="1361408" y="37553"/>
                      <a:pt x="1351883" y="38601"/>
                    </a:cubicBezTo>
                    <a:lnTo>
                      <a:pt x="1294448" y="43554"/>
                    </a:lnTo>
                    <a:cubicBezTo>
                      <a:pt x="1256062" y="45840"/>
                      <a:pt x="1218152" y="52412"/>
                      <a:pt x="1180148" y="57842"/>
                    </a:cubicBezTo>
                    <a:cubicBezTo>
                      <a:pt x="1028319" y="81464"/>
                      <a:pt x="879538" y="124612"/>
                      <a:pt x="738092" y="184810"/>
                    </a:cubicBezTo>
                    <a:cubicBezTo>
                      <a:pt x="596741" y="245294"/>
                      <a:pt x="462915" y="323875"/>
                      <a:pt x="340614" y="417601"/>
                    </a:cubicBezTo>
                    <a:cubicBezTo>
                      <a:pt x="217646" y="510660"/>
                      <a:pt x="106775" y="619626"/>
                      <a:pt x="9335" y="739832"/>
                    </a:cubicBezTo>
                    <a:lnTo>
                      <a:pt x="9335" y="739927"/>
                    </a:lnTo>
                    <a:lnTo>
                      <a:pt x="9906" y="735069"/>
                    </a:lnTo>
                    <a:cubicBezTo>
                      <a:pt x="76200" y="869181"/>
                      <a:pt x="161068" y="993578"/>
                      <a:pt x="261652" y="1103401"/>
                    </a:cubicBezTo>
                    <a:cubicBezTo>
                      <a:pt x="311944" y="1158265"/>
                      <a:pt x="365093" y="1210557"/>
                      <a:pt x="422053" y="1258373"/>
                    </a:cubicBezTo>
                    <a:cubicBezTo>
                      <a:pt x="478917" y="1306284"/>
                      <a:pt x="538544" y="1350765"/>
                      <a:pt x="600551" y="1391628"/>
                    </a:cubicBezTo>
                    <a:cubicBezTo>
                      <a:pt x="724567" y="1473447"/>
                      <a:pt x="858488" y="1539837"/>
                      <a:pt x="997649" y="1591367"/>
                    </a:cubicBezTo>
                    <a:cubicBezTo>
                      <a:pt x="1067181" y="1617370"/>
                      <a:pt x="1138428" y="1638611"/>
                      <a:pt x="1210342" y="1656899"/>
                    </a:cubicBezTo>
                    <a:cubicBezTo>
                      <a:pt x="1282351" y="1674901"/>
                      <a:pt x="1355122" y="1689760"/>
                      <a:pt x="1428750" y="1699666"/>
                    </a:cubicBezTo>
                    <a:cubicBezTo>
                      <a:pt x="1447038" y="1702714"/>
                      <a:pt x="1465517" y="1704429"/>
                      <a:pt x="1483995" y="1706619"/>
                    </a:cubicBezTo>
                    <a:cubicBezTo>
                      <a:pt x="1502474" y="1708715"/>
                      <a:pt x="1520857" y="1711001"/>
                      <a:pt x="1539335" y="1712239"/>
                    </a:cubicBezTo>
                    <a:cubicBezTo>
                      <a:pt x="1557814" y="1713668"/>
                      <a:pt x="1576292" y="1715573"/>
                      <a:pt x="1594866" y="1716716"/>
                    </a:cubicBezTo>
                    <a:lnTo>
                      <a:pt x="1650492" y="1719573"/>
                    </a:lnTo>
                    <a:cubicBezTo>
                      <a:pt x="1669066" y="1720621"/>
                      <a:pt x="1687639" y="1720431"/>
                      <a:pt x="1706118" y="1720907"/>
                    </a:cubicBezTo>
                    <a:lnTo>
                      <a:pt x="1733931" y="1721383"/>
                    </a:lnTo>
                    <a:lnTo>
                      <a:pt x="1761744" y="1720812"/>
                    </a:lnTo>
                    <a:cubicBezTo>
                      <a:pt x="1798892" y="1719954"/>
                      <a:pt x="1836039" y="1719859"/>
                      <a:pt x="1872996" y="1716621"/>
                    </a:cubicBezTo>
                    <a:cubicBezTo>
                      <a:pt x="2021205" y="1707476"/>
                      <a:pt x="2168652" y="1683950"/>
                      <a:pt x="2312003" y="1644802"/>
                    </a:cubicBezTo>
                    <a:cubicBezTo>
                      <a:pt x="2383441" y="1624323"/>
                      <a:pt x="2454497" y="1602130"/>
                      <a:pt x="2523363" y="1574031"/>
                    </a:cubicBezTo>
                    <a:cubicBezTo>
                      <a:pt x="2540603" y="1567078"/>
                      <a:pt x="2558129" y="1560696"/>
                      <a:pt x="2575179" y="1553362"/>
                    </a:cubicBezTo>
                    <a:lnTo>
                      <a:pt x="2626138" y="1530502"/>
                    </a:lnTo>
                    <a:lnTo>
                      <a:pt x="2651665" y="1519072"/>
                    </a:lnTo>
                    <a:lnTo>
                      <a:pt x="2676620" y="1506499"/>
                    </a:lnTo>
                    <a:lnTo>
                      <a:pt x="2726531" y="1481258"/>
                    </a:lnTo>
                    <a:cubicBezTo>
                      <a:pt x="2858643" y="1412201"/>
                      <a:pt x="2981801" y="1326191"/>
                      <a:pt x="3095149" y="1228369"/>
                    </a:cubicBezTo>
                    <a:lnTo>
                      <a:pt x="3095149" y="1228369"/>
                    </a:lnTo>
                    <a:lnTo>
                      <a:pt x="3098006" y="1225702"/>
                    </a:lnTo>
                    <a:lnTo>
                      <a:pt x="3101245" y="1227988"/>
                    </a:lnTo>
                    <a:cubicBezTo>
                      <a:pt x="3184112" y="1287234"/>
                      <a:pt x="3266408" y="1347432"/>
                      <a:pt x="3348419" y="1407915"/>
                    </a:cubicBezTo>
                    <a:cubicBezTo>
                      <a:pt x="3430715" y="1468018"/>
                      <a:pt x="3511868" y="1529550"/>
                      <a:pt x="3593687" y="1590319"/>
                    </a:cubicBezTo>
                    <a:cubicBezTo>
                      <a:pt x="3675316" y="1651279"/>
                      <a:pt x="3756184" y="1713287"/>
                      <a:pt x="3837337" y="1774818"/>
                    </a:cubicBezTo>
                    <a:lnTo>
                      <a:pt x="3958304" y="1868259"/>
                    </a:lnTo>
                    <a:cubicBezTo>
                      <a:pt x="3998405" y="1899691"/>
                      <a:pt x="4038600" y="1931028"/>
                      <a:pt x="4078415" y="1962842"/>
                    </a:cubicBezTo>
                    <a:lnTo>
                      <a:pt x="4078415" y="1962842"/>
                    </a:lnTo>
                    <a:lnTo>
                      <a:pt x="4070795" y="1966080"/>
                    </a:lnTo>
                    <a:cubicBezTo>
                      <a:pt x="4075938" y="1846446"/>
                      <a:pt x="4085368" y="1729289"/>
                      <a:pt x="4096798" y="1612798"/>
                    </a:cubicBezTo>
                    <a:cubicBezTo>
                      <a:pt x="4102132" y="1554600"/>
                      <a:pt x="4109085" y="1496498"/>
                      <a:pt x="4115467" y="1438491"/>
                    </a:cubicBezTo>
                    <a:cubicBezTo>
                      <a:pt x="4122230" y="1380483"/>
                      <a:pt x="4129849" y="1322286"/>
                      <a:pt x="4137184" y="1264278"/>
                    </a:cubicBezTo>
                    <a:lnTo>
                      <a:pt x="4161663" y="1088923"/>
                    </a:lnTo>
                    <a:cubicBezTo>
                      <a:pt x="4170616" y="1029868"/>
                      <a:pt x="4178903" y="971194"/>
                      <a:pt x="4188428" y="911187"/>
                    </a:cubicBezTo>
                    <a:cubicBezTo>
                      <a:pt x="4206526" y="792219"/>
                      <a:pt x="4225862" y="670871"/>
                      <a:pt x="4246340" y="544665"/>
                    </a:cubicBezTo>
                    <a:close/>
                  </a:path>
                </a:pathLst>
              </a:custGeom>
              <a:solidFill>
                <a:schemeClr val="bg1"/>
              </a:solidFill>
              <a:ln w="9525" cap="flat">
                <a:noFill/>
                <a:prstDash val="solid"/>
                <a:miter/>
              </a:ln>
            </p:spPr>
            <p:txBody>
              <a:bodyPr rtlCol="0" anchor="ctr"/>
              <a:lstStyle/>
              <a:p>
                <a:endParaRPr lang="en-US" dirty="0"/>
              </a:p>
            </p:txBody>
          </p:sp>
          <p:sp>
            <p:nvSpPr>
              <p:cNvPr id="87" name="Freeform: Shape 86">
                <a:extLst>
                  <a:ext uri="{FF2B5EF4-FFF2-40B4-BE49-F238E27FC236}">
                    <a16:creationId xmlns:a16="http://schemas.microsoft.com/office/drawing/2014/main" id="{19AFDE0F-546E-4C0D-9187-041D8B2D5411}"/>
                  </a:ext>
                </a:extLst>
              </p:cNvPr>
              <p:cNvSpPr/>
              <p:nvPr/>
            </p:nvSpPr>
            <p:spPr>
              <a:xfrm>
                <a:off x="4813486" y="8294787"/>
                <a:ext cx="419100" cy="419100"/>
              </a:xfrm>
              <a:custGeom>
                <a:avLst/>
                <a:gdLst>
                  <a:gd name="connsiteX0" fmla="*/ 213455 w 419100"/>
                  <a:gd name="connsiteY0" fmla="*/ 0 h 419100"/>
                  <a:gd name="connsiteX1" fmla="*/ 0 w 419100"/>
                  <a:gd name="connsiteY1" fmla="*/ 213455 h 419100"/>
                  <a:gd name="connsiteX2" fmla="*/ 213455 w 419100"/>
                  <a:gd name="connsiteY2" fmla="*/ 426911 h 419100"/>
                  <a:gd name="connsiteX3" fmla="*/ 426911 w 419100"/>
                  <a:gd name="connsiteY3" fmla="*/ 213455 h 419100"/>
                  <a:gd name="connsiteX4" fmla="*/ 213455 w 419100"/>
                  <a:gd name="connsiteY4" fmla="*/ 0 h 419100"/>
                  <a:gd name="connsiteX5" fmla="*/ 213455 w 419100"/>
                  <a:gd name="connsiteY5" fmla="*/ 422053 h 419100"/>
                  <a:gd name="connsiteX6" fmla="*/ 4763 w 419100"/>
                  <a:gd name="connsiteY6" fmla="*/ 213360 h 419100"/>
                  <a:gd name="connsiteX7" fmla="*/ 213455 w 419100"/>
                  <a:gd name="connsiteY7" fmla="*/ 4667 h 419100"/>
                  <a:gd name="connsiteX8" fmla="*/ 422148 w 419100"/>
                  <a:gd name="connsiteY8" fmla="*/ 213360 h 419100"/>
                  <a:gd name="connsiteX9" fmla="*/ 213455 w 419100"/>
                  <a:gd name="connsiteY9" fmla="*/ 422053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19100" h="419100">
                    <a:moveTo>
                      <a:pt x="213455" y="0"/>
                    </a:moveTo>
                    <a:cubicBezTo>
                      <a:pt x="95726" y="0"/>
                      <a:pt x="0" y="95726"/>
                      <a:pt x="0" y="213455"/>
                    </a:cubicBezTo>
                    <a:cubicBezTo>
                      <a:pt x="0" y="331184"/>
                      <a:pt x="95726" y="426911"/>
                      <a:pt x="213455" y="426911"/>
                    </a:cubicBezTo>
                    <a:cubicBezTo>
                      <a:pt x="331184" y="426911"/>
                      <a:pt x="426911" y="331184"/>
                      <a:pt x="426911" y="213455"/>
                    </a:cubicBezTo>
                    <a:cubicBezTo>
                      <a:pt x="426911" y="95726"/>
                      <a:pt x="331184" y="0"/>
                      <a:pt x="213455" y="0"/>
                    </a:cubicBezTo>
                    <a:close/>
                    <a:moveTo>
                      <a:pt x="213455" y="422053"/>
                    </a:moveTo>
                    <a:cubicBezTo>
                      <a:pt x="98393" y="422053"/>
                      <a:pt x="4763" y="328422"/>
                      <a:pt x="4763" y="213360"/>
                    </a:cubicBezTo>
                    <a:cubicBezTo>
                      <a:pt x="4763" y="98298"/>
                      <a:pt x="98393" y="4667"/>
                      <a:pt x="213455" y="4667"/>
                    </a:cubicBezTo>
                    <a:cubicBezTo>
                      <a:pt x="328517" y="4667"/>
                      <a:pt x="422148" y="98298"/>
                      <a:pt x="422148" y="213360"/>
                    </a:cubicBezTo>
                    <a:cubicBezTo>
                      <a:pt x="422148" y="328517"/>
                      <a:pt x="328517" y="422053"/>
                      <a:pt x="213455" y="422053"/>
                    </a:cubicBezTo>
                    <a:close/>
                  </a:path>
                </a:pathLst>
              </a:custGeom>
              <a:solidFill>
                <a:srgbClr val="FFFFFF"/>
              </a:solidFill>
              <a:ln w="0" cap="flat">
                <a:noFill/>
                <a:prstDash val="solid"/>
                <a:miter/>
              </a:ln>
            </p:spPr>
            <p:txBody>
              <a:bodyPr rtlCol="0" anchor="ctr"/>
              <a:lstStyle/>
              <a:p>
                <a:endParaRPr lang="en-US" dirty="0"/>
              </a:p>
            </p:txBody>
          </p:sp>
          <p:sp>
            <p:nvSpPr>
              <p:cNvPr id="88" name="Freeform: Shape 87">
                <a:extLst>
                  <a:ext uri="{FF2B5EF4-FFF2-40B4-BE49-F238E27FC236}">
                    <a16:creationId xmlns:a16="http://schemas.microsoft.com/office/drawing/2014/main" id="{36F4AFBA-8374-4088-882F-AB0B70181722}"/>
                  </a:ext>
                </a:extLst>
              </p:cNvPr>
              <p:cNvSpPr/>
              <p:nvPr/>
            </p:nvSpPr>
            <p:spPr>
              <a:xfrm>
                <a:off x="4919499" y="8400801"/>
                <a:ext cx="209550" cy="209550"/>
              </a:xfrm>
              <a:custGeom>
                <a:avLst/>
                <a:gdLst>
                  <a:gd name="connsiteX0" fmla="*/ 107442 w 209550"/>
                  <a:gd name="connsiteY0" fmla="*/ 0 h 209550"/>
                  <a:gd name="connsiteX1" fmla="*/ 0 w 209550"/>
                  <a:gd name="connsiteY1" fmla="*/ 107442 h 209550"/>
                  <a:gd name="connsiteX2" fmla="*/ 107442 w 209550"/>
                  <a:gd name="connsiteY2" fmla="*/ 214884 h 209550"/>
                  <a:gd name="connsiteX3" fmla="*/ 214884 w 209550"/>
                  <a:gd name="connsiteY3" fmla="*/ 107442 h 209550"/>
                  <a:gd name="connsiteX4" fmla="*/ 107442 w 209550"/>
                  <a:gd name="connsiteY4" fmla="*/ 0 h 209550"/>
                  <a:gd name="connsiteX5" fmla="*/ 128016 w 209550"/>
                  <a:gd name="connsiteY5" fmla="*/ 117824 h 209550"/>
                  <a:gd name="connsiteX6" fmla="*/ 85630 w 209550"/>
                  <a:gd name="connsiteY6" fmla="*/ 75533 h 209550"/>
                  <a:gd name="connsiteX7" fmla="*/ 128016 w 209550"/>
                  <a:gd name="connsiteY7" fmla="*/ 33242 h 209550"/>
                  <a:gd name="connsiteX8" fmla="*/ 170307 w 209550"/>
                  <a:gd name="connsiteY8" fmla="*/ 75533 h 209550"/>
                  <a:gd name="connsiteX9" fmla="*/ 128016 w 209550"/>
                  <a:gd name="connsiteY9" fmla="*/ 117824 h 209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9550" h="209550">
                    <a:moveTo>
                      <a:pt x="107442" y="0"/>
                    </a:moveTo>
                    <a:cubicBezTo>
                      <a:pt x="48101" y="0"/>
                      <a:pt x="0" y="48101"/>
                      <a:pt x="0" y="107442"/>
                    </a:cubicBezTo>
                    <a:cubicBezTo>
                      <a:pt x="0" y="166783"/>
                      <a:pt x="48101" y="214884"/>
                      <a:pt x="107442" y="214884"/>
                    </a:cubicBezTo>
                    <a:cubicBezTo>
                      <a:pt x="166783" y="214884"/>
                      <a:pt x="214884" y="166783"/>
                      <a:pt x="214884" y="107442"/>
                    </a:cubicBezTo>
                    <a:cubicBezTo>
                      <a:pt x="214884" y="48101"/>
                      <a:pt x="166783" y="0"/>
                      <a:pt x="107442" y="0"/>
                    </a:cubicBezTo>
                    <a:close/>
                    <a:moveTo>
                      <a:pt x="128016" y="117824"/>
                    </a:moveTo>
                    <a:cubicBezTo>
                      <a:pt x="104680" y="117824"/>
                      <a:pt x="85630" y="98965"/>
                      <a:pt x="85630" y="75533"/>
                    </a:cubicBezTo>
                    <a:cubicBezTo>
                      <a:pt x="85630" y="52197"/>
                      <a:pt x="104585" y="33242"/>
                      <a:pt x="128016" y="33242"/>
                    </a:cubicBezTo>
                    <a:cubicBezTo>
                      <a:pt x="151352" y="33242"/>
                      <a:pt x="170307" y="52197"/>
                      <a:pt x="170307" y="75533"/>
                    </a:cubicBezTo>
                    <a:cubicBezTo>
                      <a:pt x="170307" y="98965"/>
                      <a:pt x="151352" y="117824"/>
                      <a:pt x="128016" y="117824"/>
                    </a:cubicBezTo>
                    <a:close/>
                  </a:path>
                </a:pathLst>
              </a:custGeom>
              <a:solidFill>
                <a:srgbClr val="FFFFFF"/>
              </a:solidFill>
              <a:ln w="9525" cap="flat">
                <a:noFill/>
                <a:prstDash val="solid"/>
                <a:miter/>
              </a:ln>
            </p:spPr>
            <p:txBody>
              <a:bodyPr rtlCol="0" anchor="ctr"/>
              <a:lstStyle/>
              <a:p>
                <a:endParaRPr lang="en-US" dirty="0"/>
              </a:p>
            </p:txBody>
          </p:sp>
        </p:grpSp>
        <p:sp>
          <p:nvSpPr>
            <p:cNvPr id="78" name="Freeform: Shape 77">
              <a:extLst>
                <a:ext uri="{FF2B5EF4-FFF2-40B4-BE49-F238E27FC236}">
                  <a16:creationId xmlns:a16="http://schemas.microsoft.com/office/drawing/2014/main" id="{46E139B3-D653-48A5-B46D-6F909C115700}"/>
                </a:ext>
              </a:extLst>
            </p:cNvPr>
            <p:cNvSpPr/>
            <p:nvPr/>
          </p:nvSpPr>
          <p:spPr>
            <a:xfrm rot="13729632" flipH="1" flipV="1">
              <a:off x="7503406" y="2916316"/>
              <a:ext cx="79680" cy="80786"/>
            </a:xfrm>
            <a:custGeom>
              <a:avLst/>
              <a:gdLst>
                <a:gd name="connsiteX0" fmla="*/ 17008 w 2057400"/>
                <a:gd name="connsiteY0" fmla="*/ 1043539 h 2085975"/>
                <a:gd name="connsiteX1" fmla="*/ 1116384 w 2057400"/>
                <a:gd name="connsiteY1" fmla="*/ 16268 h 2085975"/>
                <a:gd name="connsiteX2" fmla="*/ 1970967 w 2057400"/>
                <a:gd name="connsiteY2" fmla="*/ 996962 h 2085975"/>
                <a:gd name="connsiteX3" fmla="*/ 1151436 w 2057400"/>
                <a:gd name="connsiteY3" fmla="*/ 2094052 h 2085975"/>
                <a:gd name="connsiteX4" fmla="*/ 17008 w 2057400"/>
                <a:gd name="connsiteY4" fmla="*/ 1043539 h 2085975"/>
                <a:gd name="connsiteX5" fmla="*/ 17008 w 2057400"/>
                <a:gd name="connsiteY5" fmla="*/ 1043539 h 2085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7400" h="2085975">
                  <a:moveTo>
                    <a:pt x="17008" y="1043539"/>
                  </a:moveTo>
                  <a:cubicBezTo>
                    <a:pt x="-117104" y="255060"/>
                    <a:pt x="569173" y="-80697"/>
                    <a:pt x="1116384" y="16268"/>
                  </a:cubicBezTo>
                  <a:cubicBezTo>
                    <a:pt x="1663595" y="113232"/>
                    <a:pt x="2297389" y="406031"/>
                    <a:pt x="1970967" y="996962"/>
                  </a:cubicBezTo>
                  <a:cubicBezTo>
                    <a:pt x="1644545" y="1587893"/>
                    <a:pt x="1477096" y="2086241"/>
                    <a:pt x="1151436" y="2094052"/>
                  </a:cubicBezTo>
                  <a:cubicBezTo>
                    <a:pt x="825681" y="2101767"/>
                    <a:pt x="151120" y="1831923"/>
                    <a:pt x="17008" y="1043539"/>
                  </a:cubicBezTo>
                  <a:lnTo>
                    <a:pt x="17008" y="1043539"/>
                  </a:lnTo>
                  <a:close/>
                </a:path>
              </a:pathLst>
            </a:custGeom>
            <a:solidFill>
              <a:schemeClr val="bg1">
                <a:alpha val="70000"/>
              </a:schemeClr>
            </a:solidFill>
            <a:ln w="25400" cap="flat">
              <a:noFill/>
              <a:miter lim="400000"/>
            </a:ln>
            <a:effectLst>
              <a:innerShdw blurRad="533400">
                <a:srgbClr val="FEFFFE">
                  <a:alpha val="62000"/>
                </a:srgbClr>
              </a:innerShdw>
            </a:effectLst>
          </p:spPr>
          <p:txBody>
            <a:bodyPr wrap="square" lIns="38100" tIns="38100" rIns="38100" bIns="38100" numCol="1" anchor="ctr">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sp>
          <p:nvSpPr>
            <p:cNvPr id="79" name="Freeform: Shape 78">
              <a:extLst>
                <a:ext uri="{FF2B5EF4-FFF2-40B4-BE49-F238E27FC236}">
                  <a16:creationId xmlns:a16="http://schemas.microsoft.com/office/drawing/2014/main" id="{0D7623AF-2853-4171-86AD-5DFF82EE8579}"/>
                </a:ext>
              </a:extLst>
            </p:cNvPr>
            <p:cNvSpPr/>
            <p:nvPr/>
          </p:nvSpPr>
          <p:spPr>
            <a:xfrm rot="2048190" flipH="1" flipV="1">
              <a:off x="7639395" y="3384253"/>
              <a:ext cx="102806" cy="104238"/>
            </a:xfrm>
            <a:custGeom>
              <a:avLst/>
              <a:gdLst>
                <a:gd name="connsiteX0" fmla="*/ 17008 w 2057400"/>
                <a:gd name="connsiteY0" fmla="*/ 1043539 h 2085975"/>
                <a:gd name="connsiteX1" fmla="*/ 1116384 w 2057400"/>
                <a:gd name="connsiteY1" fmla="*/ 16268 h 2085975"/>
                <a:gd name="connsiteX2" fmla="*/ 1970967 w 2057400"/>
                <a:gd name="connsiteY2" fmla="*/ 996962 h 2085975"/>
                <a:gd name="connsiteX3" fmla="*/ 1151436 w 2057400"/>
                <a:gd name="connsiteY3" fmla="*/ 2094052 h 2085975"/>
                <a:gd name="connsiteX4" fmla="*/ 17008 w 2057400"/>
                <a:gd name="connsiteY4" fmla="*/ 1043539 h 2085975"/>
                <a:gd name="connsiteX5" fmla="*/ 17008 w 2057400"/>
                <a:gd name="connsiteY5" fmla="*/ 1043539 h 2085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7400" h="2085975">
                  <a:moveTo>
                    <a:pt x="17008" y="1043539"/>
                  </a:moveTo>
                  <a:cubicBezTo>
                    <a:pt x="-117104" y="255060"/>
                    <a:pt x="569173" y="-80697"/>
                    <a:pt x="1116384" y="16268"/>
                  </a:cubicBezTo>
                  <a:cubicBezTo>
                    <a:pt x="1663595" y="113232"/>
                    <a:pt x="2297389" y="406031"/>
                    <a:pt x="1970967" y="996962"/>
                  </a:cubicBezTo>
                  <a:cubicBezTo>
                    <a:pt x="1644545" y="1587893"/>
                    <a:pt x="1477096" y="2086241"/>
                    <a:pt x="1151436" y="2094052"/>
                  </a:cubicBezTo>
                  <a:cubicBezTo>
                    <a:pt x="825681" y="2101767"/>
                    <a:pt x="151120" y="1831923"/>
                    <a:pt x="17008" y="1043539"/>
                  </a:cubicBezTo>
                  <a:lnTo>
                    <a:pt x="17008" y="1043539"/>
                  </a:lnTo>
                  <a:close/>
                </a:path>
              </a:pathLst>
            </a:custGeom>
            <a:solidFill>
              <a:schemeClr val="bg1">
                <a:alpha val="58000"/>
              </a:schemeClr>
            </a:solidFill>
            <a:ln w="25400" cap="flat">
              <a:noFill/>
              <a:miter lim="400000"/>
            </a:ln>
            <a:effectLst>
              <a:innerShdw blurRad="533400">
                <a:srgbClr val="FEFFFE">
                  <a:alpha val="62000"/>
                </a:srgbClr>
              </a:innerShdw>
            </a:effectLst>
          </p:spPr>
          <p:txBody>
            <a:bodyPr wrap="square" lIns="38100" tIns="38100" rIns="38100" bIns="38100" numCol="1" anchor="ctr">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sp>
          <p:nvSpPr>
            <p:cNvPr id="80" name="Freeform: Shape 79">
              <a:extLst>
                <a:ext uri="{FF2B5EF4-FFF2-40B4-BE49-F238E27FC236}">
                  <a16:creationId xmlns:a16="http://schemas.microsoft.com/office/drawing/2014/main" id="{7D37F6BB-0A03-4B2C-AE45-984BAAF31698}"/>
                </a:ext>
              </a:extLst>
            </p:cNvPr>
            <p:cNvSpPr/>
            <p:nvPr/>
          </p:nvSpPr>
          <p:spPr>
            <a:xfrm rot="8748588" flipH="1" flipV="1">
              <a:off x="7315995" y="3233221"/>
              <a:ext cx="108646" cy="110158"/>
            </a:xfrm>
            <a:custGeom>
              <a:avLst/>
              <a:gdLst>
                <a:gd name="connsiteX0" fmla="*/ 17008 w 2057400"/>
                <a:gd name="connsiteY0" fmla="*/ 1043539 h 2085975"/>
                <a:gd name="connsiteX1" fmla="*/ 1116384 w 2057400"/>
                <a:gd name="connsiteY1" fmla="*/ 16268 h 2085975"/>
                <a:gd name="connsiteX2" fmla="*/ 1970967 w 2057400"/>
                <a:gd name="connsiteY2" fmla="*/ 996962 h 2085975"/>
                <a:gd name="connsiteX3" fmla="*/ 1151436 w 2057400"/>
                <a:gd name="connsiteY3" fmla="*/ 2094052 h 2085975"/>
                <a:gd name="connsiteX4" fmla="*/ 17008 w 2057400"/>
                <a:gd name="connsiteY4" fmla="*/ 1043539 h 2085975"/>
                <a:gd name="connsiteX5" fmla="*/ 17008 w 2057400"/>
                <a:gd name="connsiteY5" fmla="*/ 1043539 h 2085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7400" h="2085975">
                  <a:moveTo>
                    <a:pt x="17008" y="1043539"/>
                  </a:moveTo>
                  <a:cubicBezTo>
                    <a:pt x="-117104" y="255060"/>
                    <a:pt x="569173" y="-80697"/>
                    <a:pt x="1116384" y="16268"/>
                  </a:cubicBezTo>
                  <a:cubicBezTo>
                    <a:pt x="1663595" y="113232"/>
                    <a:pt x="2297389" y="406031"/>
                    <a:pt x="1970967" y="996962"/>
                  </a:cubicBezTo>
                  <a:cubicBezTo>
                    <a:pt x="1644545" y="1587893"/>
                    <a:pt x="1477096" y="2086241"/>
                    <a:pt x="1151436" y="2094052"/>
                  </a:cubicBezTo>
                  <a:cubicBezTo>
                    <a:pt x="825681" y="2101767"/>
                    <a:pt x="151120" y="1831923"/>
                    <a:pt x="17008" y="1043539"/>
                  </a:cubicBezTo>
                  <a:lnTo>
                    <a:pt x="17008" y="1043539"/>
                  </a:lnTo>
                  <a:close/>
                </a:path>
              </a:pathLst>
            </a:custGeom>
            <a:solidFill>
              <a:schemeClr val="bg1">
                <a:alpha val="58000"/>
              </a:schemeClr>
            </a:solidFill>
            <a:ln w="25400" cap="flat">
              <a:noFill/>
              <a:miter lim="400000"/>
            </a:ln>
            <a:effectLst>
              <a:innerShdw blurRad="533400">
                <a:srgbClr val="FEFFFE">
                  <a:alpha val="62000"/>
                </a:srgbClr>
              </a:innerShdw>
            </a:effectLst>
          </p:spPr>
          <p:txBody>
            <a:bodyPr wrap="square" lIns="38100" tIns="38100" rIns="38100" bIns="38100" numCol="1" anchor="ctr">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sp>
          <p:nvSpPr>
            <p:cNvPr id="81" name="Freeform: Shape 80">
              <a:extLst>
                <a:ext uri="{FF2B5EF4-FFF2-40B4-BE49-F238E27FC236}">
                  <a16:creationId xmlns:a16="http://schemas.microsoft.com/office/drawing/2014/main" id="{65316A12-3752-47AD-9632-B09EA0591B56}"/>
                </a:ext>
              </a:extLst>
            </p:cNvPr>
            <p:cNvSpPr/>
            <p:nvPr/>
          </p:nvSpPr>
          <p:spPr>
            <a:xfrm rot="8748588" flipH="1">
              <a:off x="7813111" y="3661551"/>
              <a:ext cx="38780" cy="39320"/>
            </a:xfrm>
            <a:custGeom>
              <a:avLst/>
              <a:gdLst>
                <a:gd name="connsiteX0" fmla="*/ 17008 w 2057400"/>
                <a:gd name="connsiteY0" fmla="*/ 1043539 h 2085975"/>
                <a:gd name="connsiteX1" fmla="*/ 1116384 w 2057400"/>
                <a:gd name="connsiteY1" fmla="*/ 16268 h 2085975"/>
                <a:gd name="connsiteX2" fmla="*/ 1970967 w 2057400"/>
                <a:gd name="connsiteY2" fmla="*/ 996962 h 2085975"/>
                <a:gd name="connsiteX3" fmla="*/ 1151436 w 2057400"/>
                <a:gd name="connsiteY3" fmla="*/ 2094052 h 2085975"/>
                <a:gd name="connsiteX4" fmla="*/ 17008 w 2057400"/>
                <a:gd name="connsiteY4" fmla="*/ 1043539 h 2085975"/>
                <a:gd name="connsiteX5" fmla="*/ 17008 w 2057400"/>
                <a:gd name="connsiteY5" fmla="*/ 1043539 h 2085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7400" h="2085975">
                  <a:moveTo>
                    <a:pt x="17008" y="1043539"/>
                  </a:moveTo>
                  <a:cubicBezTo>
                    <a:pt x="-117104" y="255060"/>
                    <a:pt x="569173" y="-80697"/>
                    <a:pt x="1116384" y="16268"/>
                  </a:cubicBezTo>
                  <a:cubicBezTo>
                    <a:pt x="1663595" y="113232"/>
                    <a:pt x="2297389" y="406031"/>
                    <a:pt x="1970967" y="996962"/>
                  </a:cubicBezTo>
                  <a:cubicBezTo>
                    <a:pt x="1644545" y="1587893"/>
                    <a:pt x="1477096" y="2086241"/>
                    <a:pt x="1151436" y="2094052"/>
                  </a:cubicBezTo>
                  <a:cubicBezTo>
                    <a:pt x="825681" y="2101767"/>
                    <a:pt x="151120" y="1831923"/>
                    <a:pt x="17008" y="1043539"/>
                  </a:cubicBezTo>
                  <a:lnTo>
                    <a:pt x="17008" y="1043539"/>
                  </a:lnTo>
                  <a:close/>
                </a:path>
              </a:pathLst>
            </a:custGeom>
            <a:solidFill>
              <a:schemeClr val="bg1">
                <a:alpha val="70000"/>
              </a:schemeClr>
            </a:solidFill>
            <a:ln w="25400" cap="flat">
              <a:noFill/>
              <a:miter lim="400000"/>
            </a:ln>
            <a:effectLst>
              <a:innerShdw blurRad="533400">
                <a:srgbClr val="FEFFFE">
                  <a:alpha val="62000"/>
                </a:srgbClr>
              </a:innerShdw>
            </a:effectLst>
          </p:spPr>
          <p:txBody>
            <a:bodyPr wrap="square" lIns="38100" tIns="38100" rIns="38100" bIns="38100" numCol="1" anchor="ctr">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sp>
          <p:nvSpPr>
            <p:cNvPr id="113" name="Freeform: Shape 112">
              <a:extLst>
                <a:ext uri="{FF2B5EF4-FFF2-40B4-BE49-F238E27FC236}">
                  <a16:creationId xmlns:a16="http://schemas.microsoft.com/office/drawing/2014/main" id="{959A4C0A-91FB-4EDB-82D4-1A1E809E655D}"/>
                </a:ext>
              </a:extLst>
            </p:cNvPr>
            <p:cNvSpPr/>
            <p:nvPr/>
          </p:nvSpPr>
          <p:spPr>
            <a:xfrm rot="2048190" flipH="1" flipV="1">
              <a:off x="7889539" y="3397588"/>
              <a:ext cx="38780" cy="39320"/>
            </a:xfrm>
            <a:custGeom>
              <a:avLst/>
              <a:gdLst>
                <a:gd name="connsiteX0" fmla="*/ 17008 w 2057400"/>
                <a:gd name="connsiteY0" fmla="*/ 1043539 h 2085975"/>
                <a:gd name="connsiteX1" fmla="*/ 1116384 w 2057400"/>
                <a:gd name="connsiteY1" fmla="*/ 16268 h 2085975"/>
                <a:gd name="connsiteX2" fmla="*/ 1970967 w 2057400"/>
                <a:gd name="connsiteY2" fmla="*/ 996962 h 2085975"/>
                <a:gd name="connsiteX3" fmla="*/ 1151436 w 2057400"/>
                <a:gd name="connsiteY3" fmla="*/ 2094052 h 2085975"/>
                <a:gd name="connsiteX4" fmla="*/ 17008 w 2057400"/>
                <a:gd name="connsiteY4" fmla="*/ 1043539 h 2085975"/>
                <a:gd name="connsiteX5" fmla="*/ 17008 w 2057400"/>
                <a:gd name="connsiteY5" fmla="*/ 1043539 h 2085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7400" h="2085975">
                  <a:moveTo>
                    <a:pt x="17008" y="1043539"/>
                  </a:moveTo>
                  <a:cubicBezTo>
                    <a:pt x="-117104" y="255060"/>
                    <a:pt x="569173" y="-80697"/>
                    <a:pt x="1116384" y="16268"/>
                  </a:cubicBezTo>
                  <a:cubicBezTo>
                    <a:pt x="1663595" y="113232"/>
                    <a:pt x="2297389" y="406031"/>
                    <a:pt x="1970967" y="996962"/>
                  </a:cubicBezTo>
                  <a:cubicBezTo>
                    <a:pt x="1644545" y="1587893"/>
                    <a:pt x="1477096" y="2086241"/>
                    <a:pt x="1151436" y="2094052"/>
                  </a:cubicBezTo>
                  <a:cubicBezTo>
                    <a:pt x="825681" y="2101767"/>
                    <a:pt x="151120" y="1831923"/>
                    <a:pt x="17008" y="1043539"/>
                  </a:cubicBezTo>
                  <a:lnTo>
                    <a:pt x="17008" y="1043539"/>
                  </a:lnTo>
                  <a:close/>
                </a:path>
              </a:pathLst>
            </a:custGeom>
            <a:solidFill>
              <a:schemeClr val="bg1">
                <a:alpha val="70000"/>
              </a:schemeClr>
            </a:solidFill>
            <a:ln w="25400" cap="flat">
              <a:noFill/>
              <a:miter lim="400000"/>
            </a:ln>
            <a:effectLst>
              <a:innerShdw blurRad="533400">
                <a:srgbClr val="FEFFFE">
                  <a:alpha val="62000"/>
                </a:srgbClr>
              </a:innerShdw>
            </a:effectLst>
          </p:spPr>
          <p:txBody>
            <a:bodyPr wrap="square" lIns="38100" tIns="38100" rIns="38100" bIns="38100" numCol="1" anchor="ctr">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sp>
          <p:nvSpPr>
            <p:cNvPr id="115" name="Freeform: Shape 114">
              <a:extLst>
                <a:ext uri="{FF2B5EF4-FFF2-40B4-BE49-F238E27FC236}">
                  <a16:creationId xmlns:a16="http://schemas.microsoft.com/office/drawing/2014/main" id="{23B6E7C7-9A85-458A-98DF-F9BC6BF0D72A}"/>
                </a:ext>
              </a:extLst>
            </p:cNvPr>
            <p:cNvSpPr/>
            <p:nvPr/>
          </p:nvSpPr>
          <p:spPr>
            <a:xfrm rot="13729632" flipH="1" flipV="1">
              <a:off x="7544538" y="3167358"/>
              <a:ext cx="109874" cy="111400"/>
            </a:xfrm>
            <a:custGeom>
              <a:avLst/>
              <a:gdLst>
                <a:gd name="connsiteX0" fmla="*/ 17008 w 2057400"/>
                <a:gd name="connsiteY0" fmla="*/ 1043539 h 2085975"/>
                <a:gd name="connsiteX1" fmla="*/ 1116384 w 2057400"/>
                <a:gd name="connsiteY1" fmla="*/ 16268 h 2085975"/>
                <a:gd name="connsiteX2" fmla="*/ 1970967 w 2057400"/>
                <a:gd name="connsiteY2" fmla="*/ 996962 h 2085975"/>
                <a:gd name="connsiteX3" fmla="*/ 1151436 w 2057400"/>
                <a:gd name="connsiteY3" fmla="*/ 2094052 h 2085975"/>
                <a:gd name="connsiteX4" fmla="*/ 17008 w 2057400"/>
                <a:gd name="connsiteY4" fmla="*/ 1043539 h 2085975"/>
                <a:gd name="connsiteX5" fmla="*/ 17008 w 2057400"/>
                <a:gd name="connsiteY5" fmla="*/ 1043539 h 2085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7400" h="2085975">
                  <a:moveTo>
                    <a:pt x="17008" y="1043539"/>
                  </a:moveTo>
                  <a:cubicBezTo>
                    <a:pt x="-117104" y="255060"/>
                    <a:pt x="569173" y="-80697"/>
                    <a:pt x="1116384" y="16268"/>
                  </a:cubicBezTo>
                  <a:cubicBezTo>
                    <a:pt x="1663595" y="113232"/>
                    <a:pt x="2297389" y="406031"/>
                    <a:pt x="1970967" y="996962"/>
                  </a:cubicBezTo>
                  <a:cubicBezTo>
                    <a:pt x="1644545" y="1587893"/>
                    <a:pt x="1477096" y="2086241"/>
                    <a:pt x="1151436" y="2094052"/>
                  </a:cubicBezTo>
                  <a:cubicBezTo>
                    <a:pt x="825681" y="2101767"/>
                    <a:pt x="151120" y="1831923"/>
                    <a:pt x="17008" y="1043539"/>
                  </a:cubicBezTo>
                  <a:lnTo>
                    <a:pt x="17008" y="1043539"/>
                  </a:lnTo>
                  <a:close/>
                </a:path>
              </a:pathLst>
            </a:custGeom>
            <a:solidFill>
              <a:schemeClr val="bg1">
                <a:alpha val="58000"/>
              </a:schemeClr>
            </a:solidFill>
            <a:ln w="25400" cap="flat">
              <a:noFill/>
              <a:miter lim="400000"/>
            </a:ln>
            <a:effectLst>
              <a:innerShdw blurRad="533400">
                <a:srgbClr val="FEFFFE">
                  <a:alpha val="62000"/>
                </a:srgbClr>
              </a:innerShdw>
            </a:effectLst>
          </p:spPr>
          <p:txBody>
            <a:bodyPr wrap="square" lIns="38100" tIns="38100" rIns="38100" bIns="38100" numCol="1" anchor="ctr">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sp>
          <p:nvSpPr>
            <p:cNvPr id="122" name="Freeform: Shape 121">
              <a:extLst>
                <a:ext uri="{FF2B5EF4-FFF2-40B4-BE49-F238E27FC236}">
                  <a16:creationId xmlns:a16="http://schemas.microsoft.com/office/drawing/2014/main" id="{7789703E-E60C-49E6-831F-F3FFB58CD997}"/>
                </a:ext>
              </a:extLst>
            </p:cNvPr>
            <p:cNvSpPr/>
            <p:nvPr/>
          </p:nvSpPr>
          <p:spPr>
            <a:xfrm rot="13729632" flipH="1" flipV="1">
              <a:off x="7774396" y="3085246"/>
              <a:ext cx="109874" cy="111400"/>
            </a:xfrm>
            <a:custGeom>
              <a:avLst/>
              <a:gdLst>
                <a:gd name="connsiteX0" fmla="*/ 17008 w 2057400"/>
                <a:gd name="connsiteY0" fmla="*/ 1043539 h 2085975"/>
                <a:gd name="connsiteX1" fmla="*/ 1116384 w 2057400"/>
                <a:gd name="connsiteY1" fmla="*/ 16268 h 2085975"/>
                <a:gd name="connsiteX2" fmla="*/ 1970967 w 2057400"/>
                <a:gd name="connsiteY2" fmla="*/ 996962 h 2085975"/>
                <a:gd name="connsiteX3" fmla="*/ 1151436 w 2057400"/>
                <a:gd name="connsiteY3" fmla="*/ 2094052 h 2085975"/>
                <a:gd name="connsiteX4" fmla="*/ 17008 w 2057400"/>
                <a:gd name="connsiteY4" fmla="*/ 1043539 h 2085975"/>
                <a:gd name="connsiteX5" fmla="*/ 17008 w 2057400"/>
                <a:gd name="connsiteY5" fmla="*/ 1043539 h 2085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7400" h="2085975">
                  <a:moveTo>
                    <a:pt x="17008" y="1043539"/>
                  </a:moveTo>
                  <a:cubicBezTo>
                    <a:pt x="-117104" y="255060"/>
                    <a:pt x="569173" y="-80697"/>
                    <a:pt x="1116384" y="16268"/>
                  </a:cubicBezTo>
                  <a:cubicBezTo>
                    <a:pt x="1663595" y="113232"/>
                    <a:pt x="2297389" y="406031"/>
                    <a:pt x="1970967" y="996962"/>
                  </a:cubicBezTo>
                  <a:cubicBezTo>
                    <a:pt x="1644545" y="1587893"/>
                    <a:pt x="1477096" y="2086241"/>
                    <a:pt x="1151436" y="2094052"/>
                  </a:cubicBezTo>
                  <a:cubicBezTo>
                    <a:pt x="825681" y="2101767"/>
                    <a:pt x="151120" y="1831923"/>
                    <a:pt x="17008" y="1043539"/>
                  </a:cubicBezTo>
                  <a:lnTo>
                    <a:pt x="17008" y="1043539"/>
                  </a:lnTo>
                  <a:close/>
                </a:path>
              </a:pathLst>
            </a:custGeom>
            <a:solidFill>
              <a:schemeClr val="bg1">
                <a:alpha val="58000"/>
              </a:schemeClr>
            </a:solidFill>
            <a:ln w="25400" cap="flat">
              <a:noFill/>
              <a:miter lim="400000"/>
            </a:ln>
            <a:effectLst>
              <a:innerShdw blurRad="533400">
                <a:srgbClr val="FEFFFE">
                  <a:alpha val="62000"/>
                </a:srgbClr>
              </a:innerShdw>
            </a:effectLst>
          </p:spPr>
          <p:txBody>
            <a:bodyPr wrap="square" lIns="38100" tIns="38100" rIns="38100" bIns="38100" numCol="1" anchor="ctr">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sp>
          <p:nvSpPr>
            <p:cNvPr id="123" name="Freeform: Shape 122">
              <a:extLst>
                <a:ext uri="{FF2B5EF4-FFF2-40B4-BE49-F238E27FC236}">
                  <a16:creationId xmlns:a16="http://schemas.microsoft.com/office/drawing/2014/main" id="{9FE13087-6B2F-4103-B618-899242E4AE46}"/>
                </a:ext>
              </a:extLst>
            </p:cNvPr>
            <p:cNvSpPr/>
            <p:nvPr/>
          </p:nvSpPr>
          <p:spPr>
            <a:xfrm rot="8748588" flipH="1" flipV="1">
              <a:off x="7360565" y="3522887"/>
              <a:ext cx="108646" cy="110158"/>
            </a:xfrm>
            <a:custGeom>
              <a:avLst/>
              <a:gdLst>
                <a:gd name="connsiteX0" fmla="*/ 17008 w 2057400"/>
                <a:gd name="connsiteY0" fmla="*/ 1043539 h 2085975"/>
                <a:gd name="connsiteX1" fmla="*/ 1116384 w 2057400"/>
                <a:gd name="connsiteY1" fmla="*/ 16268 h 2085975"/>
                <a:gd name="connsiteX2" fmla="*/ 1970967 w 2057400"/>
                <a:gd name="connsiteY2" fmla="*/ 996962 h 2085975"/>
                <a:gd name="connsiteX3" fmla="*/ 1151436 w 2057400"/>
                <a:gd name="connsiteY3" fmla="*/ 2094052 h 2085975"/>
                <a:gd name="connsiteX4" fmla="*/ 17008 w 2057400"/>
                <a:gd name="connsiteY4" fmla="*/ 1043539 h 2085975"/>
                <a:gd name="connsiteX5" fmla="*/ 17008 w 2057400"/>
                <a:gd name="connsiteY5" fmla="*/ 1043539 h 2085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7400" h="2085975">
                  <a:moveTo>
                    <a:pt x="17008" y="1043539"/>
                  </a:moveTo>
                  <a:cubicBezTo>
                    <a:pt x="-117104" y="255060"/>
                    <a:pt x="569173" y="-80697"/>
                    <a:pt x="1116384" y="16268"/>
                  </a:cubicBezTo>
                  <a:cubicBezTo>
                    <a:pt x="1663595" y="113232"/>
                    <a:pt x="2297389" y="406031"/>
                    <a:pt x="1970967" y="996962"/>
                  </a:cubicBezTo>
                  <a:cubicBezTo>
                    <a:pt x="1644545" y="1587893"/>
                    <a:pt x="1477096" y="2086241"/>
                    <a:pt x="1151436" y="2094052"/>
                  </a:cubicBezTo>
                  <a:cubicBezTo>
                    <a:pt x="825681" y="2101767"/>
                    <a:pt x="151120" y="1831923"/>
                    <a:pt x="17008" y="1043539"/>
                  </a:cubicBezTo>
                  <a:lnTo>
                    <a:pt x="17008" y="1043539"/>
                  </a:lnTo>
                  <a:close/>
                </a:path>
              </a:pathLst>
            </a:custGeom>
            <a:solidFill>
              <a:schemeClr val="bg1">
                <a:alpha val="58000"/>
              </a:schemeClr>
            </a:solidFill>
            <a:ln w="25400" cap="flat">
              <a:noFill/>
              <a:miter lim="400000"/>
            </a:ln>
            <a:effectLst>
              <a:innerShdw blurRad="533400">
                <a:srgbClr val="FEFFFE">
                  <a:alpha val="62000"/>
                </a:srgbClr>
              </a:innerShdw>
            </a:effectLst>
          </p:spPr>
          <p:txBody>
            <a:bodyPr wrap="square" lIns="38100" tIns="38100" rIns="38100" bIns="38100" numCol="1" anchor="ctr">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sp>
          <p:nvSpPr>
            <p:cNvPr id="124" name="Freeform: Shape 123">
              <a:extLst>
                <a:ext uri="{FF2B5EF4-FFF2-40B4-BE49-F238E27FC236}">
                  <a16:creationId xmlns:a16="http://schemas.microsoft.com/office/drawing/2014/main" id="{DF551978-E43E-473D-821D-FD8B85F620C3}"/>
                </a:ext>
              </a:extLst>
            </p:cNvPr>
            <p:cNvSpPr/>
            <p:nvPr/>
          </p:nvSpPr>
          <p:spPr>
            <a:xfrm rot="8748588" flipH="1" flipV="1">
              <a:off x="7024997" y="3326307"/>
              <a:ext cx="108646" cy="110158"/>
            </a:xfrm>
            <a:custGeom>
              <a:avLst/>
              <a:gdLst>
                <a:gd name="connsiteX0" fmla="*/ 17008 w 2057400"/>
                <a:gd name="connsiteY0" fmla="*/ 1043539 h 2085975"/>
                <a:gd name="connsiteX1" fmla="*/ 1116384 w 2057400"/>
                <a:gd name="connsiteY1" fmla="*/ 16268 h 2085975"/>
                <a:gd name="connsiteX2" fmla="*/ 1970967 w 2057400"/>
                <a:gd name="connsiteY2" fmla="*/ 996962 h 2085975"/>
                <a:gd name="connsiteX3" fmla="*/ 1151436 w 2057400"/>
                <a:gd name="connsiteY3" fmla="*/ 2094052 h 2085975"/>
                <a:gd name="connsiteX4" fmla="*/ 17008 w 2057400"/>
                <a:gd name="connsiteY4" fmla="*/ 1043539 h 2085975"/>
                <a:gd name="connsiteX5" fmla="*/ 17008 w 2057400"/>
                <a:gd name="connsiteY5" fmla="*/ 1043539 h 2085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7400" h="2085975">
                  <a:moveTo>
                    <a:pt x="17008" y="1043539"/>
                  </a:moveTo>
                  <a:cubicBezTo>
                    <a:pt x="-117104" y="255060"/>
                    <a:pt x="569173" y="-80697"/>
                    <a:pt x="1116384" y="16268"/>
                  </a:cubicBezTo>
                  <a:cubicBezTo>
                    <a:pt x="1663595" y="113232"/>
                    <a:pt x="2297389" y="406031"/>
                    <a:pt x="1970967" y="996962"/>
                  </a:cubicBezTo>
                  <a:cubicBezTo>
                    <a:pt x="1644545" y="1587893"/>
                    <a:pt x="1477096" y="2086241"/>
                    <a:pt x="1151436" y="2094052"/>
                  </a:cubicBezTo>
                  <a:cubicBezTo>
                    <a:pt x="825681" y="2101767"/>
                    <a:pt x="151120" y="1831923"/>
                    <a:pt x="17008" y="1043539"/>
                  </a:cubicBezTo>
                  <a:lnTo>
                    <a:pt x="17008" y="1043539"/>
                  </a:lnTo>
                  <a:close/>
                </a:path>
              </a:pathLst>
            </a:custGeom>
            <a:solidFill>
              <a:schemeClr val="bg1">
                <a:alpha val="70000"/>
              </a:schemeClr>
            </a:solidFill>
            <a:ln w="25400" cap="flat">
              <a:noFill/>
              <a:miter lim="400000"/>
            </a:ln>
            <a:effectLst>
              <a:innerShdw blurRad="533400">
                <a:srgbClr val="FEFFFE">
                  <a:alpha val="62000"/>
                </a:srgbClr>
              </a:innerShdw>
            </a:effectLst>
          </p:spPr>
          <p:txBody>
            <a:bodyPr wrap="square" lIns="38100" tIns="38100" rIns="38100" bIns="38100" numCol="1" anchor="ctr">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sp>
          <p:nvSpPr>
            <p:cNvPr id="125" name="Freeform: Shape 124">
              <a:extLst>
                <a:ext uri="{FF2B5EF4-FFF2-40B4-BE49-F238E27FC236}">
                  <a16:creationId xmlns:a16="http://schemas.microsoft.com/office/drawing/2014/main" id="{7A545122-DA55-4F84-915F-A0D6E59960CB}"/>
                </a:ext>
              </a:extLst>
            </p:cNvPr>
            <p:cNvSpPr/>
            <p:nvPr/>
          </p:nvSpPr>
          <p:spPr>
            <a:xfrm rot="2048190" flipH="1" flipV="1">
              <a:off x="7305568" y="3029283"/>
              <a:ext cx="102806" cy="104238"/>
            </a:xfrm>
            <a:custGeom>
              <a:avLst/>
              <a:gdLst>
                <a:gd name="connsiteX0" fmla="*/ 17008 w 2057400"/>
                <a:gd name="connsiteY0" fmla="*/ 1043539 h 2085975"/>
                <a:gd name="connsiteX1" fmla="*/ 1116384 w 2057400"/>
                <a:gd name="connsiteY1" fmla="*/ 16268 h 2085975"/>
                <a:gd name="connsiteX2" fmla="*/ 1970967 w 2057400"/>
                <a:gd name="connsiteY2" fmla="*/ 996962 h 2085975"/>
                <a:gd name="connsiteX3" fmla="*/ 1151436 w 2057400"/>
                <a:gd name="connsiteY3" fmla="*/ 2094052 h 2085975"/>
                <a:gd name="connsiteX4" fmla="*/ 17008 w 2057400"/>
                <a:gd name="connsiteY4" fmla="*/ 1043539 h 2085975"/>
                <a:gd name="connsiteX5" fmla="*/ 17008 w 2057400"/>
                <a:gd name="connsiteY5" fmla="*/ 1043539 h 2085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7400" h="2085975">
                  <a:moveTo>
                    <a:pt x="17008" y="1043539"/>
                  </a:moveTo>
                  <a:cubicBezTo>
                    <a:pt x="-117104" y="255060"/>
                    <a:pt x="569173" y="-80697"/>
                    <a:pt x="1116384" y="16268"/>
                  </a:cubicBezTo>
                  <a:cubicBezTo>
                    <a:pt x="1663595" y="113232"/>
                    <a:pt x="2297389" y="406031"/>
                    <a:pt x="1970967" y="996962"/>
                  </a:cubicBezTo>
                  <a:cubicBezTo>
                    <a:pt x="1644545" y="1587893"/>
                    <a:pt x="1477096" y="2086241"/>
                    <a:pt x="1151436" y="2094052"/>
                  </a:cubicBezTo>
                  <a:cubicBezTo>
                    <a:pt x="825681" y="2101767"/>
                    <a:pt x="151120" y="1831923"/>
                    <a:pt x="17008" y="1043539"/>
                  </a:cubicBezTo>
                  <a:lnTo>
                    <a:pt x="17008" y="1043539"/>
                  </a:lnTo>
                  <a:close/>
                </a:path>
              </a:pathLst>
            </a:custGeom>
            <a:solidFill>
              <a:schemeClr val="bg1">
                <a:alpha val="70000"/>
              </a:schemeClr>
            </a:solidFill>
            <a:ln w="25400" cap="flat">
              <a:noFill/>
              <a:miter lim="400000"/>
            </a:ln>
            <a:effectLst>
              <a:innerShdw blurRad="533400">
                <a:srgbClr val="FEFFFE">
                  <a:alpha val="62000"/>
                </a:srgbClr>
              </a:innerShdw>
            </a:effectLst>
          </p:spPr>
          <p:txBody>
            <a:bodyPr wrap="square" lIns="38100" tIns="38100" rIns="38100" bIns="38100" numCol="1" anchor="ctr">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grpSp>
      <p:sp>
        <p:nvSpPr>
          <p:cNvPr id="6" name="TextBox 5">
            <a:extLst>
              <a:ext uri="{FF2B5EF4-FFF2-40B4-BE49-F238E27FC236}">
                <a16:creationId xmlns:a16="http://schemas.microsoft.com/office/drawing/2014/main" id="{9C8B8877-F6B0-914F-940D-25EE2A20197A}"/>
              </a:ext>
            </a:extLst>
          </p:cNvPr>
          <p:cNvSpPr txBox="1"/>
          <p:nvPr/>
        </p:nvSpPr>
        <p:spPr>
          <a:xfrm>
            <a:off x="5028302" y="622438"/>
            <a:ext cx="6285163" cy="986360"/>
          </a:xfrm>
          <a:prstGeom prst="rect">
            <a:avLst/>
          </a:prstGeom>
          <a:solidFill>
            <a:schemeClr val="bg1"/>
          </a:solidFill>
          <a:effectLst/>
        </p:spPr>
        <p:txBody>
          <a:bodyPr wrap="square" rtlCol="0">
            <a:spAutoFit/>
          </a:bodyPr>
          <a:lstStyle/>
          <a:p>
            <a:pPr>
              <a:lnSpc>
                <a:spcPts val="1800"/>
              </a:lnSpc>
            </a:pPr>
            <a:r>
              <a:rPr lang="en-US" sz="1000" dirty="0">
                <a:solidFill>
                  <a:schemeClr val="tx1">
                    <a:lumMod val="95000"/>
                    <a:lumOff val="5000"/>
                  </a:schemeClr>
                </a:solidFill>
                <a:latin typeface="Century Gothic" panose="020B0502020202020204" pitchFamily="34" charset="0"/>
              </a:rPr>
              <a:t>Blue Ocean strategy pursues both differentiation and low cost to open new market space and create new demand. It aims to create and capture uncontested market space, and as a result make the competition irrelevant. It is based on the view that market boundaries and industry structure are not a given and can be reconstructed by the actions and beliefs of industry players.</a:t>
            </a:r>
          </a:p>
        </p:txBody>
      </p:sp>
      <p:grpSp>
        <p:nvGrpSpPr>
          <p:cNvPr id="116" name="Group 115">
            <a:extLst>
              <a:ext uri="{FF2B5EF4-FFF2-40B4-BE49-F238E27FC236}">
                <a16:creationId xmlns:a16="http://schemas.microsoft.com/office/drawing/2014/main" id="{FD960A9F-94E7-4DB2-8B6D-AFA3485A197C}"/>
              </a:ext>
            </a:extLst>
          </p:cNvPr>
          <p:cNvGrpSpPr/>
          <p:nvPr/>
        </p:nvGrpSpPr>
        <p:grpSpPr>
          <a:xfrm>
            <a:off x="4959923" y="2733807"/>
            <a:ext cx="2473644" cy="1531614"/>
            <a:chOff x="4959923" y="2799122"/>
            <a:chExt cx="2473644" cy="1531614"/>
          </a:xfrm>
        </p:grpSpPr>
        <p:sp>
          <p:nvSpPr>
            <p:cNvPr id="72" name="Arc 71">
              <a:extLst>
                <a:ext uri="{FF2B5EF4-FFF2-40B4-BE49-F238E27FC236}">
                  <a16:creationId xmlns:a16="http://schemas.microsoft.com/office/drawing/2014/main" id="{0F61E4A6-E6CF-4188-8E01-3CF750D28DBA}"/>
                </a:ext>
              </a:extLst>
            </p:cNvPr>
            <p:cNvSpPr/>
            <p:nvPr/>
          </p:nvSpPr>
          <p:spPr>
            <a:xfrm>
              <a:off x="4959923" y="2921062"/>
              <a:ext cx="2473644" cy="1324864"/>
            </a:xfrm>
            <a:prstGeom prst="arc">
              <a:avLst>
                <a:gd name="adj1" fmla="val 13170333"/>
                <a:gd name="adj2" fmla="val 19809752"/>
              </a:avLst>
            </a:prstGeom>
            <a:ln w="47625" cap="rnd">
              <a:gradFill>
                <a:gsLst>
                  <a:gs pos="10000">
                    <a:srgbClr val="E096E3"/>
                  </a:gs>
                  <a:gs pos="57000">
                    <a:srgbClr val="7ECAF1"/>
                  </a:gs>
                  <a:gs pos="95000">
                    <a:srgbClr val="1BFDFE"/>
                  </a:gs>
                </a:gsLst>
                <a:lin ang="0" scaled="0"/>
              </a:gradFill>
              <a:tailEnd type="stealth"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17" name="Arc 116">
              <a:extLst>
                <a:ext uri="{FF2B5EF4-FFF2-40B4-BE49-F238E27FC236}">
                  <a16:creationId xmlns:a16="http://schemas.microsoft.com/office/drawing/2014/main" id="{07D67D80-6EAE-4164-8904-539FD4083517}"/>
                </a:ext>
              </a:extLst>
            </p:cNvPr>
            <p:cNvSpPr/>
            <p:nvPr/>
          </p:nvSpPr>
          <p:spPr>
            <a:xfrm>
              <a:off x="4999661" y="2799122"/>
              <a:ext cx="2394168" cy="1282298"/>
            </a:xfrm>
            <a:prstGeom prst="arc">
              <a:avLst>
                <a:gd name="adj1" fmla="val 13893117"/>
                <a:gd name="adj2" fmla="val 17092999"/>
              </a:avLst>
            </a:prstGeom>
            <a:ln w="12700" cap="rnd">
              <a:solidFill>
                <a:srgbClr val="1BFDF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18" name="Arc 117">
              <a:extLst>
                <a:ext uri="{FF2B5EF4-FFF2-40B4-BE49-F238E27FC236}">
                  <a16:creationId xmlns:a16="http://schemas.microsoft.com/office/drawing/2014/main" id="{CB4F66E1-A1FC-488B-8611-C3F82149EAFC}"/>
                </a:ext>
              </a:extLst>
            </p:cNvPr>
            <p:cNvSpPr/>
            <p:nvPr/>
          </p:nvSpPr>
          <p:spPr>
            <a:xfrm>
              <a:off x="4999661" y="3048438"/>
              <a:ext cx="2394168" cy="1282298"/>
            </a:xfrm>
            <a:prstGeom prst="arc">
              <a:avLst>
                <a:gd name="adj1" fmla="val 15237879"/>
                <a:gd name="adj2" fmla="val 18783200"/>
              </a:avLst>
            </a:prstGeom>
            <a:ln w="12700" cap="rnd">
              <a:solidFill>
                <a:srgbClr val="E096E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19" name="Arc 118">
              <a:extLst>
                <a:ext uri="{FF2B5EF4-FFF2-40B4-BE49-F238E27FC236}">
                  <a16:creationId xmlns:a16="http://schemas.microsoft.com/office/drawing/2014/main" id="{99CBEE59-12A6-4672-8A27-C380F2B0B744}"/>
                </a:ext>
              </a:extLst>
            </p:cNvPr>
            <p:cNvSpPr/>
            <p:nvPr/>
          </p:nvSpPr>
          <p:spPr>
            <a:xfrm>
              <a:off x="4999661" y="2799122"/>
              <a:ext cx="2394168" cy="1282298"/>
            </a:xfrm>
            <a:prstGeom prst="arc">
              <a:avLst>
                <a:gd name="adj1" fmla="val 18634699"/>
                <a:gd name="adj2" fmla="val 19024562"/>
              </a:avLst>
            </a:prstGeom>
            <a:ln w="12700" cap="rnd">
              <a:solidFill>
                <a:srgbClr val="E096E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spTree>
    <p:extLst>
      <p:ext uri="{BB962C8B-B14F-4D97-AF65-F5344CB8AC3E}">
        <p14:creationId xmlns:p14="http://schemas.microsoft.com/office/powerpoint/2010/main" val="3507470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2000"/>
                                        <p:tgtEl>
                                          <p:spTgt spid="6"/>
                                        </p:tgtEl>
                                      </p:cBhvr>
                                    </p:animEffect>
                                  </p:childTnLst>
                                </p:cTn>
                              </p:par>
                              <p:par>
                                <p:cTn id="8" presetID="55" presetClass="entr" presetSubtype="0" fill="hold" grpId="0" nodeType="withEffect">
                                  <p:stCondLst>
                                    <p:cond delay="500"/>
                                  </p:stCondLst>
                                  <p:childTnLst>
                                    <p:set>
                                      <p:cBhvr>
                                        <p:cTn id="9" dur="1" fill="hold">
                                          <p:stCondLst>
                                            <p:cond delay="0"/>
                                          </p:stCondLst>
                                        </p:cTn>
                                        <p:tgtEl>
                                          <p:spTgt spid="18"/>
                                        </p:tgtEl>
                                        <p:attrNameLst>
                                          <p:attrName>style.visibility</p:attrName>
                                        </p:attrNameLst>
                                      </p:cBhvr>
                                      <p:to>
                                        <p:strVal val="visible"/>
                                      </p:to>
                                    </p:set>
                                    <p:anim calcmode="lin" valueType="num">
                                      <p:cBhvr>
                                        <p:cTn id="10" dur="1500" fill="hold"/>
                                        <p:tgtEl>
                                          <p:spTgt spid="18"/>
                                        </p:tgtEl>
                                        <p:attrNameLst>
                                          <p:attrName>ppt_w</p:attrName>
                                        </p:attrNameLst>
                                      </p:cBhvr>
                                      <p:tavLst>
                                        <p:tav tm="0">
                                          <p:val>
                                            <p:strVal val="#ppt_w*0.70"/>
                                          </p:val>
                                        </p:tav>
                                        <p:tav tm="100000">
                                          <p:val>
                                            <p:strVal val="#ppt_w"/>
                                          </p:val>
                                        </p:tav>
                                      </p:tavLst>
                                    </p:anim>
                                    <p:anim calcmode="lin" valueType="num">
                                      <p:cBhvr>
                                        <p:cTn id="11" dur="1500" fill="hold"/>
                                        <p:tgtEl>
                                          <p:spTgt spid="18"/>
                                        </p:tgtEl>
                                        <p:attrNameLst>
                                          <p:attrName>ppt_h</p:attrName>
                                        </p:attrNameLst>
                                      </p:cBhvr>
                                      <p:tavLst>
                                        <p:tav tm="0">
                                          <p:val>
                                            <p:strVal val="#ppt_h"/>
                                          </p:val>
                                        </p:tav>
                                        <p:tav tm="100000">
                                          <p:val>
                                            <p:strVal val="#ppt_h"/>
                                          </p:val>
                                        </p:tav>
                                      </p:tavLst>
                                    </p:anim>
                                    <p:animEffect transition="in" filter="fade">
                                      <p:cBhvr>
                                        <p:cTn id="12" dur="1500"/>
                                        <p:tgtEl>
                                          <p:spTgt spid="18"/>
                                        </p:tgtEl>
                                      </p:cBhvr>
                                    </p:animEffect>
                                  </p:childTnLst>
                                </p:cTn>
                              </p:par>
                              <p:par>
                                <p:cTn id="13" presetID="55"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p:cTn id="15" dur="1500" fill="hold"/>
                                        <p:tgtEl>
                                          <p:spTgt spid="17"/>
                                        </p:tgtEl>
                                        <p:attrNameLst>
                                          <p:attrName>ppt_w</p:attrName>
                                        </p:attrNameLst>
                                      </p:cBhvr>
                                      <p:tavLst>
                                        <p:tav tm="0">
                                          <p:val>
                                            <p:strVal val="#ppt_w*0.70"/>
                                          </p:val>
                                        </p:tav>
                                        <p:tav tm="100000">
                                          <p:val>
                                            <p:strVal val="#ppt_w"/>
                                          </p:val>
                                        </p:tav>
                                      </p:tavLst>
                                    </p:anim>
                                    <p:anim calcmode="lin" valueType="num">
                                      <p:cBhvr>
                                        <p:cTn id="16" dur="1500" fill="hold"/>
                                        <p:tgtEl>
                                          <p:spTgt spid="17"/>
                                        </p:tgtEl>
                                        <p:attrNameLst>
                                          <p:attrName>ppt_h</p:attrName>
                                        </p:attrNameLst>
                                      </p:cBhvr>
                                      <p:tavLst>
                                        <p:tav tm="0">
                                          <p:val>
                                            <p:strVal val="#ppt_h"/>
                                          </p:val>
                                        </p:tav>
                                        <p:tav tm="100000">
                                          <p:val>
                                            <p:strVal val="#ppt_h"/>
                                          </p:val>
                                        </p:tav>
                                      </p:tavLst>
                                    </p:anim>
                                    <p:animEffect transition="in" filter="fade">
                                      <p:cBhvr>
                                        <p:cTn id="17" dur="1500"/>
                                        <p:tgtEl>
                                          <p:spTgt spid="17"/>
                                        </p:tgtEl>
                                      </p:cBhvr>
                                    </p:animEffect>
                                  </p:childTnLst>
                                </p:cTn>
                              </p:par>
                              <p:par>
                                <p:cTn id="18" presetID="31" presetClass="entr" presetSubtype="0" fill="hold" grpId="0" nodeType="withEffect">
                                  <p:stCondLst>
                                    <p:cond delay="0"/>
                                  </p:stCondLst>
                                  <p:childTnLst>
                                    <p:set>
                                      <p:cBhvr>
                                        <p:cTn id="19" dur="1" fill="hold">
                                          <p:stCondLst>
                                            <p:cond delay="0"/>
                                          </p:stCondLst>
                                        </p:cTn>
                                        <p:tgtEl>
                                          <p:spTgt spid="98"/>
                                        </p:tgtEl>
                                        <p:attrNameLst>
                                          <p:attrName>style.visibility</p:attrName>
                                        </p:attrNameLst>
                                      </p:cBhvr>
                                      <p:to>
                                        <p:strVal val="visible"/>
                                      </p:to>
                                    </p:set>
                                    <p:anim calcmode="lin" valueType="num">
                                      <p:cBhvr>
                                        <p:cTn id="20" dur="1000" fill="hold"/>
                                        <p:tgtEl>
                                          <p:spTgt spid="98"/>
                                        </p:tgtEl>
                                        <p:attrNameLst>
                                          <p:attrName>ppt_w</p:attrName>
                                        </p:attrNameLst>
                                      </p:cBhvr>
                                      <p:tavLst>
                                        <p:tav tm="0">
                                          <p:val>
                                            <p:fltVal val="0"/>
                                          </p:val>
                                        </p:tav>
                                        <p:tav tm="100000">
                                          <p:val>
                                            <p:strVal val="#ppt_w"/>
                                          </p:val>
                                        </p:tav>
                                      </p:tavLst>
                                    </p:anim>
                                    <p:anim calcmode="lin" valueType="num">
                                      <p:cBhvr>
                                        <p:cTn id="21" dur="1000" fill="hold"/>
                                        <p:tgtEl>
                                          <p:spTgt spid="98"/>
                                        </p:tgtEl>
                                        <p:attrNameLst>
                                          <p:attrName>ppt_h</p:attrName>
                                        </p:attrNameLst>
                                      </p:cBhvr>
                                      <p:tavLst>
                                        <p:tav tm="0">
                                          <p:val>
                                            <p:fltVal val="0"/>
                                          </p:val>
                                        </p:tav>
                                        <p:tav tm="100000">
                                          <p:val>
                                            <p:strVal val="#ppt_h"/>
                                          </p:val>
                                        </p:tav>
                                      </p:tavLst>
                                    </p:anim>
                                    <p:anim calcmode="lin" valueType="num">
                                      <p:cBhvr>
                                        <p:cTn id="22" dur="1000" fill="hold"/>
                                        <p:tgtEl>
                                          <p:spTgt spid="98"/>
                                        </p:tgtEl>
                                        <p:attrNameLst>
                                          <p:attrName>style.rotation</p:attrName>
                                        </p:attrNameLst>
                                      </p:cBhvr>
                                      <p:tavLst>
                                        <p:tav tm="0">
                                          <p:val>
                                            <p:fltVal val="90"/>
                                          </p:val>
                                        </p:tav>
                                        <p:tav tm="100000">
                                          <p:val>
                                            <p:fltVal val="0"/>
                                          </p:val>
                                        </p:tav>
                                      </p:tavLst>
                                    </p:anim>
                                    <p:animEffect transition="in" filter="fade">
                                      <p:cBhvr>
                                        <p:cTn id="23" dur="1000"/>
                                        <p:tgtEl>
                                          <p:spTgt spid="98"/>
                                        </p:tgtEl>
                                      </p:cBhvr>
                                    </p:animEffect>
                                  </p:childTnLst>
                                </p:cTn>
                              </p:par>
                              <p:par>
                                <p:cTn id="24" presetID="31" presetClass="entr" presetSubtype="0" fill="hold" grpId="0" nodeType="withEffect">
                                  <p:stCondLst>
                                    <p:cond delay="0"/>
                                  </p:stCondLst>
                                  <p:childTnLst>
                                    <p:set>
                                      <p:cBhvr>
                                        <p:cTn id="25" dur="1" fill="hold">
                                          <p:stCondLst>
                                            <p:cond delay="0"/>
                                          </p:stCondLst>
                                        </p:cTn>
                                        <p:tgtEl>
                                          <p:spTgt spid="97"/>
                                        </p:tgtEl>
                                        <p:attrNameLst>
                                          <p:attrName>style.visibility</p:attrName>
                                        </p:attrNameLst>
                                      </p:cBhvr>
                                      <p:to>
                                        <p:strVal val="visible"/>
                                      </p:to>
                                    </p:set>
                                    <p:anim calcmode="lin" valueType="num">
                                      <p:cBhvr>
                                        <p:cTn id="26" dur="1000" fill="hold"/>
                                        <p:tgtEl>
                                          <p:spTgt spid="97"/>
                                        </p:tgtEl>
                                        <p:attrNameLst>
                                          <p:attrName>ppt_w</p:attrName>
                                        </p:attrNameLst>
                                      </p:cBhvr>
                                      <p:tavLst>
                                        <p:tav tm="0">
                                          <p:val>
                                            <p:fltVal val="0"/>
                                          </p:val>
                                        </p:tav>
                                        <p:tav tm="100000">
                                          <p:val>
                                            <p:strVal val="#ppt_w"/>
                                          </p:val>
                                        </p:tav>
                                      </p:tavLst>
                                    </p:anim>
                                    <p:anim calcmode="lin" valueType="num">
                                      <p:cBhvr>
                                        <p:cTn id="27" dur="1000" fill="hold"/>
                                        <p:tgtEl>
                                          <p:spTgt spid="97"/>
                                        </p:tgtEl>
                                        <p:attrNameLst>
                                          <p:attrName>ppt_h</p:attrName>
                                        </p:attrNameLst>
                                      </p:cBhvr>
                                      <p:tavLst>
                                        <p:tav tm="0">
                                          <p:val>
                                            <p:fltVal val="0"/>
                                          </p:val>
                                        </p:tav>
                                        <p:tav tm="100000">
                                          <p:val>
                                            <p:strVal val="#ppt_h"/>
                                          </p:val>
                                        </p:tav>
                                      </p:tavLst>
                                    </p:anim>
                                    <p:anim calcmode="lin" valueType="num">
                                      <p:cBhvr>
                                        <p:cTn id="28" dur="1000" fill="hold"/>
                                        <p:tgtEl>
                                          <p:spTgt spid="97"/>
                                        </p:tgtEl>
                                        <p:attrNameLst>
                                          <p:attrName>style.rotation</p:attrName>
                                        </p:attrNameLst>
                                      </p:cBhvr>
                                      <p:tavLst>
                                        <p:tav tm="0">
                                          <p:val>
                                            <p:fltVal val="90"/>
                                          </p:val>
                                        </p:tav>
                                        <p:tav tm="100000">
                                          <p:val>
                                            <p:fltVal val="0"/>
                                          </p:val>
                                        </p:tav>
                                      </p:tavLst>
                                    </p:anim>
                                    <p:animEffect transition="in" filter="fade">
                                      <p:cBhvr>
                                        <p:cTn id="29" dur="1000"/>
                                        <p:tgtEl>
                                          <p:spTgt spid="97"/>
                                        </p:tgtEl>
                                      </p:cBhvr>
                                    </p:animEffect>
                                  </p:childTnLst>
                                </p:cTn>
                              </p:par>
                              <p:par>
                                <p:cTn id="30" presetID="0" presetClass="path" presetSubtype="0" decel="50000" fill="hold" grpId="1" nodeType="withEffect">
                                  <p:stCondLst>
                                    <p:cond delay="0"/>
                                  </p:stCondLst>
                                  <p:childTnLst>
                                    <p:animMotion origin="layout" path="M 0.16849 0.00208 L 1.25E-6 3.7037E-7 " pathEditMode="relative" rAng="0" ptsTypes="AA">
                                      <p:cBhvr>
                                        <p:cTn id="31" dur="2000" fill="hold"/>
                                        <p:tgtEl>
                                          <p:spTgt spid="98"/>
                                        </p:tgtEl>
                                        <p:attrNameLst>
                                          <p:attrName>ppt_x</p:attrName>
                                          <p:attrName>ppt_y</p:attrName>
                                        </p:attrNameLst>
                                      </p:cBhvr>
                                      <p:rCtr x="-8490" y="-93"/>
                                    </p:animMotion>
                                  </p:childTnLst>
                                </p:cTn>
                              </p:par>
                              <p:par>
                                <p:cTn id="32" presetID="0" presetClass="path" presetSubtype="0" decel="50000" fill="hold" grpId="1" nodeType="withEffect">
                                  <p:stCondLst>
                                    <p:cond delay="0"/>
                                  </p:stCondLst>
                                  <p:childTnLst>
                                    <p:animMotion origin="layout" path="M -0.17344 -0.01366 L -4.375E-6 2.96296E-6 " pathEditMode="relative" rAng="0" ptsTypes="AA">
                                      <p:cBhvr>
                                        <p:cTn id="33" dur="2000" fill="hold"/>
                                        <p:tgtEl>
                                          <p:spTgt spid="97"/>
                                        </p:tgtEl>
                                        <p:attrNameLst>
                                          <p:attrName>ppt_x</p:attrName>
                                          <p:attrName>ppt_y</p:attrName>
                                        </p:attrNameLst>
                                      </p:cBhvr>
                                      <p:rCtr x="8568" y="579"/>
                                    </p:animMotion>
                                  </p:childTnLst>
                                </p:cTn>
                              </p:par>
                              <p:par>
                                <p:cTn id="34" presetID="10" presetClass="entr" presetSubtype="0" fill="hold" grpId="0" nodeType="withEffect">
                                  <p:stCondLst>
                                    <p:cond delay="1000"/>
                                  </p:stCondLst>
                                  <p:childTnLst>
                                    <p:set>
                                      <p:cBhvr>
                                        <p:cTn id="35" dur="1" fill="hold">
                                          <p:stCondLst>
                                            <p:cond delay="0"/>
                                          </p:stCondLst>
                                        </p:cTn>
                                        <p:tgtEl>
                                          <p:spTgt spid="100"/>
                                        </p:tgtEl>
                                        <p:attrNameLst>
                                          <p:attrName>style.visibility</p:attrName>
                                        </p:attrNameLst>
                                      </p:cBhvr>
                                      <p:to>
                                        <p:strVal val="visible"/>
                                      </p:to>
                                    </p:set>
                                    <p:animEffect transition="in" filter="fade">
                                      <p:cBhvr>
                                        <p:cTn id="36" dur="1000"/>
                                        <p:tgtEl>
                                          <p:spTgt spid="100"/>
                                        </p:tgtEl>
                                      </p:cBhvr>
                                    </p:animEffect>
                                  </p:childTnLst>
                                </p:cTn>
                              </p:par>
                              <p:par>
                                <p:cTn id="37" presetID="10" presetClass="entr" presetSubtype="0" fill="hold" grpId="0" nodeType="withEffect">
                                  <p:stCondLst>
                                    <p:cond delay="1000"/>
                                  </p:stCondLst>
                                  <p:childTnLst>
                                    <p:set>
                                      <p:cBhvr>
                                        <p:cTn id="38" dur="1" fill="hold">
                                          <p:stCondLst>
                                            <p:cond delay="0"/>
                                          </p:stCondLst>
                                        </p:cTn>
                                        <p:tgtEl>
                                          <p:spTgt spid="101"/>
                                        </p:tgtEl>
                                        <p:attrNameLst>
                                          <p:attrName>style.visibility</p:attrName>
                                        </p:attrNameLst>
                                      </p:cBhvr>
                                      <p:to>
                                        <p:strVal val="visible"/>
                                      </p:to>
                                    </p:set>
                                    <p:animEffect transition="in" filter="fade">
                                      <p:cBhvr>
                                        <p:cTn id="39" dur="1000"/>
                                        <p:tgtEl>
                                          <p:spTgt spid="101"/>
                                        </p:tgtEl>
                                      </p:cBhvr>
                                    </p:animEffect>
                                  </p:childTnLst>
                                </p:cTn>
                              </p:par>
                              <p:par>
                                <p:cTn id="40" presetID="8" presetClass="emph" presetSubtype="0" repeatCount="indefinite" fill="hold" grpId="1" nodeType="withEffect">
                                  <p:stCondLst>
                                    <p:cond delay="0"/>
                                  </p:stCondLst>
                                  <p:endCondLst>
                                    <p:cond evt="onNext" delay="0">
                                      <p:tgtEl>
                                        <p:sldTgt/>
                                      </p:tgtEl>
                                    </p:cond>
                                  </p:endCondLst>
                                  <p:childTnLst>
                                    <p:animRot by="-21600000">
                                      <p:cBhvr>
                                        <p:cTn id="41" dur="20000" fill="hold"/>
                                        <p:tgtEl>
                                          <p:spTgt spid="100"/>
                                        </p:tgtEl>
                                        <p:attrNameLst>
                                          <p:attrName>r</p:attrName>
                                        </p:attrNameLst>
                                      </p:cBhvr>
                                    </p:animRot>
                                  </p:childTnLst>
                                </p:cTn>
                              </p:par>
                              <p:par>
                                <p:cTn id="42" presetID="8" presetClass="emph" presetSubtype="0" repeatCount="indefinite" fill="hold" grpId="1" nodeType="withEffect">
                                  <p:stCondLst>
                                    <p:cond delay="0"/>
                                  </p:stCondLst>
                                  <p:endCondLst>
                                    <p:cond evt="onNext" delay="0">
                                      <p:tgtEl>
                                        <p:sldTgt/>
                                      </p:tgtEl>
                                    </p:cond>
                                  </p:endCondLst>
                                  <p:childTnLst>
                                    <p:animRot by="21600000">
                                      <p:cBhvr>
                                        <p:cTn id="43" dur="20000" fill="hold"/>
                                        <p:tgtEl>
                                          <p:spTgt spid="101"/>
                                        </p:tgtEl>
                                        <p:attrNameLst>
                                          <p:attrName>r</p:attrName>
                                        </p:attrNameLst>
                                      </p:cBhvr>
                                    </p:animRot>
                                  </p:childTnLst>
                                </p:cTn>
                              </p:par>
                              <p:par>
                                <p:cTn id="44" presetID="6" presetClass="emph" presetSubtype="0" autoRev="1" fill="hold" grpId="1" nodeType="withEffect">
                                  <p:stCondLst>
                                    <p:cond delay="1000"/>
                                  </p:stCondLst>
                                  <p:childTnLst>
                                    <p:animScale>
                                      <p:cBhvr>
                                        <p:cTn id="45" dur="3000" fill="hold"/>
                                        <p:tgtEl>
                                          <p:spTgt spid="18"/>
                                        </p:tgtEl>
                                      </p:cBhvr>
                                      <p:by x="110000" y="110000"/>
                                    </p:animScale>
                                  </p:childTnLst>
                                </p:cTn>
                              </p:par>
                              <p:par>
                                <p:cTn id="46" presetID="6" presetClass="emph" presetSubtype="0" autoRev="1" fill="hold" grpId="1" nodeType="withEffect">
                                  <p:stCondLst>
                                    <p:cond delay="1000"/>
                                  </p:stCondLst>
                                  <p:childTnLst>
                                    <p:animScale>
                                      <p:cBhvr>
                                        <p:cTn id="47" dur="3000" fill="hold"/>
                                        <p:tgtEl>
                                          <p:spTgt spid="17"/>
                                        </p:tgtEl>
                                      </p:cBhvr>
                                      <p:by x="110000" y="110000"/>
                                    </p:animScale>
                                  </p:childTnLst>
                                </p:cTn>
                              </p:par>
                              <p:par>
                                <p:cTn id="48" presetID="12" presetClass="entr" presetSubtype="1" fill="hold" nodeType="withEffect">
                                  <p:stCondLst>
                                    <p:cond delay="2000"/>
                                  </p:stCondLst>
                                  <p:childTnLst>
                                    <p:set>
                                      <p:cBhvr>
                                        <p:cTn id="49" dur="1" fill="hold">
                                          <p:stCondLst>
                                            <p:cond delay="0"/>
                                          </p:stCondLst>
                                        </p:cTn>
                                        <p:tgtEl>
                                          <p:spTgt spid="4"/>
                                        </p:tgtEl>
                                        <p:attrNameLst>
                                          <p:attrName>style.visibility</p:attrName>
                                        </p:attrNameLst>
                                      </p:cBhvr>
                                      <p:to>
                                        <p:strVal val="visible"/>
                                      </p:to>
                                    </p:set>
                                    <p:anim calcmode="lin" valueType="num">
                                      <p:cBhvr additive="base">
                                        <p:cTn id="50" dur="1000"/>
                                        <p:tgtEl>
                                          <p:spTgt spid="4"/>
                                        </p:tgtEl>
                                        <p:attrNameLst>
                                          <p:attrName>ppt_y</p:attrName>
                                        </p:attrNameLst>
                                      </p:cBhvr>
                                      <p:tavLst>
                                        <p:tav tm="0">
                                          <p:val>
                                            <p:strVal val="#ppt_y-#ppt_h*1.125000"/>
                                          </p:val>
                                        </p:tav>
                                        <p:tav tm="100000">
                                          <p:val>
                                            <p:strVal val="#ppt_y"/>
                                          </p:val>
                                        </p:tav>
                                      </p:tavLst>
                                    </p:anim>
                                    <p:animEffect transition="in" filter="wipe(down)">
                                      <p:cBhvr>
                                        <p:cTn id="51" dur="1000"/>
                                        <p:tgtEl>
                                          <p:spTgt spid="4"/>
                                        </p:tgtEl>
                                      </p:cBhvr>
                                    </p:animEffect>
                                  </p:childTnLst>
                                </p:cTn>
                              </p:par>
                              <p:par>
                                <p:cTn id="52" presetID="47" presetClass="entr" presetSubtype="0" fill="hold" nodeType="withEffect">
                                  <p:stCondLst>
                                    <p:cond delay="1000"/>
                                  </p:stCondLst>
                                  <p:childTnLst>
                                    <p:set>
                                      <p:cBhvr>
                                        <p:cTn id="53" dur="1" fill="hold">
                                          <p:stCondLst>
                                            <p:cond delay="0"/>
                                          </p:stCondLst>
                                        </p:cTn>
                                        <p:tgtEl>
                                          <p:spTgt spid="34"/>
                                        </p:tgtEl>
                                        <p:attrNameLst>
                                          <p:attrName>style.visibility</p:attrName>
                                        </p:attrNameLst>
                                      </p:cBhvr>
                                      <p:to>
                                        <p:strVal val="visible"/>
                                      </p:to>
                                    </p:set>
                                    <p:animEffect transition="in" filter="fade">
                                      <p:cBhvr>
                                        <p:cTn id="54" dur="2000"/>
                                        <p:tgtEl>
                                          <p:spTgt spid="34"/>
                                        </p:tgtEl>
                                      </p:cBhvr>
                                    </p:animEffect>
                                    <p:anim calcmode="lin" valueType="num">
                                      <p:cBhvr>
                                        <p:cTn id="55" dur="2000" fill="hold"/>
                                        <p:tgtEl>
                                          <p:spTgt spid="34"/>
                                        </p:tgtEl>
                                        <p:attrNameLst>
                                          <p:attrName>ppt_x</p:attrName>
                                        </p:attrNameLst>
                                      </p:cBhvr>
                                      <p:tavLst>
                                        <p:tav tm="0">
                                          <p:val>
                                            <p:strVal val="#ppt_x"/>
                                          </p:val>
                                        </p:tav>
                                        <p:tav tm="100000">
                                          <p:val>
                                            <p:strVal val="#ppt_x"/>
                                          </p:val>
                                        </p:tav>
                                      </p:tavLst>
                                    </p:anim>
                                    <p:anim calcmode="lin" valueType="num">
                                      <p:cBhvr>
                                        <p:cTn id="56" dur="2000" fill="hold"/>
                                        <p:tgtEl>
                                          <p:spTgt spid="34"/>
                                        </p:tgtEl>
                                        <p:attrNameLst>
                                          <p:attrName>ppt_y</p:attrName>
                                        </p:attrNameLst>
                                      </p:cBhvr>
                                      <p:tavLst>
                                        <p:tav tm="0">
                                          <p:val>
                                            <p:strVal val="#ppt_y-.1"/>
                                          </p:val>
                                        </p:tav>
                                        <p:tav tm="100000">
                                          <p:val>
                                            <p:strVal val="#ppt_y"/>
                                          </p:val>
                                        </p:tav>
                                      </p:tavLst>
                                    </p:anim>
                                  </p:childTnLst>
                                </p:cTn>
                              </p:par>
                              <p:par>
                                <p:cTn id="57" presetID="47" presetClass="entr" presetSubtype="0" fill="hold" nodeType="withEffect">
                                  <p:stCondLst>
                                    <p:cond delay="1000"/>
                                  </p:stCondLst>
                                  <p:childTnLst>
                                    <p:set>
                                      <p:cBhvr>
                                        <p:cTn id="58" dur="1" fill="hold">
                                          <p:stCondLst>
                                            <p:cond delay="0"/>
                                          </p:stCondLst>
                                        </p:cTn>
                                        <p:tgtEl>
                                          <p:spTgt spid="53"/>
                                        </p:tgtEl>
                                        <p:attrNameLst>
                                          <p:attrName>style.visibility</p:attrName>
                                        </p:attrNameLst>
                                      </p:cBhvr>
                                      <p:to>
                                        <p:strVal val="visible"/>
                                      </p:to>
                                    </p:set>
                                    <p:animEffect transition="in" filter="fade">
                                      <p:cBhvr>
                                        <p:cTn id="59" dur="2000"/>
                                        <p:tgtEl>
                                          <p:spTgt spid="53"/>
                                        </p:tgtEl>
                                      </p:cBhvr>
                                    </p:animEffect>
                                    <p:anim calcmode="lin" valueType="num">
                                      <p:cBhvr>
                                        <p:cTn id="60" dur="2000" fill="hold"/>
                                        <p:tgtEl>
                                          <p:spTgt spid="53"/>
                                        </p:tgtEl>
                                        <p:attrNameLst>
                                          <p:attrName>ppt_x</p:attrName>
                                        </p:attrNameLst>
                                      </p:cBhvr>
                                      <p:tavLst>
                                        <p:tav tm="0">
                                          <p:val>
                                            <p:strVal val="#ppt_x"/>
                                          </p:val>
                                        </p:tav>
                                        <p:tav tm="100000">
                                          <p:val>
                                            <p:strVal val="#ppt_x"/>
                                          </p:val>
                                        </p:tav>
                                      </p:tavLst>
                                    </p:anim>
                                    <p:anim calcmode="lin" valueType="num">
                                      <p:cBhvr>
                                        <p:cTn id="61" dur="2000" fill="hold"/>
                                        <p:tgtEl>
                                          <p:spTgt spid="53"/>
                                        </p:tgtEl>
                                        <p:attrNameLst>
                                          <p:attrName>ppt_y</p:attrName>
                                        </p:attrNameLst>
                                      </p:cBhvr>
                                      <p:tavLst>
                                        <p:tav tm="0">
                                          <p:val>
                                            <p:strVal val="#ppt_y-.1"/>
                                          </p:val>
                                        </p:tav>
                                        <p:tav tm="100000">
                                          <p:val>
                                            <p:strVal val="#ppt_y"/>
                                          </p:val>
                                        </p:tav>
                                      </p:tavLst>
                                    </p:anim>
                                  </p:childTnLst>
                                </p:cTn>
                              </p:par>
                              <p:par>
                                <p:cTn id="62" presetID="47" presetClass="entr" presetSubtype="0" fill="hold" nodeType="withEffect">
                                  <p:stCondLst>
                                    <p:cond delay="1000"/>
                                  </p:stCondLst>
                                  <p:childTnLst>
                                    <p:set>
                                      <p:cBhvr>
                                        <p:cTn id="63" dur="1" fill="hold">
                                          <p:stCondLst>
                                            <p:cond delay="0"/>
                                          </p:stCondLst>
                                        </p:cTn>
                                        <p:tgtEl>
                                          <p:spTgt spid="40"/>
                                        </p:tgtEl>
                                        <p:attrNameLst>
                                          <p:attrName>style.visibility</p:attrName>
                                        </p:attrNameLst>
                                      </p:cBhvr>
                                      <p:to>
                                        <p:strVal val="visible"/>
                                      </p:to>
                                    </p:set>
                                    <p:animEffect transition="in" filter="fade">
                                      <p:cBhvr>
                                        <p:cTn id="64" dur="2000"/>
                                        <p:tgtEl>
                                          <p:spTgt spid="40"/>
                                        </p:tgtEl>
                                      </p:cBhvr>
                                    </p:animEffect>
                                    <p:anim calcmode="lin" valueType="num">
                                      <p:cBhvr>
                                        <p:cTn id="65" dur="2000" fill="hold"/>
                                        <p:tgtEl>
                                          <p:spTgt spid="40"/>
                                        </p:tgtEl>
                                        <p:attrNameLst>
                                          <p:attrName>ppt_x</p:attrName>
                                        </p:attrNameLst>
                                      </p:cBhvr>
                                      <p:tavLst>
                                        <p:tav tm="0">
                                          <p:val>
                                            <p:strVal val="#ppt_x"/>
                                          </p:val>
                                        </p:tav>
                                        <p:tav tm="100000">
                                          <p:val>
                                            <p:strVal val="#ppt_x"/>
                                          </p:val>
                                        </p:tav>
                                      </p:tavLst>
                                    </p:anim>
                                    <p:anim calcmode="lin" valueType="num">
                                      <p:cBhvr>
                                        <p:cTn id="66" dur="2000" fill="hold"/>
                                        <p:tgtEl>
                                          <p:spTgt spid="40"/>
                                        </p:tgtEl>
                                        <p:attrNameLst>
                                          <p:attrName>ppt_y</p:attrName>
                                        </p:attrNameLst>
                                      </p:cBhvr>
                                      <p:tavLst>
                                        <p:tav tm="0">
                                          <p:val>
                                            <p:strVal val="#ppt_y-.1"/>
                                          </p:val>
                                        </p:tav>
                                        <p:tav tm="100000">
                                          <p:val>
                                            <p:strVal val="#ppt_y"/>
                                          </p:val>
                                        </p:tav>
                                      </p:tavLst>
                                    </p:anim>
                                  </p:childTnLst>
                                </p:cTn>
                              </p:par>
                              <p:par>
                                <p:cTn id="67" presetID="32" presetClass="emph" presetSubtype="0" repeatCount="3000" fill="hold" nodeType="withEffect">
                                  <p:stCondLst>
                                    <p:cond delay="2000"/>
                                  </p:stCondLst>
                                  <p:childTnLst>
                                    <p:animRot by="120000">
                                      <p:cBhvr>
                                        <p:cTn id="68" dur="250" fill="hold">
                                          <p:stCondLst>
                                            <p:cond delay="0"/>
                                          </p:stCondLst>
                                        </p:cTn>
                                        <p:tgtEl>
                                          <p:spTgt spid="34"/>
                                        </p:tgtEl>
                                        <p:attrNameLst>
                                          <p:attrName>r</p:attrName>
                                        </p:attrNameLst>
                                      </p:cBhvr>
                                    </p:animRot>
                                    <p:animRot by="-240000">
                                      <p:cBhvr>
                                        <p:cTn id="69" dur="500" fill="hold">
                                          <p:stCondLst>
                                            <p:cond delay="500"/>
                                          </p:stCondLst>
                                        </p:cTn>
                                        <p:tgtEl>
                                          <p:spTgt spid="34"/>
                                        </p:tgtEl>
                                        <p:attrNameLst>
                                          <p:attrName>r</p:attrName>
                                        </p:attrNameLst>
                                      </p:cBhvr>
                                    </p:animRot>
                                    <p:animRot by="240000">
                                      <p:cBhvr>
                                        <p:cTn id="70" dur="500" fill="hold">
                                          <p:stCondLst>
                                            <p:cond delay="1000"/>
                                          </p:stCondLst>
                                        </p:cTn>
                                        <p:tgtEl>
                                          <p:spTgt spid="34"/>
                                        </p:tgtEl>
                                        <p:attrNameLst>
                                          <p:attrName>r</p:attrName>
                                        </p:attrNameLst>
                                      </p:cBhvr>
                                    </p:animRot>
                                    <p:animRot by="-240000">
                                      <p:cBhvr>
                                        <p:cTn id="71" dur="500" fill="hold">
                                          <p:stCondLst>
                                            <p:cond delay="1500"/>
                                          </p:stCondLst>
                                        </p:cTn>
                                        <p:tgtEl>
                                          <p:spTgt spid="34"/>
                                        </p:tgtEl>
                                        <p:attrNameLst>
                                          <p:attrName>r</p:attrName>
                                        </p:attrNameLst>
                                      </p:cBhvr>
                                    </p:animRot>
                                    <p:animRot by="120000">
                                      <p:cBhvr>
                                        <p:cTn id="72" dur="500" fill="hold">
                                          <p:stCondLst>
                                            <p:cond delay="2000"/>
                                          </p:stCondLst>
                                        </p:cTn>
                                        <p:tgtEl>
                                          <p:spTgt spid="34"/>
                                        </p:tgtEl>
                                        <p:attrNameLst>
                                          <p:attrName>r</p:attrName>
                                        </p:attrNameLst>
                                      </p:cBhvr>
                                    </p:animRot>
                                  </p:childTnLst>
                                </p:cTn>
                              </p:par>
                              <p:par>
                                <p:cTn id="73" presetID="32" presetClass="emph" presetSubtype="0" repeatCount="3000" fill="hold" nodeType="withEffect">
                                  <p:stCondLst>
                                    <p:cond delay="2000"/>
                                  </p:stCondLst>
                                  <p:childTnLst>
                                    <p:animRot by="120000">
                                      <p:cBhvr>
                                        <p:cTn id="74" dur="250" fill="hold">
                                          <p:stCondLst>
                                            <p:cond delay="0"/>
                                          </p:stCondLst>
                                        </p:cTn>
                                        <p:tgtEl>
                                          <p:spTgt spid="53"/>
                                        </p:tgtEl>
                                        <p:attrNameLst>
                                          <p:attrName>r</p:attrName>
                                        </p:attrNameLst>
                                      </p:cBhvr>
                                    </p:animRot>
                                    <p:animRot by="-240000">
                                      <p:cBhvr>
                                        <p:cTn id="75" dur="500" fill="hold">
                                          <p:stCondLst>
                                            <p:cond delay="500"/>
                                          </p:stCondLst>
                                        </p:cTn>
                                        <p:tgtEl>
                                          <p:spTgt spid="53"/>
                                        </p:tgtEl>
                                        <p:attrNameLst>
                                          <p:attrName>r</p:attrName>
                                        </p:attrNameLst>
                                      </p:cBhvr>
                                    </p:animRot>
                                    <p:animRot by="240000">
                                      <p:cBhvr>
                                        <p:cTn id="76" dur="500" fill="hold">
                                          <p:stCondLst>
                                            <p:cond delay="1000"/>
                                          </p:stCondLst>
                                        </p:cTn>
                                        <p:tgtEl>
                                          <p:spTgt spid="53"/>
                                        </p:tgtEl>
                                        <p:attrNameLst>
                                          <p:attrName>r</p:attrName>
                                        </p:attrNameLst>
                                      </p:cBhvr>
                                    </p:animRot>
                                    <p:animRot by="-240000">
                                      <p:cBhvr>
                                        <p:cTn id="77" dur="500" fill="hold">
                                          <p:stCondLst>
                                            <p:cond delay="1500"/>
                                          </p:stCondLst>
                                        </p:cTn>
                                        <p:tgtEl>
                                          <p:spTgt spid="53"/>
                                        </p:tgtEl>
                                        <p:attrNameLst>
                                          <p:attrName>r</p:attrName>
                                        </p:attrNameLst>
                                      </p:cBhvr>
                                    </p:animRot>
                                    <p:animRot by="120000">
                                      <p:cBhvr>
                                        <p:cTn id="78" dur="500" fill="hold">
                                          <p:stCondLst>
                                            <p:cond delay="2000"/>
                                          </p:stCondLst>
                                        </p:cTn>
                                        <p:tgtEl>
                                          <p:spTgt spid="53"/>
                                        </p:tgtEl>
                                        <p:attrNameLst>
                                          <p:attrName>r</p:attrName>
                                        </p:attrNameLst>
                                      </p:cBhvr>
                                    </p:animRot>
                                  </p:childTnLst>
                                </p:cTn>
                              </p:par>
                              <p:par>
                                <p:cTn id="79" presetID="32" presetClass="emph" presetSubtype="0" repeatCount="3000" fill="hold" nodeType="withEffect">
                                  <p:stCondLst>
                                    <p:cond delay="2000"/>
                                  </p:stCondLst>
                                  <p:childTnLst>
                                    <p:animRot by="120000">
                                      <p:cBhvr>
                                        <p:cTn id="80" dur="250" fill="hold">
                                          <p:stCondLst>
                                            <p:cond delay="0"/>
                                          </p:stCondLst>
                                        </p:cTn>
                                        <p:tgtEl>
                                          <p:spTgt spid="40"/>
                                        </p:tgtEl>
                                        <p:attrNameLst>
                                          <p:attrName>r</p:attrName>
                                        </p:attrNameLst>
                                      </p:cBhvr>
                                    </p:animRot>
                                    <p:animRot by="-240000">
                                      <p:cBhvr>
                                        <p:cTn id="81" dur="500" fill="hold">
                                          <p:stCondLst>
                                            <p:cond delay="500"/>
                                          </p:stCondLst>
                                        </p:cTn>
                                        <p:tgtEl>
                                          <p:spTgt spid="40"/>
                                        </p:tgtEl>
                                        <p:attrNameLst>
                                          <p:attrName>r</p:attrName>
                                        </p:attrNameLst>
                                      </p:cBhvr>
                                    </p:animRot>
                                    <p:animRot by="240000">
                                      <p:cBhvr>
                                        <p:cTn id="82" dur="500" fill="hold">
                                          <p:stCondLst>
                                            <p:cond delay="1000"/>
                                          </p:stCondLst>
                                        </p:cTn>
                                        <p:tgtEl>
                                          <p:spTgt spid="40"/>
                                        </p:tgtEl>
                                        <p:attrNameLst>
                                          <p:attrName>r</p:attrName>
                                        </p:attrNameLst>
                                      </p:cBhvr>
                                    </p:animRot>
                                    <p:animRot by="-240000">
                                      <p:cBhvr>
                                        <p:cTn id="83" dur="500" fill="hold">
                                          <p:stCondLst>
                                            <p:cond delay="1500"/>
                                          </p:stCondLst>
                                        </p:cTn>
                                        <p:tgtEl>
                                          <p:spTgt spid="40"/>
                                        </p:tgtEl>
                                        <p:attrNameLst>
                                          <p:attrName>r</p:attrName>
                                        </p:attrNameLst>
                                      </p:cBhvr>
                                    </p:animRot>
                                    <p:animRot by="120000">
                                      <p:cBhvr>
                                        <p:cTn id="84" dur="500" fill="hold">
                                          <p:stCondLst>
                                            <p:cond delay="2000"/>
                                          </p:stCondLst>
                                        </p:cTn>
                                        <p:tgtEl>
                                          <p:spTgt spid="40"/>
                                        </p:tgtEl>
                                        <p:attrNameLst>
                                          <p:attrName>r</p:attrName>
                                        </p:attrNameLst>
                                      </p:cBhvr>
                                    </p:animRot>
                                  </p:childTnLst>
                                </p:cTn>
                              </p:par>
                              <p:par>
                                <p:cTn id="85" presetID="10" presetClass="entr" presetSubtype="0" fill="hold" nodeType="withEffect">
                                  <p:stCondLst>
                                    <p:cond delay="3000"/>
                                  </p:stCondLst>
                                  <p:childTnLst>
                                    <p:set>
                                      <p:cBhvr>
                                        <p:cTn id="86" dur="1" fill="hold">
                                          <p:stCondLst>
                                            <p:cond delay="0"/>
                                          </p:stCondLst>
                                        </p:cTn>
                                        <p:tgtEl>
                                          <p:spTgt spid="8"/>
                                        </p:tgtEl>
                                        <p:attrNameLst>
                                          <p:attrName>style.visibility</p:attrName>
                                        </p:attrNameLst>
                                      </p:cBhvr>
                                      <p:to>
                                        <p:strVal val="visible"/>
                                      </p:to>
                                    </p:set>
                                    <p:animEffect transition="in" filter="fade">
                                      <p:cBhvr>
                                        <p:cTn id="87" dur="1000"/>
                                        <p:tgtEl>
                                          <p:spTgt spid="8"/>
                                        </p:tgtEl>
                                      </p:cBhvr>
                                    </p:animEffect>
                                  </p:childTnLst>
                                </p:cTn>
                              </p:par>
                              <p:par>
                                <p:cTn id="88" presetID="0" presetClass="path" presetSubtype="0" decel="50000" fill="hold" nodeType="withEffect">
                                  <p:stCondLst>
                                    <p:cond delay="3000"/>
                                  </p:stCondLst>
                                  <p:childTnLst>
                                    <p:animMotion origin="layout" path="M -0.23867 -0.00208 C -0.22565 -0.03148 -0.21224 -0.0618 -0.19636 -0.08101 C -0.1806 -0.10023 -0.16745 -0.1155 -0.14401 -0.11828 C -0.12071 -0.12106 -0.08047 -0.11736 -0.05573 -0.09768 C -0.03099 -0.07708 -0.01328 -0.03773 0.00482 0.00325 " pathEditMode="relative" rAng="0" ptsTypes="AAAAA">
                                      <p:cBhvr>
                                        <p:cTn id="89" dur="2000" fill="hold"/>
                                        <p:tgtEl>
                                          <p:spTgt spid="8"/>
                                        </p:tgtEl>
                                        <p:attrNameLst>
                                          <p:attrName>ppt_x</p:attrName>
                                          <p:attrName>ppt_y</p:attrName>
                                        </p:attrNameLst>
                                      </p:cBhvr>
                                      <p:rCtr x="12174" y="-5602"/>
                                    </p:animMotion>
                                  </p:childTnLst>
                                </p:cTn>
                              </p:par>
                              <p:par>
                                <p:cTn id="90" presetID="8" presetClass="emph" presetSubtype="0" decel="50000" fill="hold" nodeType="withEffect">
                                  <p:stCondLst>
                                    <p:cond delay="3000"/>
                                  </p:stCondLst>
                                  <p:childTnLst>
                                    <p:animRot by="1800000">
                                      <p:cBhvr>
                                        <p:cTn id="91" dur="2000" fill="hold"/>
                                        <p:tgtEl>
                                          <p:spTgt spid="8"/>
                                        </p:tgtEl>
                                        <p:attrNameLst>
                                          <p:attrName>r</p:attrName>
                                        </p:attrNameLst>
                                      </p:cBhvr>
                                    </p:animRot>
                                  </p:childTnLst>
                                </p:cTn>
                              </p:par>
                              <p:par>
                                <p:cTn id="92" presetID="12" presetClass="entr" presetSubtype="1" fill="hold" nodeType="withEffect">
                                  <p:stCondLst>
                                    <p:cond delay="4000"/>
                                  </p:stCondLst>
                                  <p:childTnLst>
                                    <p:set>
                                      <p:cBhvr>
                                        <p:cTn id="93" dur="1" fill="hold">
                                          <p:stCondLst>
                                            <p:cond delay="0"/>
                                          </p:stCondLst>
                                        </p:cTn>
                                        <p:tgtEl>
                                          <p:spTgt spid="7"/>
                                        </p:tgtEl>
                                        <p:attrNameLst>
                                          <p:attrName>style.visibility</p:attrName>
                                        </p:attrNameLst>
                                      </p:cBhvr>
                                      <p:to>
                                        <p:strVal val="visible"/>
                                      </p:to>
                                    </p:set>
                                    <p:anim calcmode="lin" valueType="num">
                                      <p:cBhvr additive="base">
                                        <p:cTn id="94" dur="1000"/>
                                        <p:tgtEl>
                                          <p:spTgt spid="7"/>
                                        </p:tgtEl>
                                        <p:attrNameLst>
                                          <p:attrName>ppt_y</p:attrName>
                                        </p:attrNameLst>
                                      </p:cBhvr>
                                      <p:tavLst>
                                        <p:tav tm="0">
                                          <p:val>
                                            <p:strVal val="#ppt_y-#ppt_h*1.125000"/>
                                          </p:val>
                                        </p:tav>
                                        <p:tav tm="100000">
                                          <p:val>
                                            <p:strVal val="#ppt_y"/>
                                          </p:val>
                                        </p:tav>
                                      </p:tavLst>
                                    </p:anim>
                                    <p:animEffect transition="in" filter="wipe(down)">
                                      <p:cBhvr>
                                        <p:cTn id="95" dur="1000"/>
                                        <p:tgtEl>
                                          <p:spTgt spid="7"/>
                                        </p:tgtEl>
                                      </p:cBhvr>
                                    </p:animEffect>
                                  </p:childTnLst>
                                </p:cTn>
                              </p:par>
                              <p:par>
                                <p:cTn id="96" presetID="22" presetClass="entr" presetSubtype="8" fill="hold" nodeType="withEffect">
                                  <p:stCondLst>
                                    <p:cond delay="4000"/>
                                  </p:stCondLst>
                                  <p:childTnLst>
                                    <p:set>
                                      <p:cBhvr>
                                        <p:cTn id="97" dur="1" fill="hold">
                                          <p:stCondLst>
                                            <p:cond delay="0"/>
                                          </p:stCondLst>
                                        </p:cTn>
                                        <p:tgtEl>
                                          <p:spTgt spid="116"/>
                                        </p:tgtEl>
                                        <p:attrNameLst>
                                          <p:attrName>style.visibility</p:attrName>
                                        </p:attrNameLst>
                                      </p:cBhvr>
                                      <p:to>
                                        <p:strVal val="visible"/>
                                      </p:to>
                                    </p:set>
                                    <p:animEffect transition="in" filter="wipe(left)">
                                      <p:cBhvr>
                                        <p:cTn id="98" dur="1000"/>
                                        <p:tgtEl>
                                          <p:spTgt spid="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 grpId="0" animBg="1"/>
      <p:bldP spid="101" grpId="1" animBg="1"/>
      <p:bldP spid="100" grpId="0" animBg="1"/>
      <p:bldP spid="100" grpId="1" animBg="1"/>
      <p:bldP spid="97" grpId="0" animBg="1"/>
      <p:bldP spid="97" grpId="1" animBg="1"/>
      <p:bldP spid="98" grpId="0" animBg="1"/>
      <p:bldP spid="98" grpId="1" animBg="1"/>
      <p:bldP spid="17" grpId="0" animBg="1"/>
      <p:bldP spid="17" grpId="1" animBg="1"/>
      <p:bldP spid="18" grpId="0" animBg="1"/>
      <p:bldP spid="18" grpId="1"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00" name="TextBox 99">
            <a:extLst>
              <a:ext uri="{FF2B5EF4-FFF2-40B4-BE49-F238E27FC236}">
                <a16:creationId xmlns:a16="http://schemas.microsoft.com/office/drawing/2014/main" id="{B34D4641-B8B5-2E49-A0DE-645A1DAA8CD9}"/>
              </a:ext>
            </a:extLst>
          </p:cNvPr>
          <p:cNvSpPr txBox="1"/>
          <p:nvPr/>
        </p:nvSpPr>
        <p:spPr>
          <a:xfrm>
            <a:off x="4901183" y="5438809"/>
            <a:ext cx="7473915" cy="1508105"/>
          </a:xfrm>
          <a:prstGeom prst="rect">
            <a:avLst/>
          </a:prstGeom>
          <a:noFill/>
        </p:spPr>
        <p:txBody>
          <a:bodyPr wrap="square" rtlCol="0">
            <a:spAutoFit/>
          </a:bodyPr>
          <a:lstStyle/>
          <a:p>
            <a:pPr algn="r"/>
            <a:r>
              <a:rPr lang="en-US" sz="9200" b="1" dirty="0">
                <a:solidFill>
                  <a:schemeClr val="bg2">
                    <a:lumMod val="75000"/>
                    <a:alpha val="7000"/>
                  </a:schemeClr>
                </a:solidFill>
                <a:latin typeface="Century Gothic" panose="020B0502020202020204" pitchFamily="34" charset="0"/>
              </a:rPr>
              <a:t>BLUE OCEAN</a:t>
            </a:r>
          </a:p>
        </p:txBody>
      </p:sp>
      <p:sp>
        <p:nvSpPr>
          <p:cNvPr id="2" name="Rectangle 1">
            <a:extLst>
              <a:ext uri="{FF2B5EF4-FFF2-40B4-BE49-F238E27FC236}">
                <a16:creationId xmlns:a16="http://schemas.microsoft.com/office/drawing/2014/main" id="{F577DBC3-5B27-4C55-A42F-E569949CBC5E}"/>
              </a:ext>
            </a:extLst>
          </p:cNvPr>
          <p:cNvSpPr/>
          <p:nvPr/>
        </p:nvSpPr>
        <p:spPr>
          <a:xfrm>
            <a:off x="6038850" y="1332376"/>
            <a:ext cx="125332" cy="4206240"/>
          </a:xfrm>
          <a:prstGeom prst="rect">
            <a:avLst/>
          </a:prstGeom>
          <a:gradFill>
            <a:gsLst>
              <a:gs pos="100000">
                <a:schemeClr val="bg2"/>
              </a:gs>
              <a:gs pos="0">
                <a:schemeClr val="bg2"/>
              </a:gs>
              <a:gs pos="59000">
                <a:schemeClr val="tx2"/>
              </a:gs>
            </a:gsLst>
            <a:lin ang="2700000" scaled="0"/>
          </a:gradFill>
          <a:ln>
            <a:noFill/>
          </a:ln>
          <a:effectLst>
            <a:innerShdw blurRad="584200">
              <a:schemeClr val="bg1"/>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b="1" dirty="0">
              <a:solidFill>
                <a:srgbClr val="FFFFFF"/>
              </a:solidFill>
              <a:latin typeface="+mj-lt"/>
            </a:endParaRPr>
          </a:p>
        </p:txBody>
      </p:sp>
      <p:sp>
        <p:nvSpPr>
          <p:cNvPr id="97" name="Rectangle 96">
            <a:extLst>
              <a:ext uri="{FF2B5EF4-FFF2-40B4-BE49-F238E27FC236}">
                <a16:creationId xmlns:a16="http://schemas.microsoft.com/office/drawing/2014/main" id="{B4F35271-DAB0-A54B-8A7E-C8E723C00512}"/>
              </a:ext>
            </a:extLst>
          </p:cNvPr>
          <p:cNvSpPr/>
          <p:nvPr/>
        </p:nvSpPr>
        <p:spPr>
          <a:xfrm rot="10800000">
            <a:off x="6238423" y="1332376"/>
            <a:ext cx="5943600" cy="4206240"/>
          </a:xfrm>
          <a:prstGeom prst="rect">
            <a:avLst/>
          </a:prstGeom>
          <a:gradFill>
            <a:gsLst>
              <a:gs pos="79000">
                <a:schemeClr val="bg1"/>
              </a:gs>
              <a:gs pos="10000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88758CC-22DB-EB42-8212-77DF9BDB97EB}"/>
              </a:ext>
            </a:extLst>
          </p:cNvPr>
          <p:cNvSpPr/>
          <p:nvPr/>
        </p:nvSpPr>
        <p:spPr>
          <a:xfrm>
            <a:off x="-2" y="1332376"/>
            <a:ext cx="5943600" cy="4206240"/>
          </a:xfrm>
          <a:prstGeom prst="rect">
            <a:avLst/>
          </a:prstGeom>
          <a:gradFill>
            <a:gsLst>
              <a:gs pos="79000">
                <a:schemeClr val="bg1"/>
              </a:gs>
              <a:gs pos="10000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7" name="Group 66">
            <a:extLst>
              <a:ext uri="{FF2B5EF4-FFF2-40B4-BE49-F238E27FC236}">
                <a16:creationId xmlns:a16="http://schemas.microsoft.com/office/drawing/2014/main" id="{BA0E828A-2AA4-4BAC-8EDB-8857BA87301B}"/>
              </a:ext>
            </a:extLst>
          </p:cNvPr>
          <p:cNvGrpSpPr/>
          <p:nvPr/>
        </p:nvGrpSpPr>
        <p:grpSpPr>
          <a:xfrm flipH="1">
            <a:off x="6402217" y="1739628"/>
            <a:ext cx="2011703" cy="3426074"/>
            <a:chOff x="3771899" y="1715963"/>
            <a:chExt cx="2011703" cy="3426074"/>
          </a:xfrm>
        </p:grpSpPr>
        <p:sp>
          <p:nvSpPr>
            <p:cNvPr id="74" name="Freeform: Shape 73">
              <a:extLst>
                <a:ext uri="{FF2B5EF4-FFF2-40B4-BE49-F238E27FC236}">
                  <a16:creationId xmlns:a16="http://schemas.microsoft.com/office/drawing/2014/main" id="{D743588E-217A-4F17-B7FE-EEF36B58F92B}"/>
                </a:ext>
              </a:extLst>
            </p:cNvPr>
            <p:cNvSpPr/>
            <p:nvPr/>
          </p:nvSpPr>
          <p:spPr>
            <a:xfrm>
              <a:off x="3771899" y="1715963"/>
              <a:ext cx="2011703" cy="3426074"/>
            </a:xfrm>
            <a:custGeom>
              <a:avLst/>
              <a:gdLst>
                <a:gd name="connsiteX0" fmla="*/ 2797207 w 2790825"/>
                <a:gd name="connsiteY0" fmla="*/ 4755928 h 4752975"/>
                <a:gd name="connsiteX1" fmla="*/ 1047083 w 2790825"/>
                <a:gd name="connsiteY1" fmla="*/ 4755928 h 4752975"/>
                <a:gd name="connsiteX2" fmla="*/ 0 w 2790825"/>
                <a:gd name="connsiteY2" fmla="*/ 2378012 h 4752975"/>
                <a:gd name="connsiteX3" fmla="*/ 1047083 w 2790825"/>
                <a:gd name="connsiteY3" fmla="*/ 0 h 4752975"/>
                <a:gd name="connsiteX4" fmla="*/ 2797207 w 2790825"/>
                <a:gd name="connsiteY4" fmla="*/ 0 h 4752975"/>
                <a:gd name="connsiteX5" fmla="*/ 808673 w 2790825"/>
                <a:gd name="connsiteY5" fmla="*/ 2377916 h 4752975"/>
                <a:gd name="connsiteX6" fmla="*/ 2797207 w 2790825"/>
                <a:gd name="connsiteY6" fmla="*/ 4755928 h 475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90825" h="4752975">
                  <a:moveTo>
                    <a:pt x="2797207" y="4755928"/>
                  </a:moveTo>
                  <a:lnTo>
                    <a:pt x="1047083" y="4755928"/>
                  </a:lnTo>
                  <a:cubicBezTo>
                    <a:pt x="403574" y="4166426"/>
                    <a:pt x="0" y="3319367"/>
                    <a:pt x="0" y="2378012"/>
                  </a:cubicBezTo>
                  <a:cubicBezTo>
                    <a:pt x="0" y="1436561"/>
                    <a:pt x="403574" y="589502"/>
                    <a:pt x="1047083" y="0"/>
                  </a:cubicBezTo>
                  <a:lnTo>
                    <a:pt x="2797207" y="0"/>
                  </a:lnTo>
                  <a:cubicBezTo>
                    <a:pt x="1666780" y="201644"/>
                    <a:pt x="808673" y="1189577"/>
                    <a:pt x="808673" y="2377916"/>
                  </a:cubicBezTo>
                  <a:cubicBezTo>
                    <a:pt x="808673" y="3566351"/>
                    <a:pt x="1666780" y="4554284"/>
                    <a:pt x="2797207" y="4755928"/>
                  </a:cubicBezTo>
                  <a:close/>
                </a:path>
              </a:pathLst>
            </a:custGeom>
            <a:noFill/>
            <a:ln w="12700">
              <a:gradFill>
                <a:gsLst>
                  <a:gs pos="0">
                    <a:srgbClr val="4078B7"/>
                  </a:gs>
                  <a:gs pos="100000">
                    <a:srgbClr val="5CECF4"/>
                  </a:gs>
                </a:gsLst>
                <a:lin ang="0" scaled="0"/>
              </a:gradFill>
              <a:miter lim="400000"/>
            </a:ln>
          </p:spPr>
          <p:txBody>
            <a:bodyPr wrap="square" lIns="38100" tIns="38100" rIns="38100" bIns="38100" anchor="ctr">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cxnSp>
          <p:nvCxnSpPr>
            <p:cNvPr id="75" name="Straight Connector 74">
              <a:extLst>
                <a:ext uri="{FF2B5EF4-FFF2-40B4-BE49-F238E27FC236}">
                  <a16:creationId xmlns:a16="http://schemas.microsoft.com/office/drawing/2014/main" id="{8D3E7E07-59F7-42DC-BB5E-7057BF14D7C1}"/>
                </a:ext>
              </a:extLst>
            </p:cNvPr>
            <p:cNvCxnSpPr>
              <a:cxnSpLocks/>
            </p:cNvCxnSpPr>
            <p:nvPr/>
          </p:nvCxnSpPr>
          <p:spPr>
            <a:xfrm>
              <a:off x="4014788" y="2401178"/>
              <a:ext cx="678656" cy="0"/>
            </a:xfrm>
            <a:prstGeom prst="line">
              <a:avLst/>
            </a:prstGeom>
            <a:noFill/>
            <a:ln w="12700">
              <a:gradFill>
                <a:gsLst>
                  <a:gs pos="0">
                    <a:srgbClr val="4078B7"/>
                  </a:gs>
                  <a:gs pos="100000">
                    <a:srgbClr val="5CECF4"/>
                  </a:gs>
                </a:gsLst>
                <a:lin ang="0" scaled="0"/>
              </a:gradFill>
              <a:miter lim="400000"/>
            </a:ln>
          </p:spPr>
        </p:cxnSp>
        <p:cxnSp>
          <p:nvCxnSpPr>
            <p:cNvPr id="76" name="Straight Connector 75">
              <a:extLst>
                <a:ext uri="{FF2B5EF4-FFF2-40B4-BE49-F238E27FC236}">
                  <a16:creationId xmlns:a16="http://schemas.microsoft.com/office/drawing/2014/main" id="{39D449FA-E16A-4697-8BD3-3D72325854E8}"/>
                </a:ext>
              </a:extLst>
            </p:cNvPr>
            <p:cNvCxnSpPr>
              <a:cxnSpLocks/>
            </p:cNvCxnSpPr>
            <p:nvPr/>
          </p:nvCxnSpPr>
          <p:spPr>
            <a:xfrm>
              <a:off x="3795623" y="3086393"/>
              <a:ext cx="593021" cy="0"/>
            </a:xfrm>
            <a:prstGeom prst="line">
              <a:avLst/>
            </a:prstGeom>
            <a:noFill/>
            <a:ln w="12700">
              <a:gradFill>
                <a:gsLst>
                  <a:gs pos="0">
                    <a:srgbClr val="4078B7"/>
                  </a:gs>
                  <a:gs pos="100000">
                    <a:srgbClr val="5CECF4"/>
                  </a:gs>
                </a:gsLst>
                <a:lin ang="0" scaled="0"/>
              </a:gradFill>
              <a:miter lim="400000"/>
            </a:ln>
          </p:spPr>
        </p:cxnSp>
        <p:cxnSp>
          <p:nvCxnSpPr>
            <p:cNvPr id="77" name="Straight Connector 76">
              <a:extLst>
                <a:ext uri="{FF2B5EF4-FFF2-40B4-BE49-F238E27FC236}">
                  <a16:creationId xmlns:a16="http://schemas.microsoft.com/office/drawing/2014/main" id="{DD7BFAAD-2E61-4240-94E5-54A1F64DC94B}"/>
                </a:ext>
              </a:extLst>
            </p:cNvPr>
            <p:cNvCxnSpPr>
              <a:cxnSpLocks/>
            </p:cNvCxnSpPr>
            <p:nvPr/>
          </p:nvCxnSpPr>
          <p:spPr>
            <a:xfrm>
              <a:off x="3795623" y="3771608"/>
              <a:ext cx="593021" cy="0"/>
            </a:xfrm>
            <a:prstGeom prst="line">
              <a:avLst/>
            </a:prstGeom>
            <a:noFill/>
            <a:ln w="12700">
              <a:gradFill>
                <a:gsLst>
                  <a:gs pos="0">
                    <a:srgbClr val="4078B7"/>
                  </a:gs>
                  <a:gs pos="100000">
                    <a:srgbClr val="5CECF4"/>
                  </a:gs>
                </a:gsLst>
                <a:lin ang="0" scaled="0"/>
              </a:gradFill>
              <a:miter lim="400000"/>
            </a:ln>
          </p:spPr>
        </p:cxnSp>
        <p:cxnSp>
          <p:nvCxnSpPr>
            <p:cNvPr id="78" name="Straight Connector 77">
              <a:extLst>
                <a:ext uri="{FF2B5EF4-FFF2-40B4-BE49-F238E27FC236}">
                  <a16:creationId xmlns:a16="http://schemas.microsoft.com/office/drawing/2014/main" id="{EF56BEE3-284E-40C3-9A12-79743449D653}"/>
                </a:ext>
              </a:extLst>
            </p:cNvPr>
            <p:cNvCxnSpPr>
              <a:cxnSpLocks/>
            </p:cNvCxnSpPr>
            <p:nvPr/>
          </p:nvCxnSpPr>
          <p:spPr>
            <a:xfrm>
              <a:off x="4009934" y="4456823"/>
              <a:ext cx="683510" cy="0"/>
            </a:xfrm>
            <a:prstGeom prst="line">
              <a:avLst/>
            </a:prstGeom>
            <a:noFill/>
            <a:ln w="12700">
              <a:gradFill>
                <a:gsLst>
                  <a:gs pos="0">
                    <a:srgbClr val="4078B7"/>
                  </a:gs>
                  <a:gs pos="100000">
                    <a:srgbClr val="5CECF4"/>
                  </a:gs>
                </a:gsLst>
                <a:lin ang="0" scaled="0"/>
              </a:gradFill>
              <a:miter lim="400000"/>
            </a:ln>
          </p:spPr>
        </p:cxnSp>
      </p:grpSp>
      <p:grpSp>
        <p:nvGrpSpPr>
          <p:cNvPr id="68" name="Group 67">
            <a:extLst>
              <a:ext uri="{FF2B5EF4-FFF2-40B4-BE49-F238E27FC236}">
                <a16:creationId xmlns:a16="http://schemas.microsoft.com/office/drawing/2014/main" id="{CF090BEE-61F2-4F6C-B964-B6CDEA613710}"/>
              </a:ext>
            </a:extLst>
          </p:cNvPr>
          <p:cNvGrpSpPr/>
          <p:nvPr/>
        </p:nvGrpSpPr>
        <p:grpSpPr>
          <a:xfrm flipH="1">
            <a:off x="7418489" y="1928347"/>
            <a:ext cx="818160" cy="3048637"/>
            <a:chOff x="3949170" y="1904682"/>
            <a:chExt cx="818160" cy="3048637"/>
          </a:xfrm>
        </p:grpSpPr>
        <p:sp>
          <p:nvSpPr>
            <p:cNvPr id="69" name="TextBox 68">
              <a:extLst>
                <a:ext uri="{FF2B5EF4-FFF2-40B4-BE49-F238E27FC236}">
                  <a16:creationId xmlns:a16="http://schemas.microsoft.com/office/drawing/2014/main" id="{2CC20579-1D56-47B6-B6AC-7C6BA4FE1F60}"/>
                </a:ext>
              </a:extLst>
            </p:cNvPr>
            <p:cNvSpPr txBox="1"/>
            <p:nvPr/>
          </p:nvSpPr>
          <p:spPr>
            <a:xfrm>
              <a:off x="4483278" y="1904682"/>
              <a:ext cx="284052" cy="307777"/>
            </a:xfrm>
            <a:prstGeom prst="rect">
              <a:avLst/>
            </a:prstGeom>
            <a:noFill/>
          </p:spPr>
          <p:txBody>
            <a:bodyPr wrap="none" rtlCol="0" anchor="ctr" anchorCtr="0">
              <a:spAutoFit/>
            </a:bodyPr>
            <a:lstStyle/>
            <a:p>
              <a:pPr algn="ctr"/>
              <a:r>
                <a:rPr lang="en-US" sz="1400" b="1" dirty="0">
                  <a:gradFill>
                    <a:gsLst>
                      <a:gs pos="0">
                        <a:srgbClr val="4078B7"/>
                      </a:gs>
                      <a:gs pos="100000">
                        <a:srgbClr val="5CECF4"/>
                      </a:gs>
                    </a:gsLst>
                    <a:lin ang="10800000" scaled="0"/>
                  </a:gradFill>
                  <a:latin typeface="Century Gothic" panose="020B0502020202020204" pitchFamily="34" charset="0"/>
                </a:rPr>
                <a:t>1</a:t>
              </a:r>
            </a:p>
          </p:txBody>
        </p:sp>
        <p:sp>
          <p:nvSpPr>
            <p:cNvPr id="70" name="TextBox 69">
              <a:extLst>
                <a:ext uri="{FF2B5EF4-FFF2-40B4-BE49-F238E27FC236}">
                  <a16:creationId xmlns:a16="http://schemas.microsoft.com/office/drawing/2014/main" id="{D825C27C-334D-4710-9906-A7A59D869BB3}"/>
                </a:ext>
              </a:extLst>
            </p:cNvPr>
            <p:cNvSpPr txBox="1"/>
            <p:nvPr/>
          </p:nvSpPr>
          <p:spPr>
            <a:xfrm>
              <a:off x="4051087" y="2585134"/>
              <a:ext cx="284052" cy="307777"/>
            </a:xfrm>
            <a:prstGeom prst="rect">
              <a:avLst/>
            </a:prstGeom>
            <a:noFill/>
          </p:spPr>
          <p:txBody>
            <a:bodyPr wrap="none" rtlCol="0" anchor="ctr" anchorCtr="0">
              <a:spAutoFit/>
            </a:bodyPr>
            <a:lstStyle/>
            <a:p>
              <a:pPr algn="ctr"/>
              <a:r>
                <a:rPr lang="en-US" sz="1400" b="1" dirty="0">
                  <a:gradFill>
                    <a:gsLst>
                      <a:gs pos="0">
                        <a:srgbClr val="4078B7"/>
                      </a:gs>
                      <a:gs pos="100000">
                        <a:srgbClr val="5CECF4"/>
                      </a:gs>
                    </a:gsLst>
                    <a:lin ang="10800000" scaled="0"/>
                  </a:gradFill>
                  <a:latin typeface="Century Gothic" panose="020B0502020202020204" pitchFamily="34" charset="0"/>
                </a:rPr>
                <a:t>2</a:t>
              </a:r>
            </a:p>
          </p:txBody>
        </p:sp>
        <p:sp>
          <p:nvSpPr>
            <p:cNvPr id="71" name="TextBox 70">
              <a:extLst>
                <a:ext uri="{FF2B5EF4-FFF2-40B4-BE49-F238E27FC236}">
                  <a16:creationId xmlns:a16="http://schemas.microsoft.com/office/drawing/2014/main" id="{839C76B4-D434-4083-955A-3EA00F8A86DE}"/>
                </a:ext>
              </a:extLst>
            </p:cNvPr>
            <p:cNvSpPr txBox="1"/>
            <p:nvPr/>
          </p:nvSpPr>
          <p:spPr>
            <a:xfrm>
              <a:off x="3949170" y="3275112"/>
              <a:ext cx="284052" cy="307777"/>
            </a:xfrm>
            <a:prstGeom prst="rect">
              <a:avLst/>
            </a:prstGeom>
            <a:noFill/>
          </p:spPr>
          <p:txBody>
            <a:bodyPr wrap="none" rtlCol="0" anchor="ctr" anchorCtr="0">
              <a:spAutoFit/>
            </a:bodyPr>
            <a:lstStyle/>
            <a:p>
              <a:pPr algn="ctr"/>
              <a:r>
                <a:rPr lang="en-US" sz="1400" b="1" dirty="0">
                  <a:gradFill>
                    <a:gsLst>
                      <a:gs pos="0">
                        <a:srgbClr val="4078B7"/>
                      </a:gs>
                      <a:gs pos="100000">
                        <a:srgbClr val="5CECF4"/>
                      </a:gs>
                    </a:gsLst>
                    <a:lin ang="10800000" scaled="0"/>
                  </a:gradFill>
                  <a:latin typeface="Century Gothic" panose="020B0502020202020204" pitchFamily="34" charset="0"/>
                </a:rPr>
                <a:t>3</a:t>
              </a:r>
            </a:p>
          </p:txBody>
        </p:sp>
        <p:sp>
          <p:nvSpPr>
            <p:cNvPr id="72" name="TextBox 71">
              <a:extLst>
                <a:ext uri="{FF2B5EF4-FFF2-40B4-BE49-F238E27FC236}">
                  <a16:creationId xmlns:a16="http://schemas.microsoft.com/office/drawing/2014/main" id="{FF36E7E9-80CE-412E-9181-58D8EB82D3DB}"/>
                </a:ext>
              </a:extLst>
            </p:cNvPr>
            <p:cNvSpPr txBox="1"/>
            <p:nvPr/>
          </p:nvSpPr>
          <p:spPr>
            <a:xfrm>
              <a:off x="4051087" y="3968532"/>
              <a:ext cx="284052" cy="307777"/>
            </a:xfrm>
            <a:prstGeom prst="rect">
              <a:avLst/>
            </a:prstGeom>
            <a:noFill/>
          </p:spPr>
          <p:txBody>
            <a:bodyPr wrap="none" rtlCol="0" anchor="ctr" anchorCtr="0">
              <a:spAutoFit/>
            </a:bodyPr>
            <a:lstStyle/>
            <a:p>
              <a:pPr algn="ctr"/>
              <a:r>
                <a:rPr lang="en-US" sz="1400" b="1" dirty="0">
                  <a:gradFill>
                    <a:gsLst>
                      <a:gs pos="0">
                        <a:srgbClr val="4078B7"/>
                      </a:gs>
                      <a:gs pos="100000">
                        <a:srgbClr val="5CECF4"/>
                      </a:gs>
                    </a:gsLst>
                    <a:lin ang="10800000" scaled="0"/>
                  </a:gradFill>
                  <a:latin typeface="Century Gothic" panose="020B0502020202020204" pitchFamily="34" charset="0"/>
                </a:rPr>
                <a:t>4</a:t>
              </a:r>
            </a:p>
          </p:txBody>
        </p:sp>
        <p:sp>
          <p:nvSpPr>
            <p:cNvPr id="73" name="TextBox 72">
              <a:extLst>
                <a:ext uri="{FF2B5EF4-FFF2-40B4-BE49-F238E27FC236}">
                  <a16:creationId xmlns:a16="http://schemas.microsoft.com/office/drawing/2014/main" id="{C745756A-3AFF-4E18-8D26-2B92A67516EA}"/>
                </a:ext>
              </a:extLst>
            </p:cNvPr>
            <p:cNvSpPr txBox="1"/>
            <p:nvPr/>
          </p:nvSpPr>
          <p:spPr>
            <a:xfrm>
              <a:off x="4483278" y="4645542"/>
              <a:ext cx="284052" cy="307777"/>
            </a:xfrm>
            <a:prstGeom prst="rect">
              <a:avLst/>
            </a:prstGeom>
            <a:noFill/>
          </p:spPr>
          <p:txBody>
            <a:bodyPr wrap="none" rtlCol="0" anchor="ctr" anchorCtr="0">
              <a:spAutoFit/>
            </a:bodyPr>
            <a:lstStyle/>
            <a:p>
              <a:pPr algn="ctr"/>
              <a:r>
                <a:rPr lang="en-US" sz="1400" b="1" dirty="0">
                  <a:gradFill>
                    <a:gsLst>
                      <a:gs pos="0">
                        <a:srgbClr val="4078B7"/>
                      </a:gs>
                      <a:gs pos="100000">
                        <a:srgbClr val="5CECF4"/>
                      </a:gs>
                    </a:gsLst>
                    <a:lin ang="10800000" scaled="0"/>
                  </a:gradFill>
                  <a:latin typeface="Century Gothic" panose="020B0502020202020204" pitchFamily="34" charset="0"/>
                </a:rPr>
                <a:t>5</a:t>
              </a:r>
            </a:p>
          </p:txBody>
        </p:sp>
      </p:grpSp>
      <p:sp>
        <p:nvSpPr>
          <p:cNvPr id="47" name="Oval 46">
            <a:extLst>
              <a:ext uri="{FF2B5EF4-FFF2-40B4-BE49-F238E27FC236}">
                <a16:creationId xmlns:a16="http://schemas.microsoft.com/office/drawing/2014/main" id="{BF14C560-8FDC-134D-B597-F248FD0F949C}"/>
              </a:ext>
            </a:extLst>
          </p:cNvPr>
          <p:cNvSpPr>
            <a:spLocks noChangeAspect="1"/>
          </p:cNvSpPr>
          <p:nvPr/>
        </p:nvSpPr>
        <p:spPr>
          <a:xfrm>
            <a:off x="5222333" y="2578998"/>
            <a:ext cx="1737360" cy="1737360"/>
          </a:xfrm>
          <a:prstGeom prst="ellipse">
            <a:avLst/>
          </a:prstGeom>
          <a:solidFill>
            <a:schemeClr val="bg1"/>
          </a:solidFill>
          <a:ln w="9525">
            <a:solidFill>
              <a:schemeClr val="accent3"/>
            </a:solidFill>
          </a:ln>
          <a:effectLst>
            <a:innerShdw blurRad="584200">
              <a:schemeClr val="bg1"/>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500" b="1" kern="0" dirty="0">
              <a:solidFill>
                <a:srgbClr val="FFFFFF"/>
              </a:solidFill>
              <a:latin typeface="Century Gothic" panose="020B0502020202020204" pitchFamily="34" charset="0"/>
            </a:endParaRPr>
          </a:p>
        </p:txBody>
      </p:sp>
      <p:sp>
        <p:nvSpPr>
          <p:cNvPr id="61" name="Oval 60">
            <a:extLst>
              <a:ext uri="{FF2B5EF4-FFF2-40B4-BE49-F238E27FC236}">
                <a16:creationId xmlns:a16="http://schemas.microsoft.com/office/drawing/2014/main" id="{DFE1E99A-0629-4B99-BAB3-8F1994ACC184}"/>
              </a:ext>
            </a:extLst>
          </p:cNvPr>
          <p:cNvSpPr/>
          <p:nvPr/>
        </p:nvSpPr>
        <p:spPr>
          <a:xfrm>
            <a:off x="5293106" y="2642083"/>
            <a:ext cx="1610634" cy="1610634"/>
          </a:xfrm>
          <a:prstGeom prst="ellipse">
            <a:avLst/>
          </a:prstGeom>
          <a:gradFill>
            <a:gsLst>
              <a:gs pos="0">
                <a:schemeClr val="bg2"/>
              </a:gs>
              <a:gs pos="98000">
                <a:schemeClr val="tx2"/>
              </a:gs>
            </a:gsLst>
            <a:lin ang="2700000" scaled="0"/>
          </a:gradFill>
          <a:ln>
            <a:noFill/>
          </a:ln>
          <a:effectLst>
            <a:innerShdw blurRad="584200">
              <a:schemeClr val="bg1"/>
            </a:innerShdw>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kern="0" dirty="0">
                <a:solidFill>
                  <a:srgbClr val="FFFFFF"/>
                </a:solidFill>
                <a:latin typeface="Century Gothic" panose="020B0502020202020204" pitchFamily="34" charset="0"/>
              </a:rPr>
              <a:t>KEY DIFFERENCES</a:t>
            </a:r>
          </a:p>
        </p:txBody>
      </p:sp>
      <p:grpSp>
        <p:nvGrpSpPr>
          <p:cNvPr id="65" name="Group 64">
            <a:extLst>
              <a:ext uri="{FF2B5EF4-FFF2-40B4-BE49-F238E27FC236}">
                <a16:creationId xmlns:a16="http://schemas.microsoft.com/office/drawing/2014/main" id="{04880AAB-A00E-4C8A-9966-62304411DA0C}"/>
              </a:ext>
            </a:extLst>
          </p:cNvPr>
          <p:cNvGrpSpPr/>
          <p:nvPr/>
        </p:nvGrpSpPr>
        <p:grpSpPr>
          <a:xfrm>
            <a:off x="3771899" y="1739628"/>
            <a:ext cx="2011703" cy="3426074"/>
            <a:chOff x="3771899" y="1715963"/>
            <a:chExt cx="2011703" cy="3426074"/>
          </a:xfrm>
        </p:grpSpPr>
        <p:grpSp>
          <p:nvGrpSpPr>
            <p:cNvPr id="41" name="Group 40">
              <a:extLst>
                <a:ext uri="{FF2B5EF4-FFF2-40B4-BE49-F238E27FC236}">
                  <a16:creationId xmlns:a16="http://schemas.microsoft.com/office/drawing/2014/main" id="{6646245C-F8BF-49F9-A099-B06F236C86DD}"/>
                </a:ext>
              </a:extLst>
            </p:cNvPr>
            <p:cNvGrpSpPr/>
            <p:nvPr/>
          </p:nvGrpSpPr>
          <p:grpSpPr>
            <a:xfrm>
              <a:off x="3771899" y="1715963"/>
              <a:ext cx="2011703" cy="3426074"/>
              <a:chOff x="3771899" y="1715963"/>
              <a:chExt cx="2011703" cy="3426074"/>
            </a:xfrm>
          </p:grpSpPr>
          <p:sp>
            <p:nvSpPr>
              <p:cNvPr id="19" name="Freeform: Shape 18">
                <a:extLst>
                  <a:ext uri="{FF2B5EF4-FFF2-40B4-BE49-F238E27FC236}">
                    <a16:creationId xmlns:a16="http://schemas.microsoft.com/office/drawing/2014/main" id="{0CA64667-686E-445F-A298-35EAA1356B26}"/>
                  </a:ext>
                </a:extLst>
              </p:cNvPr>
              <p:cNvSpPr/>
              <p:nvPr/>
            </p:nvSpPr>
            <p:spPr>
              <a:xfrm>
                <a:off x="3771899" y="1715963"/>
                <a:ext cx="2011703" cy="3426074"/>
              </a:xfrm>
              <a:custGeom>
                <a:avLst/>
                <a:gdLst>
                  <a:gd name="connsiteX0" fmla="*/ 2797207 w 2790825"/>
                  <a:gd name="connsiteY0" fmla="*/ 4755928 h 4752975"/>
                  <a:gd name="connsiteX1" fmla="*/ 1047083 w 2790825"/>
                  <a:gd name="connsiteY1" fmla="*/ 4755928 h 4752975"/>
                  <a:gd name="connsiteX2" fmla="*/ 0 w 2790825"/>
                  <a:gd name="connsiteY2" fmla="*/ 2378012 h 4752975"/>
                  <a:gd name="connsiteX3" fmla="*/ 1047083 w 2790825"/>
                  <a:gd name="connsiteY3" fmla="*/ 0 h 4752975"/>
                  <a:gd name="connsiteX4" fmla="*/ 2797207 w 2790825"/>
                  <a:gd name="connsiteY4" fmla="*/ 0 h 4752975"/>
                  <a:gd name="connsiteX5" fmla="*/ 808673 w 2790825"/>
                  <a:gd name="connsiteY5" fmla="*/ 2377916 h 4752975"/>
                  <a:gd name="connsiteX6" fmla="*/ 2797207 w 2790825"/>
                  <a:gd name="connsiteY6" fmla="*/ 4755928 h 475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90825" h="4752975">
                    <a:moveTo>
                      <a:pt x="2797207" y="4755928"/>
                    </a:moveTo>
                    <a:lnTo>
                      <a:pt x="1047083" y="4755928"/>
                    </a:lnTo>
                    <a:cubicBezTo>
                      <a:pt x="403574" y="4166426"/>
                      <a:pt x="0" y="3319367"/>
                      <a:pt x="0" y="2378012"/>
                    </a:cubicBezTo>
                    <a:cubicBezTo>
                      <a:pt x="0" y="1436561"/>
                      <a:pt x="403574" y="589502"/>
                      <a:pt x="1047083" y="0"/>
                    </a:cubicBezTo>
                    <a:lnTo>
                      <a:pt x="2797207" y="0"/>
                    </a:lnTo>
                    <a:cubicBezTo>
                      <a:pt x="1666780" y="201644"/>
                      <a:pt x="808673" y="1189577"/>
                      <a:pt x="808673" y="2377916"/>
                    </a:cubicBezTo>
                    <a:cubicBezTo>
                      <a:pt x="808673" y="3566351"/>
                      <a:pt x="1666780" y="4554284"/>
                      <a:pt x="2797207" y="4755928"/>
                    </a:cubicBezTo>
                    <a:close/>
                  </a:path>
                </a:pathLst>
              </a:custGeom>
              <a:noFill/>
              <a:ln w="12700">
                <a:gradFill>
                  <a:gsLst>
                    <a:gs pos="0">
                      <a:srgbClr val="892EA2"/>
                    </a:gs>
                    <a:gs pos="100000">
                      <a:srgbClr val="E59DE6"/>
                    </a:gs>
                  </a:gsLst>
                  <a:lin ang="0" scaled="0"/>
                </a:gradFill>
                <a:miter lim="400000"/>
              </a:ln>
            </p:spPr>
            <p:txBody>
              <a:bodyPr wrap="square" lIns="38100" tIns="38100" rIns="38100" bIns="38100" anchor="ctr">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cxnSp>
            <p:nvCxnSpPr>
              <p:cNvPr id="23" name="Straight Connector 22">
                <a:extLst>
                  <a:ext uri="{FF2B5EF4-FFF2-40B4-BE49-F238E27FC236}">
                    <a16:creationId xmlns:a16="http://schemas.microsoft.com/office/drawing/2014/main" id="{1A45D15D-E927-4F55-8991-D1C662456318}"/>
                  </a:ext>
                </a:extLst>
              </p:cNvPr>
              <p:cNvCxnSpPr>
                <a:cxnSpLocks/>
              </p:cNvCxnSpPr>
              <p:nvPr/>
            </p:nvCxnSpPr>
            <p:spPr>
              <a:xfrm>
                <a:off x="4014788" y="2401178"/>
                <a:ext cx="678656" cy="0"/>
              </a:xfrm>
              <a:prstGeom prst="line">
                <a:avLst/>
              </a:prstGeom>
              <a:noFill/>
              <a:ln w="12700">
                <a:gradFill>
                  <a:gsLst>
                    <a:gs pos="0">
                      <a:srgbClr val="892EA2"/>
                    </a:gs>
                    <a:gs pos="100000">
                      <a:srgbClr val="E59DE6"/>
                    </a:gs>
                  </a:gsLst>
                  <a:lin ang="0" scaled="0"/>
                </a:gradFill>
                <a:miter lim="400000"/>
              </a:ln>
            </p:spPr>
          </p:cxnSp>
          <p:cxnSp>
            <p:nvCxnSpPr>
              <p:cNvPr id="24" name="Straight Connector 23">
                <a:extLst>
                  <a:ext uri="{FF2B5EF4-FFF2-40B4-BE49-F238E27FC236}">
                    <a16:creationId xmlns:a16="http://schemas.microsoft.com/office/drawing/2014/main" id="{EC99969F-7AA6-4192-8FDC-2B5CB3AC358D}"/>
                  </a:ext>
                </a:extLst>
              </p:cNvPr>
              <p:cNvCxnSpPr>
                <a:cxnSpLocks/>
              </p:cNvCxnSpPr>
              <p:nvPr/>
            </p:nvCxnSpPr>
            <p:spPr>
              <a:xfrm>
                <a:off x="3795623" y="3086393"/>
                <a:ext cx="593021" cy="0"/>
              </a:xfrm>
              <a:prstGeom prst="line">
                <a:avLst/>
              </a:prstGeom>
              <a:noFill/>
              <a:ln w="12700">
                <a:gradFill>
                  <a:gsLst>
                    <a:gs pos="0">
                      <a:srgbClr val="892EA2"/>
                    </a:gs>
                    <a:gs pos="100000">
                      <a:srgbClr val="E59DE6"/>
                    </a:gs>
                  </a:gsLst>
                  <a:lin ang="0" scaled="0"/>
                </a:gradFill>
                <a:miter lim="400000"/>
              </a:ln>
            </p:spPr>
          </p:cxnSp>
          <p:cxnSp>
            <p:nvCxnSpPr>
              <p:cNvPr id="25" name="Straight Connector 24">
                <a:extLst>
                  <a:ext uri="{FF2B5EF4-FFF2-40B4-BE49-F238E27FC236}">
                    <a16:creationId xmlns:a16="http://schemas.microsoft.com/office/drawing/2014/main" id="{05876607-4D13-400B-9E24-B39364D53BA9}"/>
                  </a:ext>
                </a:extLst>
              </p:cNvPr>
              <p:cNvCxnSpPr>
                <a:cxnSpLocks/>
              </p:cNvCxnSpPr>
              <p:nvPr/>
            </p:nvCxnSpPr>
            <p:spPr>
              <a:xfrm>
                <a:off x="3795623" y="3771608"/>
                <a:ext cx="593021" cy="0"/>
              </a:xfrm>
              <a:prstGeom prst="line">
                <a:avLst/>
              </a:prstGeom>
              <a:noFill/>
              <a:ln w="12700">
                <a:gradFill>
                  <a:gsLst>
                    <a:gs pos="0">
                      <a:srgbClr val="892EA2"/>
                    </a:gs>
                    <a:gs pos="100000">
                      <a:srgbClr val="E59DE6"/>
                    </a:gs>
                  </a:gsLst>
                  <a:lin ang="0" scaled="0"/>
                </a:gradFill>
                <a:miter lim="400000"/>
              </a:ln>
            </p:spPr>
          </p:cxnSp>
          <p:cxnSp>
            <p:nvCxnSpPr>
              <p:cNvPr id="26" name="Straight Connector 25">
                <a:extLst>
                  <a:ext uri="{FF2B5EF4-FFF2-40B4-BE49-F238E27FC236}">
                    <a16:creationId xmlns:a16="http://schemas.microsoft.com/office/drawing/2014/main" id="{DCC67B25-A500-4C3E-93BA-4C654FD5758C}"/>
                  </a:ext>
                </a:extLst>
              </p:cNvPr>
              <p:cNvCxnSpPr>
                <a:cxnSpLocks/>
              </p:cNvCxnSpPr>
              <p:nvPr/>
            </p:nvCxnSpPr>
            <p:spPr>
              <a:xfrm>
                <a:off x="4009934" y="4456823"/>
                <a:ext cx="683510" cy="0"/>
              </a:xfrm>
              <a:prstGeom prst="line">
                <a:avLst/>
              </a:prstGeom>
              <a:noFill/>
              <a:ln w="12700">
                <a:gradFill>
                  <a:gsLst>
                    <a:gs pos="0">
                      <a:srgbClr val="892EA2"/>
                    </a:gs>
                    <a:gs pos="100000">
                      <a:srgbClr val="E59DE6"/>
                    </a:gs>
                  </a:gsLst>
                  <a:lin ang="0" scaled="0"/>
                </a:gradFill>
                <a:miter lim="400000"/>
              </a:ln>
            </p:spPr>
          </p:cxnSp>
        </p:grpSp>
        <p:grpSp>
          <p:nvGrpSpPr>
            <p:cNvPr id="64" name="Group 63">
              <a:extLst>
                <a:ext uri="{FF2B5EF4-FFF2-40B4-BE49-F238E27FC236}">
                  <a16:creationId xmlns:a16="http://schemas.microsoft.com/office/drawing/2014/main" id="{EEDB44A9-CF44-47DF-9208-BB2C2ACEF40D}"/>
                </a:ext>
              </a:extLst>
            </p:cNvPr>
            <p:cNvGrpSpPr/>
            <p:nvPr/>
          </p:nvGrpSpPr>
          <p:grpSpPr>
            <a:xfrm>
              <a:off x="3949170" y="1904682"/>
              <a:ext cx="818160" cy="3048637"/>
              <a:chOff x="3949170" y="1904682"/>
              <a:chExt cx="818160" cy="3048637"/>
            </a:xfrm>
          </p:grpSpPr>
          <p:sp>
            <p:nvSpPr>
              <p:cNvPr id="54" name="TextBox 53">
                <a:extLst>
                  <a:ext uri="{FF2B5EF4-FFF2-40B4-BE49-F238E27FC236}">
                    <a16:creationId xmlns:a16="http://schemas.microsoft.com/office/drawing/2014/main" id="{CBA92190-8B95-47BF-BCA0-17E37D5F3691}"/>
                  </a:ext>
                </a:extLst>
              </p:cNvPr>
              <p:cNvSpPr txBox="1"/>
              <p:nvPr/>
            </p:nvSpPr>
            <p:spPr>
              <a:xfrm>
                <a:off x="4483278" y="1904682"/>
                <a:ext cx="284052" cy="307777"/>
              </a:xfrm>
              <a:prstGeom prst="rect">
                <a:avLst/>
              </a:prstGeom>
              <a:noFill/>
            </p:spPr>
            <p:txBody>
              <a:bodyPr wrap="none" rtlCol="0" anchor="ctr" anchorCtr="0">
                <a:spAutoFit/>
              </a:bodyPr>
              <a:lstStyle/>
              <a:p>
                <a:pPr algn="ctr"/>
                <a:r>
                  <a:rPr lang="en-US" sz="1400" b="1" dirty="0">
                    <a:gradFill>
                      <a:gsLst>
                        <a:gs pos="0">
                          <a:srgbClr val="892EA2"/>
                        </a:gs>
                        <a:gs pos="100000">
                          <a:srgbClr val="E59DE6"/>
                        </a:gs>
                      </a:gsLst>
                      <a:lin ang="0" scaled="0"/>
                    </a:gradFill>
                    <a:latin typeface="Century Gothic" panose="020B0502020202020204" pitchFamily="34" charset="0"/>
                  </a:rPr>
                  <a:t>1</a:t>
                </a:r>
              </a:p>
            </p:txBody>
          </p:sp>
          <p:sp>
            <p:nvSpPr>
              <p:cNvPr id="55" name="TextBox 54">
                <a:extLst>
                  <a:ext uri="{FF2B5EF4-FFF2-40B4-BE49-F238E27FC236}">
                    <a16:creationId xmlns:a16="http://schemas.microsoft.com/office/drawing/2014/main" id="{57E20FEA-C94A-4D80-A66B-B10FFAA8C6FF}"/>
                  </a:ext>
                </a:extLst>
              </p:cNvPr>
              <p:cNvSpPr txBox="1"/>
              <p:nvPr/>
            </p:nvSpPr>
            <p:spPr>
              <a:xfrm>
                <a:off x="4051087" y="2585134"/>
                <a:ext cx="284052" cy="307777"/>
              </a:xfrm>
              <a:prstGeom prst="rect">
                <a:avLst/>
              </a:prstGeom>
              <a:noFill/>
            </p:spPr>
            <p:txBody>
              <a:bodyPr wrap="none" rtlCol="0" anchor="ctr" anchorCtr="0">
                <a:spAutoFit/>
              </a:bodyPr>
              <a:lstStyle/>
              <a:p>
                <a:pPr algn="ctr"/>
                <a:r>
                  <a:rPr lang="en-US" sz="1400" b="1" dirty="0">
                    <a:gradFill>
                      <a:gsLst>
                        <a:gs pos="0">
                          <a:srgbClr val="892EA2"/>
                        </a:gs>
                        <a:gs pos="100000">
                          <a:srgbClr val="E59DE6"/>
                        </a:gs>
                      </a:gsLst>
                      <a:lin ang="0" scaled="0"/>
                    </a:gradFill>
                    <a:latin typeface="Century Gothic" panose="020B0502020202020204" pitchFamily="34" charset="0"/>
                  </a:rPr>
                  <a:t>2</a:t>
                </a:r>
              </a:p>
            </p:txBody>
          </p:sp>
          <p:sp>
            <p:nvSpPr>
              <p:cNvPr id="56" name="TextBox 55">
                <a:extLst>
                  <a:ext uri="{FF2B5EF4-FFF2-40B4-BE49-F238E27FC236}">
                    <a16:creationId xmlns:a16="http://schemas.microsoft.com/office/drawing/2014/main" id="{FBC90B0B-51EF-4862-9F04-AFA6D87B2FFE}"/>
                  </a:ext>
                </a:extLst>
              </p:cNvPr>
              <p:cNvSpPr txBox="1"/>
              <p:nvPr/>
            </p:nvSpPr>
            <p:spPr>
              <a:xfrm>
                <a:off x="3949170" y="3275112"/>
                <a:ext cx="284052" cy="307777"/>
              </a:xfrm>
              <a:prstGeom prst="rect">
                <a:avLst/>
              </a:prstGeom>
              <a:noFill/>
            </p:spPr>
            <p:txBody>
              <a:bodyPr wrap="none" rtlCol="0" anchor="ctr" anchorCtr="0">
                <a:spAutoFit/>
              </a:bodyPr>
              <a:lstStyle/>
              <a:p>
                <a:pPr algn="ctr"/>
                <a:r>
                  <a:rPr lang="en-US" sz="1400" b="1" dirty="0">
                    <a:gradFill>
                      <a:gsLst>
                        <a:gs pos="0">
                          <a:srgbClr val="892EA2"/>
                        </a:gs>
                        <a:gs pos="100000">
                          <a:srgbClr val="E59DE6"/>
                        </a:gs>
                      </a:gsLst>
                      <a:lin ang="0" scaled="0"/>
                    </a:gradFill>
                    <a:latin typeface="Century Gothic" panose="020B0502020202020204" pitchFamily="34" charset="0"/>
                  </a:rPr>
                  <a:t>3</a:t>
                </a:r>
              </a:p>
            </p:txBody>
          </p:sp>
          <p:sp>
            <p:nvSpPr>
              <p:cNvPr id="57" name="TextBox 56">
                <a:extLst>
                  <a:ext uri="{FF2B5EF4-FFF2-40B4-BE49-F238E27FC236}">
                    <a16:creationId xmlns:a16="http://schemas.microsoft.com/office/drawing/2014/main" id="{B7FC975B-D1D1-4805-BC3E-9CB48519A3EF}"/>
                  </a:ext>
                </a:extLst>
              </p:cNvPr>
              <p:cNvSpPr txBox="1"/>
              <p:nvPr/>
            </p:nvSpPr>
            <p:spPr>
              <a:xfrm>
                <a:off x="4051087" y="3968532"/>
                <a:ext cx="284052" cy="307777"/>
              </a:xfrm>
              <a:prstGeom prst="rect">
                <a:avLst/>
              </a:prstGeom>
              <a:noFill/>
            </p:spPr>
            <p:txBody>
              <a:bodyPr wrap="none" rtlCol="0" anchor="ctr" anchorCtr="0">
                <a:spAutoFit/>
              </a:bodyPr>
              <a:lstStyle/>
              <a:p>
                <a:pPr algn="ctr"/>
                <a:r>
                  <a:rPr lang="en-US" sz="1400" b="1" dirty="0">
                    <a:gradFill>
                      <a:gsLst>
                        <a:gs pos="0">
                          <a:srgbClr val="892EA2"/>
                        </a:gs>
                        <a:gs pos="100000">
                          <a:srgbClr val="E59DE6"/>
                        </a:gs>
                      </a:gsLst>
                      <a:lin ang="0" scaled="0"/>
                    </a:gradFill>
                    <a:latin typeface="Century Gothic" panose="020B0502020202020204" pitchFamily="34" charset="0"/>
                  </a:rPr>
                  <a:t>4</a:t>
                </a:r>
              </a:p>
            </p:txBody>
          </p:sp>
          <p:sp>
            <p:nvSpPr>
              <p:cNvPr id="58" name="TextBox 57">
                <a:extLst>
                  <a:ext uri="{FF2B5EF4-FFF2-40B4-BE49-F238E27FC236}">
                    <a16:creationId xmlns:a16="http://schemas.microsoft.com/office/drawing/2014/main" id="{E14C8FE3-0927-48A3-B374-A5A417B743F3}"/>
                  </a:ext>
                </a:extLst>
              </p:cNvPr>
              <p:cNvSpPr txBox="1"/>
              <p:nvPr/>
            </p:nvSpPr>
            <p:spPr>
              <a:xfrm>
                <a:off x="4483278" y="4645542"/>
                <a:ext cx="284052" cy="307777"/>
              </a:xfrm>
              <a:prstGeom prst="rect">
                <a:avLst/>
              </a:prstGeom>
              <a:noFill/>
            </p:spPr>
            <p:txBody>
              <a:bodyPr wrap="none" rtlCol="0" anchor="ctr" anchorCtr="0">
                <a:spAutoFit/>
              </a:bodyPr>
              <a:lstStyle/>
              <a:p>
                <a:pPr algn="ctr"/>
                <a:r>
                  <a:rPr lang="en-US" sz="1400" b="1" dirty="0">
                    <a:gradFill>
                      <a:gsLst>
                        <a:gs pos="0">
                          <a:srgbClr val="892EA2"/>
                        </a:gs>
                        <a:gs pos="100000">
                          <a:srgbClr val="E59DE6"/>
                        </a:gs>
                      </a:gsLst>
                      <a:lin ang="0" scaled="0"/>
                    </a:gradFill>
                    <a:latin typeface="Century Gothic" panose="020B0502020202020204" pitchFamily="34" charset="0"/>
                  </a:rPr>
                  <a:t>5</a:t>
                </a:r>
              </a:p>
            </p:txBody>
          </p:sp>
        </p:grpSp>
      </p:grpSp>
      <p:grpSp>
        <p:nvGrpSpPr>
          <p:cNvPr id="85" name="Group 84">
            <a:extLst>
              <a:ext uri="{FF2B5EF4-FFF2-40B4-BE49-F238E27FC236}">
                <a16:creationId xmlns:a16="http://schemas.microsoft.com/office/drawing/2014/main" id="{5DB60DFB-2A66-4DEC-8104-2E686068D0AD}"/>
              </a:ext>
            </a:extLst>
          </p:cNvPr>
          <p:cNvGrpSpPr/>
          <p:nvPr/>
        </p:nvGrpSpPr>
        <p:grpSpPr>
          <a:xfrm>
            <a:off x="8499193" y="1949838"/>
            <a:ext cx="2729086" cy="3130525"/>
            <a:chOff x="8621108" y="1926173"/>
            <a:chExt cx="2729086" cy="3130525"/>
          </a:xfrm>
        </p:grpSpPr>
        <p:sp>
          <p:nvSpPr>
            <p:cNvPr id="80" name="TextBox 79">
              <a:extLst>
                <a:ext uri="{FF2B5EF4-FFF2-40B4-BE49-F238E27FC236}">
                  <a16:creationId xmlns:a16="http://schemas.microsoft.com/office/drawing/2014/main" id="{8C0E46E0-9CEF-459C-81D9-B10D7B3DEE2F}"/>
                </a:ext>
              </a:extLst>
            </p:cNvPr>
            <p:cNvSpPr txBox="1"/>
            <p:nvPr/>
          </p:nvSpPr>
          <p:spPr>
            <a:xfrm>
              <a:off x="8626371" y="1926173"/>
              <a:ext cx="2723823" cy="261610"/>
            </a:xfrm>
            <a:prstGeom prst="rect">
              <a:avLst/>
            </a:prstGeom>
            <a:noFill/>
          </p:spPr>
          <p:txBody>
            <a:bodyPr wrap="none" rtlCol="0" anchor="ctr" anchorCtr="0">
              <a:spAutoFit/>
            </a:bodyPr>
            <a:lstStyle/>
            <a:p>
              <a:r>
                <a:rPr lang="en-US" sz="1100" dirty="0">
                  <a:latin typeface="Century Gothic" panose="020B0502020202020204" pitchFamily="34" charset="0"/>
                </a:rPr>
                <a:t>Explore and create new market space</a:t>
              </a:r>
            </a:p>
          </p:txBody>
        </p:sp>
        <p:sp>
          <p:nvSpPr>
            <p:cNvPr id="81" name="TextBox 80">
              <a:extLst>
                <a:ext uri="{FF2B5EF4-FFF2-40B4-BE49-F238E27FC236}">
                  <a16:creationId xmlns:a16="http://schemas.microsoft.com/office/drawing/2014/main" id="{A0585B92-B1E3-4176-BEA3-84BFFEB961B0}"/>
                </a:ext>
              </a:extLst>
            </p:cNvPr>
            <p:cNvSpPr txBox="1"/>
            <p:nvPr/>
          </p:nvSpPr>
          <p:spPr>
            <a:xfrm>
              <a:off x="8621108" y="4551560"/>
              <a:ext cx="2385589" cy="505138"/>
            </a:xfrm>
            <a:prstGeom prst="rect">
              <a:avLst/>
            </a:prstGeom>
            <a:noFill/>
          </p:spPr>
          <p:txBody>
            <a:bodyPr wrap="square" rtlCol="0" anchor="ctr" anchorCtr="0">
              <a:spAutoFit/>
            </a:bodyPr>
            <a:lstStyle/>
            <a:p>
              <a:pPr>
                <a:lnSpc>
                  <a:spcPts val="1700"/>
                </a:lnSpc>
              </a:pPr>
              <a:r>
                <a:rPr lang="en-US" sz="1100" dirty="0">
                  <a:latin typeface="Century Gothic" panose="020B0502020202020204" pitchFamily="34" charset="0"/>
                </a:rPr>
                <a:t>Align a firm’s activities in pursuit of differentiation and low cost</a:t>
              </a:r>
            </a:p>
          </p:txBody>
        </p:sp>
        <p:sp>
          <p:nvSpPr>
            <p:cNvPr id="82" name="TextBox 81">
              <a:extLst>
                <a:ext uri="{FF2B5EF4-FFF2-40B4-BE49-F238E27FC236}">
                  <a16:creationId xmlns:a16="http://schemas.microsoft.com/office/drawing/2014/main" id="{2CA8C5E2-EFED-4321-A8A4-8E91ECA83FFF}"/>
                </a:ext>
              </a:extLst>
            </p:cNvPr>
            <p:cNvSpPr txBox="1"/>
            <p:nvPr/>
          </p:nvSpPr>
          <p:spPr>
            <a:xfrm>
              <a:off x="8621108" y="3986534"/>
              <a:ext cx="2223686" cy="261610"/>
            </a:xfrm>
            <a:prstGeom prst="rect">
              <a:avLst/>
            </a:prstGeom>
            <a:noFill/>
          </p:spPr>
          <p:txBody>
            <a:bodyPr wrap="none" rtlCol="0" anchor="ctr" anchorCtr="0">
              <a:spAutoFit/>
            </a:bodyPr>
            <a:lstStyle/>
            <a:p>
              <a:r>
                <a:rPr lang="en-US" sz="1100" dirty="0">
                  <a:latin typeface="Century Gothic" panose="020B0502020202020204" pitchFamily="34" charset="0"/>
                </a:rPr>
                <a:t>Break the value-cost trade-off</a:t>
              </a:r>
            </a:p>
          </p:txBody>
        </p:sp>
        <p:sp>
          <p:nvSpPr>
            <p:cNvPr id="83" name="TextBox 82">
              <a:extLst>
                <a:ext uri="{FF2B5EF4-FFF2-40B4-BE49-F238E27FC236}">
                  <a16:creationId xmlns:a16="http://schemas.microsoft.com/office/drawing/2014/main" id="{D75F6579-069B-4FC1-B879-4EE646C89EBB}"/>
                </a:ext>
              </a:extLst>
            </p:cNvPr>
            <p:cNvSpPr txBox="1"/>
            <p:nvPr/>
          </p:nvSpPr>
          <p:spPr>
            <a:xfrm>
              <a:off x="8621108" y="3299747"/>
              <a:ext cx="2545890" cy="261610"/>
            </a:xfrm>
            <a:prstGeom prst="rect">
              <a:avLst/>
            </a:prstGeom>
            <a:noFill/>
          </p:spPr>
          <p:txBody>
            <a:bodyPr wrap="none" rtlCol="0" anchor="ctr" anchorCtr="0">
              <a:spAutoFit/>
            </a:bodyPr>
            <a:lstStyle/>
            <a:p>
              <a:r>
                <a:rPr lang="en-US" sz="1100" dirty="0">
                  <a:latin typeface="Century Gothic" panose="020B0502020202020204" pitchFamily="34" charset="0"/>
                </a:rPr>
                <a:t>Create and capture new demand</a:t>
              </a:r>
            </a:p>
          </p:txBody>
        </p:sp>
        <p:sp>
          <p:nvSpPr>
            <p:cNvPr id="84" name="TextBox 83">
              <a:extLst>
                <a:ext uri="{FF2B5EF4-FFF2-40B4-BE49-F238E27FC236}">
                  <a16:creationId xmlns:a16="http://schemas.microsoft.com/office/drawing/2014/main" id="{F19A2783-44ED-41B3-9027-D89BB5E7D890}"/>
                </a:ext>
              </a:extLst>
            </p:cNvPr>
            <p:cNvSpPr txBox="1"/>
            <p:nvPr/>
          </p:nvSpPr>
          <p:spPr>
            <a:xfrm>
              <a:off x="8621108" y="2612960"/>
              <a:ext cx="2659702" cy="261610"/>
            </a:xfrm>
            <a:prstGeom prst="rect">
              <a:avLst/>
            </a:prstGeom>
            <a:noFill/>
          </p:spPr>
          <p:txBody>
            <a:bodyPr wrap="none" rtlCol="0" anchor="ctr" anchorCtr="0">
              <a:spAutoFit/>
            </a:bodyPr>
            <a:lstStyle/>
            <a:p>
              <a:r>
                <a:rPr lang="en-US" sz="1100" dirty="0">
                  <a:latin typeface="Century Gothic" panose="020B0502020202020204" pitchFamily="34" charset="0"/>
                </a:rPr>
                <a:t>Make existing competition irrelevant</a:t>
              </a:r>
            </a:p>
          </p:txBody>
        </p:sp>
      </p:grpSp>
      <p:grpSp>
        <p:nvGrpSpPr>
          <p:cNvPr id="86" name="Group 85">
            <a:extLst>
              <a:ext uri="{FF2B5EF4-FFF2-40B4-BE49-F238E27FC236}">
                <a16:creationId xmlns:a16="http://schemas.microsoft.com/office/drawing/2014/main" id="{A15E999C-F968-4919-8298-429B6AE60AB0}"/>
              </a:ext>
            </a:extLst>
          </p:cNvPr>
          <p:cNvGrpSpPr/>
          <p:nvPr/>
        </p:nvGrpSpPr>
        <p:grpSpPr>
          <a:xfrm flipH="1">
            <a:off x="715175" y="1949838"/>
            <a:ext cx="2985196" cy="3130525"/>
            <a:chOff x="8639481" y="1926173"/>
            <a:chExt cx="2985196" cy="3130525"/>
          </a:xfrm>
        </p:grpSpPr>
        <p:sp>
          <p:nvSpPr>
            <p:cNvPr id="87" name="TextBox 86">
              <a:extLst>
                <a:ext uri="{FF2B5EF4-FFF2-40B4-BE49-F238E27FC236}">
                  <a16:creationId xmlns:a16="http://schemas.microsoft.com/office/drawing/2014/main" id="{93DE620E-54FF-41DA-B0E4-06DCAB0B6375}"/>
                </a:ext>
              </a:extLst>
            </p:cNvPr>
            <p:cNvSpPr txBox="1"/>
            <p:nvPr/>
          </p:nvSpPr>
          <p:spPr>
            <a:xfrm>
              <a:off x="8639481" y="1926173"/>
              <a:ext cx="2533066" cy="261610"/>
            </a:xfrm>
            <a:prstGeom prst="rect">
              <a:avLst/>
            </a:prstGeom>
            <a:noFill/>
          </p:spPr>
          <p:txBody>
            <a:bodyPr wrap="none" rtlCol="0" anchor="ctr" anchorCtr="0">
              <a:spAutoFit/>
            </a:bodyPr>
            <a:lstStyle/>
            <a:p>
              <a:pPr algn="r"/>
              <a:r>
                <a:rPr lang="en-US" sz="1100" dirty="0">
                  <a:latin typeface="Century Gothic" panose="020B0502020202020204" pitchFamily="34" charset="0"/>
                </a:rPr>
                <a:t>Compete in existing market space</a:t>
              </a:r>
            </a:p>
          </p:txBody>
        </p:sp>
        <p:sp>
          <p:nvSpPr>
            <p:cNvPr id="88" name="TextBox 87">
              <a:extLst>
                <a:ext uri="{FF2B5EF4-FFF2-40B4-BE49-F238E27FC236}">
                  <a16:creationId xmlns:a16="http://schemas.microsoft.com/office/drawing/2014/main" id="{48B697B5-DEAF-4F3F-8005-CDAD2B830B84}"/>
                </a:ext>
              </a:extLst>
            </p:cNvPr>
            <p:cNvSpPr txBox="1"/>
            <p:nvPr/>
          </p:nvSpPr>
          <p:spPr>
            <a:xfrm>
              <a:off x="8639481" y="4551560"/>
              <a:ext cx="2985196" cy="505138"/>
            </a:xfrm>
            <a:prstGeom prst="rect">
              <a:avLst/>
            </a:prstGeom>
            <a:noFill/>
          </p:spPr>
          <p:txBody>
            <a:bodyPr wrap="square" rtlCol="0" anchor="ctr" anchorCtr="0">
              <a:spAutoFit/>
            </a:bodyPr>
            <a:lstStyle>
              <a:defPPr>
                <a:defRPr lang="en-US"/>
              </a:defPPr>
              <a:lvl1pPr>
                <a:lnSpc>
                  <a:spcPts val="1700"/>
                </a:lnSpc>
                <a:defRPr sz="1100">
                  <a:latin typeface="Century Gothic" panose="020B0502020202020204" pitchFamily="34" charset="0"/>
                </a:defRPr>
              </a:lvl1pPr>
            </a:lstStyle>
            <a:p>
              <a:pPr algn="r"/>
              <a:r>
                <a:rPr lang="en-US" dirty="0"/>
                <a:t>Align the firm’s activities with strategic choice of differentiation or low cost</a:t>
              </a:r>
            </a:p>
          </p:txBody>
        </p:sp>
        <p:sp>
          <p:nvSpPr>
            <p:cNvPr id="89" name="TextBox 88">
              <a:extLst>
                <a:ext uri="{FF2B5EF4-FFF2-40B4-BE49-F238E27FC236}">
                  <a16:creationId xmlns:a16="http://schemas.microsoft.com/office/drawing/2014/main" id="{3C9BD99F-F44D-4C4C-BE64-790D77C7A69E}"/>
                </a:ext>
              </a:extLst>
            </p:cNvPr>
            <p:cNvSpPr txBox="1"/>
            <p:nvPr/>
          </p:nvSpPr>
          <p:spPr>
            <a:xfrm>
              <a:off x="8646804" y="3986534"/>
              <a:ext cx="2230099" cy="261610"/>
            </a:xfrm>
            <a:prstGeom prst="rect">
              <a:avLst/>
            </a:prstGeom>
            <a:noFill/>
          </p:spPr>
          <p:txBody>
            <a:bodyPr wrap="none" rtlCol="0" anchor="ctr" anchorCtr="0">
              <a:spAutoFit/>
            </a:bodyPr>
            <a:lstStyle/>
            <a:p>
              <a:pPr algn="r"/>
              <a:r>
                <a:rPr lang="en-US" sz="1100" dirty="0">
                  <a:latin typeface="Century Gothic" panose="020B0502020202020204" pitchFamily="34" charset="0"/>
                </a:rPr>
                <a:t>Make the value-cost trade-off</a:t>
              </a:r>
            </a:p>
          </p:txBody>
        </p:sp>
        <p:sp>
          <p:nvSpPr>
            <p:cNvPr id="90" name="TextBox 89">
              <a:extLst>
                <a:ext uri="{FF2B5EF4-FFF2-40B4-BE49-F238E27FC236}">
                  <a16:creationId xmlns:a16="http://schemas.microsoft.com/office/drawing/2014/main" id="{AD6754F3-C207-417E-9BD7-03F91213CFB0}"/>
                </a:ext>
              </a:extLst>
            </p:cNvPr>
            <p:cNvSpPr txBox="1"/>
            <p:nvPr/>
          </p:nvSpPr>
          <p:spPr>
            <a:xfrm>
              <a:off x="8645492" y="3299747"/>
              <a:ext cx="2012090" cy="261610"/>
            </a:xfrm>
            <a:prstGeom prst="rect">
              <a:avLst/>
            </a:prstGeom>
            <a:noFill/>
          </p:spPr>
          <p:txBody>
            <a:bodyPr wrap="none" rtlCol="0" anchor="ctr" anchorCtr="0">
              <a:spAutoFit/>
            </a:bodyPr>
            <a:lstStyle/>
            <a:p>
              <a:pPr algn="r"/>
              <a:r>
                <a:rPr lang="en-US" sz="1100" dirty="0">
                  <a:latin typeface="Century Gothic" panose="020B0502020202020204" pitchFamily="34" charset="0"/>
                </a:rPr>
                <a:t>Leverage existing demand</a:t>
              </a:r>
            </a:p>
          </p:txBody>
        </p:sp>
        <p:sp>
          <p:nvSpPr>
            <p:cNvPr id="91" name="TextBox 90">
              <a:extLst>
                <a:ext uri="{FF2B5EF4-FFF2-40B4-BE49-F238E27FC236}">
                  <a16:creationId xmlns:a16="http://schemas.microsoft.com/office/drawing/2014/main" id="{12DD44EE-A316-40D0-AA9D-7047B0C58FE0}"/>
                </a:ext>
              </a:extLst>
            </p:cNvPr>
            <p:cNvSpPr txBox="1"/>
            <p:nvPr/>
          </p:nvSpPr>
          <p:spPr>
            <a:xfrm>
              <a:off x="8650085" y="2612960"/>
              <a:ext cx="1917513" cy="261610"/>
            </a:xfrm>
            <a:prstGeom prst="rect">
              <a:avLst/>
            </a:prstGeom>
            <a:noFill/>
          </p:spPr>
          <p:txBody>
            <a:bodyPr wrap="none" rtlCol="0" anchor="ctr" anchorCtr="0">
              <a:spAutoFit/>
            </a:bodyPr>
            <a:lstStyle/>
            <a:p>
              <a:pPr algn="r"/>
              <a:r>
                <a:rPr lang="en-US" sz="1100" dirty="0">
                  <a:latin typeface="Century Gothic" panose="020B0502020202020204" pitchFamily="34" charset="0"/>
                </a:rPr>
                <a:t>Beat existing competition</a:t>
              </a:r>
            </a:p>
          </p:txBody>
        </p:sp>
      </p:grpSp>
      <p:sp>
        <p:nvSpPr>
          <p:cNvPr id="94" name="TextBox 93">
            <a:extLst>
              <a:ext uri="{FF2B5EF4-FFF2-40B4-BE49-F238E27FC236}">
                <a16:creationId xmlns:a16="http://schemas.microsoft.com/office/drawing/2014/main" id="{D6A296C7-CBB4-48B2-9AA7-9413B15A33EB}"/>
              </a:ext>
            </a:extLst>
          </p:cNvPr>
          <p:cNvSpPr txBox="1"/>
          <p:nvPr/>
        </p:nvSpPr>
        <p:spPr>
          <a:xfrm>
            <a:off x="1702062" y="5661504"/>
            <a:ext cx="2012089" cy="477054"/>
          </a:xfrm>
          <a:prstGeom prst="rect">
            <a:avLst/>
          </a:prstGeom>
          <a:noFill/>
        </p:spPr>
        <p:txBody>
          <a:bodyPr wrap="none" rtlCol="0">
            <a:spAutoFit/>
          </a:bodyPr>
          <a:lstStyle/>
          <a:p>
            <a:pPr algn="r"/>
            <a:r>
              <a:rPr lang="en-US" sz="2500" b="1" dirty="0">
                <a:solidFill>
                  <a:schemeClr val="bg2">
                    <a:lumMod val="25000"/>
                  </a:schemeClr>
                </a:solidFill>
                <a:latin typeface="Century Gothic" panose="020B0502020202020204" pitchFamily="34" charset="0"/>
              </a:rPr>
              <a:t>RED OCEAN</a:t>
            </a:r>
          </a:p>
        </p:txBody>
      </p:sp>
      <p:sp>
        <p:nvSpPr>
          <p:cNvPr id="96" name="TextBox 95">
            <a:extLst>
              <a:ext uri="{FF2B5EF4-FFF2-40B4-BE49-F238E27FC236}">
                <a16:creationId xmlns:a16="http://schemas.microsoft.com/office/drawing/2014/main" id="{BA6E2590-719F-44FA-9DD1-03D7CF8AF002}"/>
              </a:ext>
            </a:extLst>
          </p:cNvPr>
          <p:cNvSpPr txBox="1"/>
          <p:nvPr/>
        </p:nvSpPr>
        <p:spPr>
          <a:xfrm>
            <a:off x="8499193" y="723590"/>
            <a:ext cx="2223686" cy="477054"/>
          </a:xfrm>
          <a:prstGeom prst="rect">
            <a:avLst/>
          </a:prstGeom>
          <a:noFill/>
        </p:spPr>
        <p:txBody>
          <a:bodyPr wrap="none" rtlCol="0">
            <a:spAutoFit/>
          </a:bodyPr>
          <a:lstStyle/>
          <a:p>
            <a:r>
              <a:rPr lang="en-US" sz="2500" b="1" dirty="0">
                <a:solidFill>
                  <a:schemeClr val="bg2">
                    <a:lumMod val="25000"/>
                  </a:schemeClr>
                </a:solidFill>
                <a:latin typeface="Century Gothic" panose="020B0502020202020204" pitchFamily="34" charset="0"/>
              </a:rPr>
              <a:t>BLUE OCEAN</a:t>
            </a:r>
          </a:p>
        </p:txBody>
      </p:sp>
      <p:sp>
        <p:nvSpPr>
          <p:cNvPr id="101" name="TextBox 100">
            <a:extLst>
              <a:ext uri="{FF2B5EF4-FFF2-40B4-BE49-F238E27FC236}">
                <a16:creationId xmlns:a16="http://schemas.microsoft.com/office/drawing/2014/main" id="{5774542D-65CC-D449-B861-720482DAFFB3}"/>
              </a:ext>
            </a:extLst>
          </p:cNvPr>
          <p:cNvSpPr txBox="1"/>
          <p:nvPr/>
        </p:nvSpPr>
        <p:spPr>
          <a:xfrm>
            <a:off x="-202220" y="-96797"/>
            <a:ext cx="7473915" cy="1508105"/>
          </a:xfrm>
          <a:prstGeom prst="rect">
            <a:avLst/>
          </a:prstGeom>
          <a:noFill/>
        </p:spPr>
        <p:txBody>
          <a:bodyPr wrap="square" rtlCol="0">
            <a:spAutoFit/>
          </a:bodyPr>
          <a:lstStyle/>
          <a:p>
            <a:r>
              <a:rPr lang="en-US" sz="9200" b="1" dirty="0">
                <a:solidFill>
                  <a:schemeClr val="bg2">
                    <a:lumMod val="75000"/>
                    <a:alpha val="7000"/>
                  </a:schemeClr>
                </a:solidFill>
                <a:latin typeface="Century Gothic" panose="020B0502020202020204" pitchFamily="34" charset="0"/>
              </a:rPr>
              <a:t>RED OCEAN</a:t>
            </a:r>
          </a:p>
        </p:txBody>
      </p:sp>
    </p:spTree>
    <p:extLst>
      <p:ext uri="{BB962C8B-B14F-4D97-AF65-F5344CB8AC3E}">
        <p14:creationId xmlns:p14="http://schemas.microsoft.com/office/powerpoint/2010/main" val="2976645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Freeform 7">
            <a:extLst>
              <a:ext uri="{FF2B5EF4-FFF2-40B4-BE49-F238E27FC236}">
                <a16:creationId xmlns:a16="http://schemas.microsoft.com/office/drawing/2014/main" id="{E7E0E63A-C19B-4802-9D86-D3F2D29E0CC7}"/>
              </a:ext>
            </a:extLst>
          </p:cNvPr>
          <p:cNvSpPr/>
          <p:nvPr userDrawn="1"/>
        </p:nvSpPr>
        <p:spPr>
          <a:xfrm>
            <a:off x="-688706" y="-167637"/>
            <a:ext cx="13199682" cy="7137400"/>
          </a:xfrm>
          <a:custGeom>
            <a:avLst/>
            <a:gdLst>
              <a:gd name="connsiteX0" fmla="*/ 658522 w 12407900"/>
              <a:gd name="connsiteY0" fmla="*/ 0 h 7137400"/>
              <a:gd name="connsiteX1" fmla="*/ 11911775 w 12407900"/>
              <a:gd name="connsiteY1" fmla="*/ 0 h 7137400"/>
              <a:gd name="connsiteX2" fmla="*/ 11995325 w 12407900"/>
              <a:gd name="connsiteY2" fmla="*/ 75959 h 7137400"/>
              <a:gd name="connsiteX3" fmla="*/ 12211517 w 12407900"/>
              <a:gd name="connsiteY3" fmla="*/ 294981 h 7137400"/>
              <a:gd name="connsiteX4" fmla="*/ 12407900 w 12407900"/>
              <a:gd name="connsiteY4" fmla="*/ 516916 h 7137400"/>
              <a:gd name="connsiteX5" fmla="*/ 12407900 w 12407900"/>
              <a:gd name="connsiteY5" fmla="*/ 7137400 h 7137400"/>
              <a:gd name="connsiteX6" fmla="*/ 0 w 12407900"/>
              <a:gd name="connsiteY6" fmla="*/ 7137400 h 7137400"/>
              <a:gd name="connsiteX7" fmla="*/ 0 w 12407900"/>
              <a:gd name="connsiteY7" fmla="*/ 528784 h 7137400"/>
              <a:gd name="connsiteX8" fmla="*/ 34696 w 12407900"/>
              <a:gd name="connsiteY8" fmla="*/ 496355 h 7137400"/>
              <a:gd name="connsiteX9" fmla="*/ 527063 w 12407900"/>
              <a:gd name="connsiteY9" fmla="*/ 94059 h 713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407900" h="7137400">
                <a:moveTo>
                  <a:pt x="658522" y="0"/>
                </a:moveTo>
                <a:lnTo>
                  <a:pt x="11911775" y="0"/>
                </a:lnTo>
                <a:lnTo>
                  <a:pt x="11995325" y="75959"/>
                </a:lnTo>
                <a:cubicBezTo>
                  <a:pt x="12069628" y="147265"/>
                  <a:pt x="12141703" y="220292"/>
                  <a:pt x="12211517" y="294981"/>
                </a:cubicBezTo>
                <a:lnTo>
                  <a:pt x="12407900" y="516916"/>
                </a:lnTo>
                <a:lnTo>
                  <a:pt x="12407900" y="7137400"/>
                </a:lnTo>
                <a:lnTo>
                  <a:pt x="0" y="7137400"/>
                </a:lnTo>
                <a:lnTo>
                  <a:pt x="0" y="528784"/>
                </a:lnTo>
                <a:lnTo>
                  <a:pt x="34696" y="496355"/>
                </a:lnTo>
                <a:cubicBezTo>
                  <a:pt x="190692" y="356990"/>
                  <a:pt x="354945" y="222777"/>
                  <a:pt x="527063" y="94059"/>
                </a:cubicBezTo>
                <a:close/>
              </a:path>
            </a:pathLst>
          </a:custGeom>
          <a:solidFill>
            <a:schemeClr val="bg2"/>
          </a:solidFill>
          <a:ln w="6350" cap="flat">
            <a:solidFill>
              <a:schemeClr val="tx1">
                <a:alpha val="5000"/>
              </a:schemeClr>
            </a:solidFill>
            <a:miter lim="400000"/>
          </a:ln>
          <a:effectLst/>
        </p:spPr>
        <p:txBody>
          <a:bodyPr rot="0" spcFirstLastPara="0" vertOverflow="overflow" horzOverflow="overflow" vert="horz" wrap="square" lIns="38100" tIns="38100" rIns="38100" bIns="38100" numCol="1" spcCol="0" rtlCol="0" fromWordArt="0" anchor="ctr" anchorCtr="0" forceAA="0" compatLnSpc="1">
            <a:prstTxWarp prst="textNoShape">
              <a:avLst/>
            </a:prstTxWarp>
            <a:noAutofit/>
          </a:bodyPr>
          <a:lstStyle/>
          <a:p>
            <a:endParaRPr dirty="0">
              <a:effectLst>
                <a:outerShdw blurRad="38100" dist="12700" dir="5400000" rotWithShape="0">
                  <a:srgbClr val="000000">
                    <a:alpha val="50000"/>
                  </a:srgbClr>
                </a:outerShdw>
              </a:effectLst>
            </a:endParaRPr>
          </a:p>
        </p:txBody>
      </p:sp>
      <p:sp>
        <p:nvSpPr>
          <p:cNvPr id="103" name="Freeform 9">
            <a:extLst>
              <a:ext uri="{FF2B5EF4-FFF2-40B4-BE49-F238E27FC236}">
                <a16:creationId xmlns:a16="http://schemas.microsoft.com/office/drawing/2014/main" id="{0F1F8EFA-9C40-4A1B-83EF-5E4143D0A2DD}"/>
              </a:ext>
            </a:extLst>
          </p:cNvPr>
          <p:cNvSpPr/>
          <p:nvPr userDrawn="1"/>
        </p:nvSpPr>
        <p:spPr>
          <a:xfrm>
            <a:off x="-688706" y="-167637"/>
            <a:ext cx="13199682" cy="7137400"/>
          </a:xfrm>
          <a:custGeom>
            <a:avLst/>
            <a:gdLst>
              <a:gd name="connsiteX0" fmla="*/ 1272925 w 12407900"/>
              <a:gd name="connsiteY0" fmla="*/ 0 h 7137400"/>
              <a:gd name="connsiteX1" fmla="*/ 10937726 w 12407900"/>
              <a:gd name="connsiteY1" fmla="*/ 0 h 7137400"/>
              <a:gd name="connsiteX2" fmla="*/ 10963608 w 12407900"/>
              <a:gd name="connsiteY2" fmla="*/ 14979 h 7137400"/>
              <a:gd name="connsiteX3" fmla="*/ 12322394 w 12407900"/>
              <a:gd name="connsiteY3" fmla="*/ 1369901 h 7137400"/>
              <a:gd name="connsiteX4" fmla="*/ 12407900 w 12407900"/>
              <a:gd name="connsiteY4" fmla="*/ 1534095 h 7137400"/>
              <a:gd name="connsiteX5" fmla="*/ 12407900 w 12407900"/>
              <a:gd name="connsiteY5" fmla="*/ 5377854 h 7137400"/>
              <a:gd name="connsiteX6" fmla="*/ 12378438 w 12407900"/>
              <a:gd name="connsiteY6" fmla="*/ 5451150 h 7137400"/>
              <a:gd name="connsiteX7" fmla="*/ 11169762 w 12407900"/>
              <a:gd name="connsiteY7" fmla="*/ 7126105 h 7137400"/>
              <a:gd name="connsiteX8" fmla="*/ 11156476 w 12407900"/>
              <a:gd name="connsiteY8" fmla="*/ 7137400 h 7137400"/>
              <a:gd name="connsiteX9" fmla="*/ 1914992 w 12407900"/>
              <a:gd name="connsiteY9" fmla="*/ 7137400 h 7137400"/>
              <a:gd name="connsiteX10" fmla="*/ 1859553 w 12407900"/>
              <a:gd name="connsiteY10" fmla="*/ 7096884 h 7137400"/>
              <a:gd name="connsiteX11" fmla="*/ 11346 w 12407900"/>
              <a:gd name="connsiteY11" fmla="*/ 4439115 h 7137400"/>
              <a:gd name="connsiteX12" fmla="*/ 0 w 12407900"/>
              <a:gd name="connsiteY12" fmla="*/ 4392155 h 7137400"/>
              <a:gd name="connsiteX13" fmla="*/ 0 w 12407900"/>
              <a:gd name="connsiteY13" fmla="*/ 2026681 h 7137400"/>
              <a:gd name="connsiteX14" fmla="*/ 2778 w 12407900"/>
              <a:gd name="connsiteY14" fmla="*/ 2015010 h 7137400"/>
              <a:gd name="connsiteX15" fmla="*/ 1245599 w 12407900"/>
              <a:gd name="connsiteY15" fmla="*/ 22791 h 713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407900" h="7137400">
                <a:moveTo>
                  <a:pt x="1272925" y="0"/>
                </a:moveTo>
                <a:lnTo>
                  <a:pt x="10937726" y="0"/>
                </a:lnTo>
                <a:lnTo>
                  <a:pt x="10963608" y="14979"/>
                </a:lnTo>
                <a:cubicBezTo>
                  <a:pt x="11553437" y="376200"/>
                  <a:pt x="12011461" y="821317"/>
                  <a:pt x="12322394" y="1369901"/>
                </a:cubicBezTo>
                <a:lnTo>
                  <a:pt x="12407900" y="1534095"/>
                </a:lnTo>
                <a:lnTo>
                  <a:pt x="12407900" y="5377854"/>
                </a:lnTo>
                <a:lnTo>
                  <a:pt x="12378438" y="5451150"/>
                </a:lnTo>
                <a:cubicBezTo>
                  <a:pt x="12103005" y="6086896"/>
                  <a:pt x="11696132" y="6653946"/>
                  <a:pt x="11169762" y="7126105"/>
                </a:cubicBezTo>
                <a:lnTo>
                  <a:pt x="11156476" y="7137400"/>
                </a:lnTo>
                <a:lnTo>
                  <a:pt x="1914992" y="7137400"/>
                </a:lnTo>
                <a:lnTo>
                  <a:pt x="1859553" y="7096884"/>
                </a:lnTo>
                <a:cubicBezTo>
                  <a:pt x="941226" y="6394410"/>
                  <a:pt x="294190" y="5483064"/>
                  <a:pt x="11346" y="4439115"/>
                </a:cubicBezTo>
                <a:lnTo>
                  <a:pt x="0" y="4392155"/>
                </a:lnTo>
                <a:lnTo>
                  <a:pt x="0" y="2026681"/>
                </a:lnTo>
                <a:lnTo>
                  <a:pt x="2778" y="2015010"/>
                </a:lnTo>
                <a:cubicBezTo>
                  <a:pt x="214624" y="1236503"/>
                  <a:pt x="640538" y="559617"/>
                  <a:pt x="1245599" y="22791"/>
                </a:cubicBezTo>
                <a:close/>
              </a:path>
            </a:pathLst>
          </a:custGeom>
          <a:solidFill>
            <a:schemeClr val="bg1">
              <a:lumMod val="95000"/>
            </a:schemeClr>
          </a:solidFill>
          <a:ln w="6350" cap="flat">
            <a:solidFill>
              <a:schemeClr val="tx1">
                <a:alpha val="5000"/>
              </a:schemeClr>
            </a:solidFill>
            <a:miter lim="400000"/>
          </a:ln>
          <a:effectLst/>
        </p:spPr>
        <p:txBody>
          <a:bodyPr rot="0" spcFirstLastPara="0" vertOverflow="overflow" horzOverflow="overflow" vert="horz" wrap="square" lIns="38100" tIns="38100" rIns="38100" bIns="38100" numCol="1" spcCol="0" rtlCol="0" fromWordArt="0" anchor="ctr" anchorCtr="0" forceAA="0" compatLnSpc="1">
            <a:prstTxWarp prst="textNoShape">
              <a:avLst/>
            </a:prstTxWarp>
            <a:noAutofit/>
          </a:bodyPr>
          <a:lstStyle/>
          <a:p>
            <a:endParaRPr dirty="0">
              <a:effectLst>
                <a:outerShdw blurRad="38100" dist="12700" dir="5400000" rotWithShape="0">
                  <a:srgbClr val="000000">
                    <a:alpha val="50000"/>
                  </a:srgbClr>
                </a:outerShdw>
              </a:effectLst>
            </a:endParaRPr>
          </a:p>
        </p:txBody>
      </p:sp>
      <p:sp>
        <p:nvSpPr>
          <p:cNvPr id="104" name="Freeform 10">
            <a:extLst>
              <a:ext uri="{FF2B5EF4-FFF2-40B4-BE49-F238E27FC236}">
                <a16:creationId xmlns:a16="http://schemas.microsoft.com/office/drawing/2014/main" id="{79E1E3F9-6B6D-481C-8560-0E605CEA2F4C}"/>
              </a:ext>
            </a:extLst>
          </p:cNvPr>
          <p:cNvSpPr/>
          <p:nvPr userDrawn="1"/>
        </p:nvSpPr>
        <p:spPr>
          <a:xfrm>
            <a:off x="761006" y="-167637"/>
            <a:ext cx="11373792" cy="7137400"/>
          </a:xfrm>
          <a:custGeom>
            <a:avLst/>
            <a:gdLst>
              <a:gd name="connsiteX0" fmla="*/ 3498263 w 10691536"/>
              <a:gd name="connsiteY0" fmla="*/ 0 h 7137400"/>
              <a:gd name="connsiteX1" fmla="*/ 8018177 w 10691536"/>
              <a:gd name="connsiteY1" fmla="*/ 0 h 7137400"/>
              <a:gd name="connsiteX2" fmla="*/ 8217560 w 10691536"/>
              <a:gd name="connsiteY2" fmla="*/ 86879 h 7137400"/>
              <a:gd name="connsiteX3" fmla="*/ 10666820 w 10691536"/>
              <a:gd name="connsiteY3" fmla="*/ 3622961 h 7137400"/>
              <a:gd name="connsiteX4" fmla="*/ 9134482 w 10691536"/>
              <a:gd name="connsiteY4" fmla="*/ 6951792 h 7137400"/>
              <a:gd name="connsiteX5" fmla="*/ 8814648 w 10691536"/>
              <a:gd name="connsiteY5" fmla="*/ 7137400 h 7137400"/>
              <a:gd name="connsiteX6" fmla="*/ 1155951 w 10691536"/>
              <a:gd name="connsiteY6" fmla="*/ 7137400 h 7137400"/>
              <a:gd name="connsiteX7" fmla="*/ 1126176 w 10691536"/>
              <a:gd name="connsiteY7" fmla="*/ 7111013 h 7137400"/>
              <a:gd name="connsiteX8" fmla="*/ 4710 w 10691536"/>
              <a:gd name="connsiteY8" fmla="*/ 4160005 h 7137400"/>
              <a:gd name="connsiteX9" fmla="*/ 3317369 w 10691536"/>
              <a:gd name="connsiteY9" fmla="*/ 63951 h 713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91536" h="7137400">
                <a:moveTo>
                  <a:pt x="3498263" y="0"/>
                </a:moveTo>
                <a:lnTo>
                  <a:pt x="8018177" y="0"/>
                </a:lnTo>
                <a:lnTo>
                  <a:pt x="8217560" y="86879"/>
                </a:lnTo>
                <a:cubicBezTo>
                  <a:pt x="9638876" y="749857"/>
                  <a:pt x="10512287" y="2042779"/>
                  <a:pt x="10666820" y="3622961"/>
                </a:cubicBezTo>
                <a:cubicBezTo>
                  <a:pt x="10819722" y="5180475"/>
                  <a:pt x="10257678" y="6228769"/>
                  <a:pt x="9134482" y="6951792"/>
                </a:cubicBezTo>
                <a:lnTo>
                  <a:pt x="8814648" y="7137400"/>
                </a:lnTo>
                <a:lnTo>
                  <a:pt x="1155951" y="7137400"/>
                </a:lnTo>
                <a:lnTo>
                  <a:pt x="1126176" y="7111013"/>
                </a:lnTo>
                <a:cubicBezTo>
                  <a:pt x="362866" y="6390651"/>
                  <a:pt x="-49265" y="5367400"/>
                  <a:pt x="4710" y="4160005"/>
                </a:cubicBezTo>
                <a:cubicBezTo>
                  <a:pt x="86695" y="2326109"/>
                  <a:pt x="1365039" y="795786"/>
                  <a:pt x="3317369" y="63951"/>
                </a:cubicBezTo>
                <a:close/>
              </a:path>
            </a:pathLst>
          </a:custGeom>
          <a:solidFill>
            <a:schemeClr val="bg1"/>
          </a:solidFill>
          <a:ln w="6350" cap="flat">
            <a:solidFill>
              <a:schemeClr val="tx1">
                <a:alpha val="5000"/>
              </a:schemeClr>
            </a:solidFill>
            <a:miter lim="400000"/>
          </a:ln>
          <a:effectLst/>
        </p:spPr>
        <p:txBody>
          <a:bodyPr rot="0" spcFirstLastPara="0" vertOverflow="overflow" horzOverflow="overflow" vert="horz" wrap="square" lIns="38100" tIns="38100" rIns="38100" bIns="38100" numCol="1" spcCol="0" rtlCol="0" fromWordArt="0" anchor="ctr" anchorCtr="0" forceAA="0" compatLnSpc="1">
            <a:prstTxWarp prst="textNoShape">
              <a:avLst/>
            </a:prstTxWarp>
            <a:noAutofit/>
          </a:bodyPr>
          <a:lstStyle/>
          <a:p>
            <a:endParaRPr dirty="0">
              <a:effectLst>
                <a:outerShdw blurRad="38100" dist="12700" dir="5400000" rotWithShape="0">
                  <a:srgbClr val="000000">
                    <a:alpha val="50000"/>
                  </a:srgbClr>
                </a:outerShdw>
              </a:effectLst>
            </a:endParaRPr>
          </a:p>
        </p:txBody>
      </p:sp>
      <p:sp>
        <p:nvSpPr>
          <p:cNvPr id="72" name="Rounded Rectangle 48">
            <a:extLst>
              <a:ext uri="{FF2B5EF4-FFF2-40B4-BE49-F238E27FC236}">
                <a16:creationId xmlns:a16="http://schemas.microsoft.com/office/drawing/2014/main" id="{7A22638C-78DB-6D43-B45F-DD4554F6F8AD}"/>
              </a:ext>
            </a:extLst>
          </p:cNvPr>
          <p:cNvSpPr/>
          <p:nvPr/>
        </p:nvSpPr>
        <p:spPr>
          <a:xfrm>
            <a:off x="4923619" y="2123411"/>
            <a:ext cx="2340864" cy="2310851"/>
          </a:xfrm>
          <a:prstGeom prst="roundRect">
            <a:avLst>
              <a:gd name="adj" fmla="val 0"/>
            </a:avLst>
          </a:prstGeom>
          <a:solidFill>
            <a:srgbClr val="09A8C6">
              <a:alpha val="29000"/>
            </a:srgbClr>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srgbClr val="262726"/>
              </a:solidFill>
              <a:effectLst/>
              <a:uLnTx/>
              <a:uFillTx/>
              <a:latin typeface="Century Gothic" panose="020B0502020202020204" pitchFamily="34" charset="0"/>
              <a:ea typeface="SF UI Display Thin" charset="0"/>
              <a:cs typeface="SF UI Display Thin" charset="0"/>
            </a:endParaRPr>
          </a:p>
        </p:txBody>
      </p:sp>
      <p:sp>
        <p:nvSpPr>
          <p:cNvPr id="73" name="Rounded Rectangle 48">
            <a:extLst>
              <a:ext uri="{FF2B5EF4-FFF2-40B4-BE49-F238E27FC236}">
                <a16:creationId xmlns:a16="http://schemas.microsoft.com/office/drawing/2014/main" id="{8042B616-0C45-AE4C-8A66-E0870D75FBBB}"/>
              </a:ext>
            </a:extLst>
          </p:cNvPr>
          <p:cNvSpPr/>
          <p:nvPr/>
        </p:nvSpPr>
        <p:spPr>
          <a:xfrm>
            <a:off x="4880427" y="4953817"/>
            <a:ext cx="2340864" cy="1223421"/>
          </a:xfrm>
          <a:prstGeom prst="roundRect">
            <a:avLst>
              <a:gd name="adj" fmla="val 0"/>
            </a:avLst>
          </a:prstGeom>
          <a:solidFill>
            <a:srgbClr val="E096E3">
              <a:alpha val="23000"/>
            </a:srgbClr>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srgbClr val="262726"/>
              </a:solidFill>
              <a:effectLst/>
              <a:uLnTx/>
              <a:uFillTx/>
              <a:latin typeface="Century Gothic" panose="020B0502020202020204" pitchFamily="34" charset="0"/>
              <a:ea typeface="SF UI Display Thin" charset="0"/>
              <a:cs typeface="SF UI Display Thin" charset="0"/>
            </a:endParaRPr>
          </a:p>
        </p:txBody>
      </p:sp>
      <p:sp>
        <p:nvSpPr>
          <p:cNvPr id="93" name="TextBox 92">
            <a:extLst>
              <a:ext uri="{FF2B5EF4-FFF2-40B4-BE49-F238E27FC236}">
                <a16:creationId xmlns:a16="http://schemas.microsoft.com/office/drawing/2014/main" id="{2DCF0FF6-D6D2-4C8F-89EB-43D7BFFC7DE7}"/>
              </a:ext>
            </a:extLst>
          </p:cNvPr>
          <p:cNvSpPr txBox="1"/>
          <p:nvPr/>
        </p:nvSpPr>
        <p:spPr>
          <a:xfrm>
            <a:off x="2653400" y="611646"/>
            <a:ext cx="6885218" cy="477054"/>
          </a:xfrm>
          <a:prstGeom prst="rect">
            <a:avLst/>
          </a:prstGeom>
          <a:noFill/>
        </p:spPr>
        <p:txBody>
          <a:bodyPr wrap="square" rtlCol="0">
            <a:spAutoFit/>
          </a:bodyPr>
          <a:lstStyle/>
          <a:p>
            <a:pPr algn="ctr"/>
            <a:r>
              <a:rPr lang="en-US" sz="2500" b="1" dirty="0">
                <a:latin typeface="Century Gothic" panose="020B0502020202020204" pitchFamily="34" charset="0"/>
              </a:rPr>
              <a:t>6 PRINCIPLES OF BLUE OCEAN STRATEGY</a:t>
            </a:r>
          </a:p>
        </p:txBody>
      </p:sp>
      <p:grpSp>
        <p:nvGrpSpPr>
          <p:cNvPr id="20" name="Group 19">
            <a:extLst>
              <a:ext uri="{FF2B5EF4-FFF2-40B4-BE49-F238E27FC236}">
                <a16:creationId xmlns:a16="http://schemas.microsoft.com/office/drawing/2014/main" id="{3CA98F02-A991-4544-91DB-FF61FD6BF032}"/>
              </a:ext>
            </a:extLst>
          </p:cNvPr>
          <p:cNvGrpSpPr/>
          <p:nvPr/>
        </p:nvGrpSpPr>
        <p:grpSpPr>
          <a:xfrm>
            <a:off x="4928829" y="1560933"/>
            <a:ext cx="2340371" cy="611181"/>
            <a:chOff x="4928829" y="1560933"/>
            <a:chExt cx="2340371" cy="611181"/>
          </a:xfrm>
        </p:grpSpPr>
        <p:sp>
          <p:nvSpPr>
            <p:cNvPr id="56" name="Rounded Rectangle 48">
              <a:extLst>
                <a:ext uri="{FF2B5EF4-FFF2-40B4-BE49-F238E27FC236}">
                  <a16:creationId xmlns:a16="http://schemas.microsoft.com/office/drawing/2014/main" id="{E0975065-7B91-0A4D-A4F3-3A54D8122142}"/>
                </a:ext>
              </a:extLst>
            </p:cNvPr>
            <p:cNvSpPr/>
            <p:nvPr/>
          </p:nvSpPr>
          <p:spPr>
            <a:xfrm>
              <a:off x="4928829" y="1560933"/>
              <a:ext cx="2340371" cy="611181"/>
            </a:xfrm>
            <a:prstGeom prst="roundRect">
              <a:avLst>
                <a:gd name="adj" fmla="val 0"/>
              </a:avLst>
            </a:prstGeom>
            <a:gradFill>
              <a:gsLst>
                <a:gs pos="51000">
                  <a:srgbClr val="4DAED4"/>
                </a:gs>
                <a:gs pos="0">
                  <a:srgbClr val="1BFDFE"/>
                </a:gs>
                <a:gs pos="100000">
                  <a:srgbClr val="4078B7"/>
                </a:gs>
              </a:gsLst>
              <a:lin ang="2100000" scaled="0"/>
            </a:gra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srgbClr val="262726"/>
                </a:solidFill>
                <a:effectLst/>
                <a:uLnTx/>
                <a:uFillTx/>
                <a:latin typeface="Century Gothic" panose="020B0502020202020204" pitchFamily="34" charset="0"/>
                <a:ea typeface="SF UI Display Thin" charset="0"/>
                <a:cs typeface="SF UI Display Thin" charset="0"/>
              </a:endParaRPr>
            </a:p>
          </p:txBody>
        </p:sp>
        <p:sp>
          <p:nvSpPr>
            <p:cNvPr id="57" name="TextBox 56">
              <a:extLst>
                <a:ext uri="{FF2B5EF4-FFF2-40B4-BE49-F238E27FC236}">
                  <a16:creationId xmlns:a16="http://schemas.microsoft.com/office/drawing/2014/main" id="{C9E6A783-8EF0-FC4D-9C2E-407896F56F5B}"/>
                </a:ext>
              </a:extLst>
            </p:cNvPr>
            <p:cNvSpPr txBox="1"/>
            <p:nvPr/>
          </p:nvSpPr>
          <p:spPr>
            <a:xfrm>
              <a:off x="5322240" y="1743330"/>
              <a:ext cx="1566852" cy="261610"/>
            </a:xfrm>
            <a:prstGeom prst="rect">
              <a:avLst/>
            </a:prstGeom>
            <a:noFill/>
          </p:spPr>
          <p:txBody>
            <a:bodyPr wrap="square" rtlCol="0">
              <a:spAutoFit/>
            </a:bodyPr>
            <a:lstStyle/>
            <a:p>
              <a:pPr algn="ctr"/>
              <a:r>
                <a:rPr lang="en-US" altLang="ko-KR" sz="1100" b="1" dirty="0">
                  <a:solidFill>
                    <a:schemeClr val="bg1"/>
                  </a:solidFill>
                  <a:latin typeface="Century Gothic" panose="020B0502020202020204" pitchFamily="34" charset="0"/>
                  <a:ea typeface="Open Sans" charset="0"/>
                  <a:cs typeface="Open Sans" charset="0"/>
                </a:rPr>
                <a:t>FORMULATION</a:t>
              </a:r>
              <a:endParaRPr lang="ko-KR" altLang="en-US" sz="1100" b="1" dirty="0">
                <a:solidFill>
                  <a:schemeClr val="bg1"/>
                </a:solidFill>
                <a:latin typeface="Century Gothic" panose="020B0502020202020204" pitchFamily="34" charset="0"/>
                <a:ea typeface="Open Sans" charset="0"/>
                <a:cs typeface="Open Sans" charset="0"/>
              </a:endParaRPr>
            </a:p>
          </p:txBody>
        </p:sp>
      </p:grpSp>
      <p:grpSp>
        <p:nvGrpSpPr>
          <p:cNvPr id="21" name="Group 20">
            <a:extLst>
              <a:ext uri="{FF2B5EF4-FFF2-40B4-BE49-F238E27FC236}">
                <a16:creationId xmlns:a16="http://schemas.microsoft.com/office/drawing/2014/main" id="{FEE42068-5C67-F04A-89FA-6CBCBEA1C2D0}"/>
              </a:ext>
            </a:extLst>
          </p:cNvPr>
          <p:cNvGrpSpPr/>
          <p:nvPr/>
        </p:nvGrpSpPr>
        <p:grpSpPr>
          <a:xfrm>
            <a:off x="4934603" y="4371516"/>
            <a:ext cx="2340371" cy="614099"/>
            <a:chOff x="4934603" y="4371516"/>
            <a:chExt cx="2340371" cy="614099"/>
          </a:xfrm>
        </p:grpSpPr>
        <p:sp>
          <p:nvSpPr>
            <p:cNvPr id="58" name="Rounded Rectangle 48">
              <a:extLst>
                <a:ext uri="{FF2B5EF4-FFF2-40B4-BE49-F238E27FC236}">
                  <a16:creationId xmlns:a16="http://schemas.microsoft.com/office/drawing/2014/main" id="{49F229C3-4D46-1F46-A1B4-860EB0AE24EA}"/>
                </a:ext>
              </a:extLst>
            </p:cNvPr>
            <p:cNvSpPr/>
            <p:nvPr/>
          </p:nvSpPr>
          <p:spPr>
            <a:xfrm>
              <a:off x="4934603" y="4371516"/>
              <a:ext cx="2340371" cy="614099"/>
            </a:xfrm>
            <a:prstGeom prst="roundRect">
              <a:avLst>
                <a:gd name="adj" fmla="val 0"/>
              </a:avLst>
            </a:prstGeom>
            <a:gradFill>
              <a:gsLst>
                <a:gs pos="0">
                  <a:srgbClr val="E096E3"/>
                </a:gs>
                <a:gs pos="97000">
                  <a:srgbClr val="892EA2"/>
                </a:gs>
              </a:gsLst>
              <a:lin ang="2100000" scaled="0"/>
            </a:gra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srgbClr val="262726"/>
                </a:solidFill>
                <a:effectLst/>
                <a:uLnTx/>
                <a:uFillTx/>
                <a:latin typeface="Century Gothic" panose="020B0502020202020204" pitchFamily="34" charset="0"/>
                <a:ea typeface="SF UI Display Thin" charset="0"/>
                <a:cs typeface="SF UI Display Thin" charset="0"/>
              </a:endParaRPr>
            </a:p>
          </p:txBody>
        </p:sp>
        <p:sp>
          <p:nvSpPr>
            <p:cNvPr id="63" name="TextBox 62">
              <a:extLst>
                <a:ext uri="{FF2B5EF4-FFF2-40B4-BE49-F238E27FC236}">
                  <a16:creationId xmlns:a16="http://schemas.microsoft.com/office/drawing/2014/main" id="{BA50388C-7714-8449-84D3-09197C6440A3}"/>
                </a:ext>
              </a:extLst>
            </p:cNvPr>
            <p:cNvSpPr txBox="1"/>
            <p:nvPr/>
          </p:nvSpPr>
          <p:spPr>
            <a:xfrm>
              <a:off x="5328014" y="4553913"/>
              <a:ext cx="1566852" cy="261610"/>
            </a:xfrm>
            <a:prstGeom prst="rect">
              <a:avLst/>
            </a:prstGeom>
            <a:noFill/>
          </p:spPr>
          <p:txBody>
            <a:bodyPr wrap="square" rtlCol="0">
              <a:spAutoFit/>
            </a:bodyPr>
            <a:lstStyle/>
            <a:p>
              <a:pPr algn="ctr"/>
              <a:r>
                <a:rPr lang="en-US" altLang="ko-KR" sz="1100" b="1" dirty="0">
                  <a:solidFill>
                    <a:schemeClr val="bg1"/>
                  </a:solidFill>
                  <a:latin typeface="Century Gothic" panose="020B0502020202020204" pitchFamily="34" charset="0"/>
                  <a:ea typeface="Open Sans" charset="0"/>
                  <a:cs typeface="Open Sans" charset="0"/>
                </a:rPr>
                <a:t>EXECUTION</a:t>
              </a:r>
              <a:endParaRPr lang="ko-KR" altLang="en-US" sz="1100" b="1" dirty="0">
                <a:solidFill>
                  <a:schemeClr val="bg1"/>
                </a:solidFill>
                <a:latin typeface="Century Gothic" panose="020B0502020202020204" pitchFamily="34" charset="0"/>
                <a:ea typeface="Open Sans" charset="0"/>
                <a:cs typeface="Open Sans" charset="0"/>
              </a:endParaRPr>
            </a:p>
          </p:txBody>
        </p:sp>
      </p:grpSp>
      <p:grpSp>
        <p:nvGrpSpPr>
          <p:cNvPr id="19" name="Group 18">
            <a:extLst>
              <a:ext uri="{FF2B5EF4-FFF2-40B4-BE49-F238E27FC236}">
                <a16:creationId xmlns:a16="http://schemas.microsoft.com/office/drawing/2014/main" id="{844C83FD-D7AB-4D4D-A7BC-8FA9745968E6}"/>
              </a:ext>
            </a:extLst>
          </p:cNvPr>
          <p:cNvGrpSpPr/>
          <p:nvPr/>
        </p:nvGrpSpPr>
        <p:grpSpPr>
          <a:xfrm>
            <a:off x="7208573" y="1699582"/>
            <a:ext cx="2856181" cy="4929414"/>
            <a:chOff x="7208573" y="1699582"/>
            <a:chExt cx="2856181" cy="4929414"/>
          </a:xfrm>
        </p:grpSpPr>
        <p:sp>
          <p:nvSpPr>
            <p:cNvPr id="107" name="Rounded Rectangle 48">
              <a:extLst>
                <a:ext uri="{FF2B5EF4-FFF2-40B4-BE49-F238E27FC236}">
                  <a16:creationId xmlns:a16="http://schemas.microsoft.com/office/drawing/2014/main" id="{EECDEA32-6C68-44A8-BF85-4590B9CB16A8}"/>
                </a:ext>
              </a:extLst>
            </p:cNvPr>
            <p:cNvSpPr/>
            <p:nvPr/>
          </p:nvSpPr>
          <p:spPr>
            <a:xfrm>
              <a:off x="7482718" y="2000754"/>
              <a:ext cx="2582036" cy="4628242"/>
            </a:xfrm>
            <a:prstGeom prst="roundRect">
              <a:avLst>
                <a:gd name="adj" fmla="val 18259"/>
              </a:avLst>
            </a:prstGeom>
            <a:solidFill>
              <a:schemeClr val="bg1"/>
            </a:solidFill>
            <a:ln w="6350" cap="flat" cmpd="sng" algn="ctr">
              <a:gradFill>
                <a:gsLst>
                  <a:gs pos="66000">
                    <a:schemeClr val="bg1"/>
                  </a:gs>
                  <a:gs pos="100000">
                    <a:srgbClr val="E096E3"/>
                  </a:gs>
                </a:gsLst>
                <a:lin ang="2100000" scaled="0"/>
              </a:gradFill>
              <a:prstDash val="solid"/>
              <a:miter lim="800000"/>
            </a:ln>
            <a:effectLst/>
          </p:spPr>
          <p:txBody>
            <a:bodyPr rtlCol="0" anchor="ctr"/>
            <a:lstStyle/>
            <a:p>
              <a:pPr algn="ctr"/>
              <a:endParaRPr lang="en-US" sz="1100" kern="0" dirty="0">
                <a:solidFill>
                  <a:srgbClr val="262726"/>
                </a:solidFill>
                <a:latin typeface="Century Gothic" panose="020B0502020202020204" pitchFamily="34" charset="0"/>
              </a:endParaRPr>
            </a:p>
          </p:txBody>
        </p:sp>
        <p:sp>
          <p:nvSpPr>
            <p:cNvPr id="106" name="Rounded Rectangle 48">
              <a:extLst>
                <a:ext uri="{FF2B5EF4-FFF2-40B4-BE49-F238E27FC236}">
                  <a16:creationId xmlns:a16="http://schemas.microsoft.com/office/drawing/2014/main" id="{A74A784E-6742-4BE0-A6A8-FBCB94EB74DC}"/>
                </a:ext>
              </a:extLst>
            </p:cNvPr>
            <p:cNvSpPr/>
            <p:nvPr/>
          </p:nvSpPr>
          <p:spPr>
            <a:xfrm>
              <a:off x="7345645" y="1850169"/>
              <a:ext cx="2582036" cy="4628242"/>
            </a:xfrm>
            <a:prstGeom prst="roundRect">
              <a:avLst>
                <a:gd name="adj" fmla="val 14553"/>
              </a:avLst>
            </a:prstGeom>
            <a:solidFill>
              <a:schemeClr val="bg1"/>
            </a:solidFill>
            <a:ln w="6350" cap="flat" cmpd="sng" algn="ctr">
              <a:gradFill>
                <a:gsLst>
                  <a:gs pos="52000">
                    <a:schemeClr val="bg1"/>
                  </a:gs>
                  <a:gs pos="99000">
                    <a:srgbClr val="E096E3"/>
                  </a:gs>
                </a:gsLst>
                <a:lin ang="2100000" scaled="0"/>
              </a:gradFill>
              <a:prstDash val="solid"/>
              <a:miter lim="800000"/>
            </a:ln>
            <a:effectLst/>
          </p:spPr>
          <p:txBody>
            <a:bodyPr rtlCol="0" anchor="ctr"/>
            <a:lstStyle/>
            <a:p>
              <a:pPr algn="ctr"/>
              <a:endParaRPr lang="en-US" sz="1100" kern="0" dirty="0">
                <a:solidFill>
                  <a:srgbClr val="262726"/>
                </a:solidFill>
                <a:latin typeface="Century Gothic" panose="020B0502020202020204" pitchFamily="34" charset="0"/>
              </a:endParaRPr>
            </a:p>
          </p:txBody>
        </p:sp>
        <p:sp>
          <p:nvSpPr>
            <p:cNvPr id="105" name="Rounded Rectangle 48">
              <a:extLst>
                <a:ext uri="{FF2B5EF4-FFF2-40B4-BE49-F238E27FC236}">
                  <a16:creationId xmlns:a16="http://schemas.microsoft.com/office/drawing/2014/main" id="{FA7432C0-643A-415F-8546-B555FF994498}"/>
                </a:ext>
              </a:extLst>
            </p:cNvPr>
            <p:cNvSpPr/>
            <p:nvPr/>
          </p:nvSpPr>
          <p:spPr>
            <a:xfrm>
              <a:off x="7208573" y="1699582"/>
              <a:ext cx="2582036" cy="4628242"/>
            </a:xfrm>
            <a:prstGeom prst="roundRect">
              <a:avLst>
                <a:gd name="adj" fmla="val 10846"/>
              </a:avLst>
            </a:prstGeom>
            <a:solidFill>
              <a:schemeClr val="bg1"/>
            </a:solidFill>
            <a:ln w="6350" cap="flat" cmpd="sng" algn="ctr">
              <a:gradFill>
                <a:gsLst>
                  <a:gs pos="41000">
                    <a:schemeClr val="bg1"/>
                  </a:gs>
                  <a:gs pos="81000">
                    <a:srgbClr val="E096E3"/>
                  </a:gs>
                </a:gsLst>
                <a:lin ang="2100000" scaled="0"/>
              </a:gradFill>
              <a:prstDash val="solid"/>
              <a:miter lim="800000"/>
            </a:ln>
            <a:effectLst/>
          </p:spPr>
          <p:txBody>
            <a:bodyPr rtlCol="0" anchor="ctr"/>
            <a:lstStyle/>
            <a:p>
              <a:pPr algn="ctr"/>
              <a:endParaRPr lang="en-US" sz="1100" kern="0" dirty="0">
                <a:solidFill>
                  <a:srgbClr val="262726"/>
                </a:solidFill>
                <a:latin typeface="Century Gothic" panose="020B0502020202020204" pitchFamily="34" charset="0"/>
              </a:endParaRPr>
            </a:p>
          </p:txBody>
        </p:sp>
      </p:grpSp>
      <p:sp>
        <p:nvSpPr>
          <p:cNvPr id="80" name="Rounded Rectangle 48">
            <a:extLst>
              <a:ext uri="{FF2B5EF4-FFF2-40B4-BE49-F238E27FC236}">
                <a16:creationId xmlns:a16="http://schemas.microsoft.com/office/drawing/2014/main" id="{15C99DFD-E660-417E-9682-0822C82A0FD7}"/>
              </a:ext>
            </a:extLst>
          </p:cNvPr>
          <p:cNvSpPr/>
          <p:nvPr/>
        </p:nvSpPr>
        <p:spPr>
          <a:xfrm>
            <a:off x="6883608" y="1548996"/>
            <a:ext cx="2769929" cy="4628242"/>
          </a:xfrm>
          <a:prstGeom prst="roundRect">
            <a:avLst>
              <a:gd name="adj" fmla="val 5905"/>
            </a:avLst>
          </a:prstGeom>
          <a:solidFill>
            <a:schemeClr val="bg1"/>
          </a:solidFill>
          <a:ln w="12700" cap="flat" cmpd="sng" algn="ctr">
            <a:gradFill flip="none" rotWithShape="1">
              <a:gsLst>
                <a:gs pos="43000">
                  <a:srgbClr val="09A8C6"/>
                </a:gs>
                <a:gs pos="61000">
                  <a:srgbClr val="892EA2"/>
                </a:gs>
              </a:gsLst>
              <a:lin ang="5400000" scaled="1"/>
              <a:tileRect/>
            </a:gra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srgbClr val="262726"/>
              </a:solidFill>
              <a:effectLst/>
              <a:uLnTx/>
              <a:uFillTx/>
              <a:latin typeface="Century Gothic" panose="020B0502020202020204" pitchFamily="34" charset="0"/>
              <a:ea typeface="SF UI Display Thin" charset="0"/>
              <a:cs typeface="SF UI Display Thin" charset="0"/>
            </a:endParaRPr>
          </a:p>
        </p:txBody>
      </p:sp>
      <p:sp>
        <p:nvSpPr>
          <p:cNvPr id="81" name="TextBox 80">
            <a:extLst>
              <a:ext uri="{FF2B5EF4-FFF2-40B4-BE49-F238E27FC236}">
                <a16:creationId xmlns:a16="http://schemas.microsoft.com/office/drawing/2014/main" id="{2CEA8199-E8AB-4389-AA4C-273408CC74DB}"/>
              </a:ext>
            </a:extLst>
          </p:cNvPr>
          <p:cNvSpPr txBox="1"/>
          <p:nvPr/>
        </p:nvSpPr>
        <p:spPr>
          <a:xfrm>
            <a:off x="7439613" y="1734772"/>
            <a:ext cx="1652494" cy="261610"/>
          </a:xfrm>
          <a:prstGeom prst="rect">
            <a:avLst/>
          </a:prstGeom>
          <a:noFill/>
        </p:spPr>
        <p:txBody>
          <a:bodyPr wrap="square" rtlCol="0">
            <a:spAutoFit/>
          </a:bodyPr>
          <a:lstStyle/>
          <a:p>
            <a:pPr algn="ctr"/>
            <a:r>
              <a:rPr lang="en-US" altLang="ko-KR" sz="1100" b="1" dirty="0">
                <a:solidFill>
                  <a:srgbClr val="4D9DCB"/>
                </a:solidFill>
                <a:latin typeface="Century Gothic" panose="020B0502020202020204" pitchFamily="34" charset="0"/>
                <a:ea typeface="Open Sans" charset="0"/>
                <a:cs typeface="Open Sans" charset="0"/>
              </a:rPr>
              <a:t>RISKS</a:t>
            </a:r>
            <a:endParaRPr lang="ko-KR" altLang="en-US" sz="1100" b="1" dirty="0">
              <a:solidFill>
                <a:srgbClr val="4D9DCB"/>
              </a:solidFill>
              <a:latin typeface="Century Gothic" panose="020B0502020202020204" pitchFamily="34" charset="0"/>
              <a:ea typeface="Open Sans" charset="0"/>
              <a:cs typeface="Open Sans" charset="0"/>
            </a:endParaRPr>
          </a:p>
        </p:txBody>
      </p:sp>
      <p:cxnSp>
        <p:nvCxnSpPr>
          <p:cNvPr id="83" name="Straight Connector 82">
            <a:extLst>
              <a:ext uri="{FF2B5EF4-FFF2-40B4-BE49-F238E27FC236}">
                <a16:creationId xmlns:a16="http://schemas.microsoft.com/office/drawing/2014/main" id="{6DC1656C-E722-41F8-91AC-7136FF6F5F2E}"/>
              </a:ext>
            </a:extLst>
          </p:cNvPr>
          <p:cNvCxnSpPr>
            <a:cxnSpLocks/>
          </p:cNvCxnSpPr>
          <p:nvPr/>
        </p:nvCxnSpPr>
        <p:spPr>
          <a:xfrm>
            <a:off x="6881512" y="2165008"/>
            <a:ext cx="2769929" cy="0"/>
          </a:xfrm>
          <a:prstGeom prst="line">
            <a:avLst/>
          </a:prstGeom>
          <a:noFill/>
          <a:ln w="38100" cap="flat" cmpd="sng" algn="ctr">
            <a:solidFill>
              <a:srgbClr val="4DAED4"/>
            </a:solidFill>
            <a:prstDash val="solid"/>
            <a:miter lim="800000"/>
          </a:ln>
          <a:effectLst/>
        </p:spPr>
      </p:cxnSp>
      <p:grpSp>
        <p:nvGrpSpPr>
          <p:cNvPr id="25" name="Group 24">
            <a:extLst>
              <a:ext uri="{FF2B5EF4-FFF2-40B4-BE49-F238E27FC236}">
                <a16:creationId xmlns:a16="http://schemas.microsoft.com/office/drawing/2014/main" id="{38F758C2-AB03-9648-8925-F0B18FF6A9D2}"/>
              </a:ext>
            </a:extLst>
          </p:cNvPr>
          <p:cNvGrpSpPr/>
          <p:nvPr/>
        </p:nvGrpSpPr>
        <p:grpSpPr>
          <a:xfrm>
            <a:off x="7463991" y="2348743"/>
            <a:ext cx="1625600" cy="1835432"/>
            <a:chOff x="7463991" y="2348743"/>
            <a:chExt cx="1625600" cy="1835432"/>
          </a:xfrm>
        </p:grpSpPr>
        <p:sp>
          <p:nvSpPr>
            <p:cNvPr id="82" name="TextBox 81">
              <a:extLst>
                <a:ext uri="{FF2B5EF4-FFF2-40B4-BE49-F238E27FC236}">
                  <a16:creationId xmlns:a16="http://schemas.microsoft.com/office/drawing/2014/main" id="{11856590-DF89-421D-B89E-787142F53ED1}"/>
                </a:ext>
              </a:extLst>
            </p:cNvPr>
            <p:cNvSpPr txBox="1"/>
            <p:nvPr/>
          </p:nvSpPr>
          <p:spPr>
            <a:xfrm>
              <a:off x="7514021" y="2348743"/>
              <a:ext cx="1525540" cy="321057"/>
            </a:xfrm>
            <a:prstGeom prst="rect">
              <a:avLst/>
            </a:prstGeom>
            <a:noFill/>
          </p:spPr>
          <p:txBody>
            <a:bodyPr wrap="square" rtlCol="0">
              <a:spAutoFit/>
            </a:bodyPr>
            <a:lstStyle/>
            <a:p>
              <a:pPr algn="ctr">
                <a:lnSpc>
                  <a:spcPct val="150000"/>
                </a:lnSpc>
              </a:pPr>
              <a:r>
                <a:rPr lang="en-US" altLang="ko-KR" sz="900" dirty="0">
                  <a:solidFill>
                    <a:srgbClr val="262726">
                      <a:alpha val="70000"/>
                    </a:srgbClr>
                  </a:solidFill>
                  <a:latin typeface="Century Gothic" panose="020B0502020202020204" pitchFamily="34" charset="0"/>
                  <a:ea typeface="Open Sans" charset="0"/>
                  <a:cs typeface="Open Sans" charset="0"/>
                </a:rPr>
                <a:t>Search risk</a:t>
              </a:r>
              <a:endParaRPr lang="ko-KR" altLang="en-US" sz="900" dirty="0">
                <a:solidFill>
                  <a:srgbClr val="262726">
                    <a:alpha val="70000"/>
                  </a:srgbClr>
                </a:solidFill>
                <a:latin typeface="Century Gothic" panose="020B0502020202020204" pitchFamily="34" charset="0"/>
                <a:ea typeface="Open Sans" charset="0"/>
                <a:cs typeface="Open Sans" charset="0"/>
              </a:endParaRPr>
            </a:p>
          </p:txBody>
        </p:sp>
        <p:sp>
          <p:nvSpPr>
            <p:cNvPr id="84" name="TextBox 83">
              <a:extLst>
                <a:ext uri="{FF2B5EF4-FFF2-40B4-BE49-F238E27FC236}">
                  <a16:creationId xmlns:a16="http://schemas.microsoft.com/office/drawing/2014/main" id="{E43A53CC-9E4F-4F30-9636-08F677ADA8B2}"/>
                </a:ext>
              </a:extLst>
            </p:cNvPr>
            <p:cNvSpPr txBox="1"/>
            <p:nvPr/>
          </p:nvSpPr>
          <p:spPr>
            <a:xfrm>
              <a:off x="7463991" y="2853535"/>
              <a:ext cx="1625600" cy="321057"/>
            </a:xfrm>
            <a:prstGeom prst="rect">
              <a:avLst/>
            </a:prstGeom>
            <a:noFill/>
          </p:spPr>
          <p:txBody>
            <a:bodyPr wrap="square" rtlCol="0">
              <a:spAutoFit/>
            </a:bodyPr>
            <a:lstStyle/>
            <a:p>
              <a:pPr algn="ctr">
                <a:lnSpc>
                  <a:spcPct val="150000"/>
                </a:lnSpc>
              </a:pPr>
              <a:r>
                <a:rPr lang="en-US" altLang="ko-KR" sz="900" dirty="0">
                  <a:solidFill>
                    <a:srgbClr val="262726">
                      <a:alpha val="70000"/>
                    </a:srgbClr>
                  </a:solidFill>
                  <a:latin typeface="Century Gothic" panose="020B0502020202020204" pitchFamily="34" charset="0"/>
                  <a:ea typeface="Open Sans" charset="0"/>
                  <a:cs typeface="Open Sans" charset="0"/>
                </a:rPr>
                <a:t>Planning risk</a:t>
              </a:r>
              <a:endParaRPr lang="ko-KR" altLang="en-US" sz="900" dirty="0">
                <a:solidFill>
                  <a:srgbClr val="262726">
                    <a:alpha val="70000"/>
                  </a:srgbClr>
                </a:solidFill>
                <a:latin typeface="Century Gothic" panose="020B0502020202020204" pitchFamily="34" charset="0"/>
                <a:ea typeface="Open Sans" charset="0"/>
                <a:cs typeface="Open Sans" charset="0"/>
              </a:endParaRPr>
            </a:p>
          </p:txBody>
        </p:sp>
        <p:sp>
          <p:nvSpPr>
            <p:cNvPr id="85" name="TextBox 84">
              <a:extLst>
                <a:ext uri="{FF2B5EF4-FFF2-40B4-BE49-F238E27FC236}">
                  <a16:creationId xmlns:a16="http://schemas.microsoft.com/office/drawing/2014/main" id="{80F24AED-4AF6-4AFF-9BCF-EAC6D14CE39A}"/>
                </a:ext>
              </a:extLst>
            </p:cNvPr>
            <p:cNvSpPr txBox="1"/>
            <p:nvPr/>
          </p:nvSpPr>
          <p:spPr>
            <a:xfrm>
              <a:off x="7514021" y="3358326"/>
              <a:ext cx="1525540" cy="321057"/>
            </a:xfrm>
            <a:prstGeom prst="rect">
              <a:avLst/>
            </a:prstGeom>
            <a:noFill/>
          </p:spPr>
          <p:txBody>
            <a:bodyPr wrap="square" rtlCol="0">
              <a:spAutoFit/>
            </a:bodyPr>
            <a:lstStyle/>
            <a:p>
              <a:pPr algn="ctr">
                <a:lnSpc>
                  <a:spcPct val="150000"/>
                </a:lnSpc>
              </a:pPr>
              <a:r>
                <a:rPr lang="en-US" altLang="ko-KR" sz="900" dirty="0">
                  <a:solidFill>
                    <a:srgbClr val="262726">
                      <a:alpha val="70000"/>
                    </a:srgbClr>
                  </a:solidFill>
                  <a:latin typeface="Century Gothic" panose="020B0502020202020204" pitchFamily="34" charset="0"/>
                  <a:ea typeface="Open Sans" charset="0"/>
                  <a:cs typeface="Open Sans" charset="0"/>
                </a:rPr>
                <a:t>Scale risk</a:t>
              </a:r>
              <a:endParaRPr lang="ko-KR" altLang="en-US" sz="900" dirty="0">
                <a:solidFill>
                  <a:srgbClr val="262726">
                    <a:alpha val="70000"/>
                  </a:srgbClr>
                </a:solidFill>
                <a:latin typeface="Century Gothic" panose="020B0502020202020204" pitchFamily="34" charset="0"/>
                <a:ea typeface="Open Sans" charset="0"/>
                <a:cs typeface="Open Sans" charset="0"/>
              </a:endParaRPr>
            </a:p>
          </p:txBody>
        </p:sp>
        <p:sp>
          <p:nvSpPr>
            <p:cNvPr id="86" name="TextBox 85">
              <a:extLst>
                <a:ext uri="{FF2B5EF4-FFF2-40B4-BE49-F238E27FC236}">
                  <a16:creationId xmlns:a16="http://schemas.microsoft.com/office/drawing/2014/main" id="{C515E706-5156-4F02-87AC-08DC842A29F0}"/>
                </a:ext>
              </a:extLst>
            </p:cNvPr>
            <p:cNvSpPr txBox="1"/>
            <p:nvPr/>
          </p:nvSpPr>
          <p:spPr>
            <a:xfrm>
              <a:off x="7514021" y="3863118"/>
              <a:ext cx="1525540" cy="321057"/>
            </a:xfrm>
            <a:prstGeom prst="rect">
              <a:avLst/>
            </a:prstGeom>
            <a:noFill/>
          </p:spPr>
          <p:txBody>
            <a:bodyPr wrap="square" rtlCol="0">
              <a:spAutoFit/>
            </a:bodyPr>
            <a:lstStyle/>
            <a:p>
              <a:pPr algn="ctr">
                <a:lnSpc>
                  <a:spcPct val="150000"/>
                </a:lnSpc>
              </a:pPr>
              <a:r>
                <a:rPr lang="en-US" altLang="ko-KR" sz="900" dirty="0">
                  <a:solidFill>
                    <a:srgbClr val="262726">
                      <a:alpha val="70000"/>
                    </a:srgbClr>
                  </a:solidFill>
                  <a:latin typeface="Century Gothic" panose="020B0502020202020204" pitchFamily="34" charset="0"/>
                  <a:ea typeface="Open Sans" charset="0"/>
                  <a:cs typeface="Open Sans" charset="0"/>
                </a:rPr>
                <a:t>Business model risk</a:t>
              </a:r>
              <a:endParaRPr lang="ko-KR" altLang="en-US" sz="900" dirty="0">
                <a:solidFill>
                  <a:srgbClr val="262726">
                    <a:alpha val="70000"/>
                  </a:srgbClr>
                </a:solidFill>
                <a:latin typeface="Century Gothic" panose="020B0502020202020204" pitchFamily="34" charset="0"/>
                <a:ea typeface="Open Sans" charset="0"/>
                <a:cs typeface="Open Sans" charset="0"/>
              </a:endParaRPr>
            </a:p>
          </p:txBody>
        </p:sp>
      </p:grpSp>
      <p:sp>
        <p:nvSpPr>
          <p:cNvPr id="90" name="TextBox 89">
            <a:extLst>
              <a:ext uri="{FF2B5EF4-FFF2-40B4-BE49-F238E27FC236}">
                <a16:creationId xmlns:a16="http://schemas.microsoft.com/office/drawing/2014/main" id="{53B0E45C-7A3D-4A3D-B962-67A3C28ADE4A}"/>
              </a:ext>
            </a:extLst>
          </p:cNvPr>
          <p:cNvSpPr txBox="1"/>
          <p:nvPr/>
        </p:nvSpPr>
        <p:spPr>
          <a:xfrm>
            <a:off x="7448421" y="4553558"/>
            <a:ext cx="1652494" cy="261610"/>
          </a:xfrm>
          <a:prstGeom prst="rect">
            <a:avLst/>
          </a:prstGeom>
          <a:noFill/>
        </p:spPr>
        <p:txBody>
          <a:bodyPr wrap="square" rtlCol="0">
            <a:spAutoFit/>
          </a:bodyPr>
          <a:lstStyle/>
          <a:p>
            <a:pPr algn="ctr"/>
            <a:r>
              <a:rPr lang="en-US" altLang="ko-KR" sz="1100" b="1" dirty="0">
                <a:solidFill>
                  <a:srgbClr val="892EA2"/>
                </a:solidFill>
                <a:latin typeface="Century Gothic" panose="020B0502020202020204" pitchFamily="34" charset="0"/>
                <a:ea typeface="Open Sans" charset="0"/>
                <a:cs typeface="Open Sans" charset="0"/>
              </a:rPr>
              <a:t>RISKS</a:t>
            </a:r>
            <a:endParaRPr lang="ko-KR" altLang="en-US" sz="1100" b="1" dirty="0">
              <a:solidFill>
                <a:srgbClr val="892EA2"/>
              </a:solidFill>
              <a:latin typeface="Century Gothic" panose="020B0502020202020204" pitchFamily="34" charset="0"/>
              <a:ea typeface="Open Sans" charset="0"/>
              <a:cs typeface="Open Sans" charset="0"/>
            </a:endParaRPr>
          </a:p>
        </p:txBody>
      </p:sp>
      <p:cxnSp>
        <p:nvCxnSpPr>
          <p:cNvPr id="91" name="Straight Connector 90">
            <a:extLst>
              <a:ext uri="{FF2B5EF4-FFF2-40B4-BE49-F238E27FC236}">
                <a16:creationId xmlns:a16="http://schemas.microsoft.com/office/drawing/2014/main" id="{E0615DDE-0353-4216-BED2-1EBC61BF2AAD}"/>
              </a:ext>
            </a:extLst>
          </p:cNvPr>
          <p:cNvCxnSpPr>
            <a:cxnSpLocks/>
          </p:cNvCxnSpPr>
          <p:nvPr/>
        </p:nvCxnSpPr>
        <p:spPr>
          <a:xfrm flipV="1">
            <a:off x="6869320" y="4953817"/>
            <a:ext cx="2782121" cy="17913"/>
          </a:xfrm>
          <a:prstGeom prst="line">
            <a:avLst/>
          </a:prstGeom>
          <a:noFill/>
          <a:ln w="38100" cap="flat" cmpd="sng" algn="ctr">
            <a:solidFill>
              <a:srgbClr val="892EA2"/>
            </a:solidFill>
            <a:prstDash val="solid"/>
            <a:miter lim="800000"/>
          </a:ln>
          <a:effectLst/>
        </p:spPr>
      </p:cxnSp>
      <p:cxnSp>
        <p:nvCxnSpPr>
          <p:cNvPr id="92" name="Straight Connector 91">
            <a:extLst>
              <a:ext uri="{FF2B5EF4-FFF2-40B4-BE49-F238E27FC236}">
                <a16:creationId xmlns:a16="http://schemas.microsoft.com/office/drawing/2014/main" id="{0F38C66F-DEB6-41B1-8D37-2ACDDAB5FA99}"/>
              </a:ext>
            </a:extLst>
          </p:cNvPr>
          <p:cNvCxnSpPr>
            <a:cxnSpLocks/>
          </p:cNvCxnSpPr>
          <p:nvPr/>
        </p:nvCxnSpPr>
        <p:spPr>
          <a:xfrm>
            <a:off x="6869320" y="4392294"/>
            <a:ext cx="2782121" cy="0"/>
          </a:xfrm>
          <a:prstGeom prst="line">
            <a:avLst/>
          </a:prstGeom>
          <a:noFill/>
          <a:ln w="38100" cap="flat" cmpd="sng" algn="ctr">
            <a:solidFill>
              <a:srgbClr val="892EA2"/>
            </a:solidFill>
            <a:prstDash val="solid"/>
            <a:miter lim="800000"/>
          </a:ln>
          <a:effectLst/>
        </p:spPr>
      </p:cxnSp>
      <p:grpSp>
        <p:nvGrpSpPr>
          <p:cNvPr id="27" name="Group 26">
            <a:extLst>
              <a:ext uri="{FF2B5EF4-FFF2-40B4-BE49-F238E27FC236}">
                <a16:creationId xmlns:a16="http://schemas.microsoft.com/office/drawing/2014/main" id="{FF8F1106-D9B1-AF40-8BAE-21DC9238CCDE}"/>
              </a:ext>
            </a:extLst>
          </p:cNvPr>
          <p:cNvGrpSpPr/>
          <p:nvPr/>
        </p:nvGrpSpPr>
        <p:grpSpPr>
          <a:xfrm>
            <a:off x="7514021" y="5167657"/>
            <a:ext cx="1525540" cy="825849"/>
            <a:chOff x="7514021" y="5167657"/>
            <a:chExt cx="1525540" cy="825849"/>
          </a:xfrm>
        </p:grpSpPr>
        <p:sp>
          <p:nvSpPr>
            <p:cNvPr id="88" name="TextBox 87">
              <a:extLst>
                <a:ext uri="{FF2B5EF4-FFF2-40B4-BE49-F238E27FC236}">
                  <a16:creationId xmlns:a16="http://schemas.microsoft.com/office/drawing/2014/main" id="{FCB89C1F-D428-4EDE-BBFE-583396A33FD8}"/>
                </a:ext>
              </a:extLst>
            </p:cNvPr>
            <p:cNvSpPr txBox="1"/>
            <p:nvPr/>
          </p:nvSpPr>
          <p:spPr>
            <a:xfrm>
              <a:off x="7514021" y="5167657"/>
              <a:ext cx="1525540" cy="321057"/>
            </a:xfrm>
            <a:prstGeom prst="rect">
              <a:avLst/>
            </a:prstGeom>
            <a:noFill/>
          </p:spPr>
          <p:txBody>
            <a:bodyPr wrap="square" rtlCol="0">
              <a:spAutoFit/>
            </a:bodyPr>
            <a:lstStyle/>
            <a:p>
              <a:pPr algn="ctr">
                <a:lnSpc>
                  <a:spcPct val="150000"/>
                </a:lnSpc>
              </a:pPr>
              <a:r>
                <a:rPr lang="en-US" altLang="ko-KR" sz="900" dirty="0">
                  <a:solidFill>
                    <a:srgbClr val="262726">
                      <a:alpha val="70000"/>
                    </a:srgbClr>
                  </a:solidFill>
                  <a:latin typeface="Century Gothic" panose="020B0502020202020204" pitchFamily="34" charset="0"/>
                  <a:ea typeface="Open Sans" charset="0"/>
                  <a:cs typeface="Open Sans" charset="0"/>
                </a:rPr>
                <a:t>Organizational risk</a:t>
              </a:r>
              <a:endParaRPr lang="ko-KR" altLang="en-US" sz="900" dirty="0">
                <a:solidFill>
                  <a:srgbClr val="262726">
                    <a:alpha val="70000"/>
                  </a:srgbClr>
                </a:solidFill>
                <a:latin typeface="Century Gothic" panose="020B0502020202020204" pitchFamily="34" charset="0"/>
                <a:ea typeface="Open Sans" charset="0"/>
                <a:cs typeface="Open Sans" charset="0"/>
              </a:endParaRPr>
            </a:p>
          </p:txBody>
        </p:sp>
        <p:sp>
          <p:nvSpPr>
            <p:cNvPr id="89" name="TextBox 88">
              <a:extLst>
                <a:ext uri="{FF2B5EF4-FFF2-40B4-BE49-F238E27FC236}">
                  <a16:creationId xmlns:a16="http://schemas.microsoft.com/office/drawing/2014/main" id="{D809F3CA-230D-4A08-A5A4-928B77FDBA5E}"/>
                </a:ext>
              </a:extLst>
            </p:cNvPr>
            <p:cNvSpPr txBox="1"/>
            <p:nvPr/>
          </p:nvSpPr>
          <p:spPr>
            <a:xfrm>
              <a:off x="7514021" y="5672449"/>
              <a:ext cx="1525540" cy="321057"/>
            </a:xfrm>
            <a:prstGeom prst="rect">
              <a:avLst/>
            </a:prstGeom>
            <a:noFill/>
          </p:spPr>
          <p:txBody>
            <a:bodyPr wrap="square" rtlCol="0">
              <a:spAutoFit/>
            </a:bodyPr>
            <a:lstStyle/>
            <a:p>
              <a:pPr algn="ctr">
                <a:lnSpc>
                  <a:spcPct val="150000"/>
                </a:lnSpc>
              </a:pPr>
              <a:r>
                <a:rPr lang="en-US" altLang="ko-KR" sz="900" dirty="0">
                  <a:solidFill>
                    <a:srgbClr val="262726">
                      <a:alpha val="70000"/>
                    </a:srgbClr>
                  </a:solidFill>
                  <a:latin typeface="Century Gothic" panose="020B0502020202020204" pitchFamily="34" charset="0"/>
                  <a:ea typeface="Open Sans" charset="0"/>
                  <a:cs typeface="Open Sans" charset="0"/>
                </a:rPr>
                <a:t>Management risk</a:t>
              </a:r>
              <a:endParaRPr lang="ko-KR" altLang="en-US" sz="900" dirty="0">
                <a:solidFill>
                  <a:srgbClr val="262726">
                    <a:alpha val="70000"/>
                  </a:srgbClr>
                </a:solidFill>
                <a:latin typeface="Century Gothic" panose="020B0502020202020204" pitchFamily="34" charset="0"/>
                <a:ea typeface="Open Sans" charset="0"/>
                <a:cs typeface="Open Sans" charset="0"/>
              </a:endParaRPr>
            </a:p>
          </p:txBody>
        </p:sp>
      </p:grpSp>
      <p:grpSp>
        <p:nvGrpSpPr>
          <p:cNvPr id="4" name="Group 3">
            <a:extLst>
              <a:ext uri="{FF2B5EF4-FFF2-40B4-BE49-F238E27FC236}">
                <a16:creationId xmlns:a16="http://schemas.microsoft.com/office/drawing/2014/main" id="{835FDCCC-3E8F-3B43-8148-A6F13E6FA3A4}"/>
              </a:ext>
            </a:extLst>
          </p:cNvPr>
          <p:cNvGrpSpPr/>
          <p:nvPr/>
        </p:nvGrpSpPr>
        <p:grpSpPr>
          <a:xfrm flipH="1">
            <a:off x="2127246" y="1687962"/>
            <a:ext cx="2856181" cy="4929414"/>
            <a:chOff x="1303667" y="2203806"/>
            <a:chExt cx="2856181" cy="4202755"/>
          </a:xfrm>
        </p:grpSpPr>
        <p:sp>
          <p:nvSpPr>
            <p:cNvPr id="51" name="Rounded Rectangle 48">
              <a:extLst>
                <a:ext uri="{FF2B5EF4-FFF2-40B4-BE49-F238E27FC236}">
                  <a16:creationId xmlns:a16="http://schemas.microsoft.com/office/drawing/2014/main" id="{96EDAA17-9866-7F4D-8BB9-EA5CBBE95E29}"/>
                </a:ext>
              </a:extLst>
            </p:cNvPr>
            <p:cNvSpPr/>
            <p:nvPr/>
          </p:nvSpPr>
          <p:spPr>
            <a:xfrm>
              <a:off x="1577812" y="2460581"/>
              <a:ext cx="2582036" cy="3945980"/>
            </a:xfrm>
            <a:prstGeom prst="roundRect">
              <a:avLst>
                <a:gd name="adj" fmla="val 17847"/>
              </a:avLst>
            </a:prstGeom>
            <a:solidFill>
              <a:schemeClr val="bg1"/>
            </a:solidFill>
            <a:ln w="6350" cap="flat" cmpd="sng" algn="ctr">
              <a:gradFill>
                <a:gsLst>
                  <a:gs pos="66000">
                    <a:schemeClr val="bg1"/>
                  </a:gs>
                  <a:gs pos="100000">
                    <a:srgbClr val="E096E3"/>
                  </a:gs>
                </a:gsLst>
                <a:lin ang="2100000" scaled="0"/>
              </a:gradFill>
              <a:prstDash val="solid"/>
              <a:miter lim="800000"/>
            </a:ln>
            <a:effectLst/>
          </p:spPr>
          <p:txBody>
            <a:bodyPr rtlCol="0" anchor="ctr"/>
            <a:lstStyle/>
            <a:p>
              <a:pPr algn="ctr"/>
              <a:endParaRPr lang="en-US" sz="1100" kern="0" dirty="0">
                <a:solidFill>
                  <a:srgbClr val="262726"/>
                </a:solidFill>
                <a:latin typeface="Century Gothic" panose="020B0502020202020204" pitchFamily="34" charset="0"/>
              </a:endParaRPr>
            </a:p>
          </p:txBody>
        </p:sp>
        <p:sp>
          <p:nvSpPr>
            <p:cNvPr id="52" name="Rounded Rectangle 48">
              <a:extLst>
                <a:ext uri="{FF2B5EF4-FFF2-40B4-BE49-F238E27FC236}">
                  <a16:creationId xmlns:a16="http://schemas.microsoft.com/office/drawing/2014/main" id="{4F9DDD74-C966-1040-A67C-2DEB579CED20}"/>
                </a:ext>
              </a:extLst>
            </p:cNvPr>
            <p:cNvSpPr/>
            <p:nvPr/>
          </p:nvSpPr>
          <p:spPr>
            <a:xfrm>
              <a:off x="1440739" y="2332194"/>
              <a:ext cx="2582036" cy="3945980"/>
            </a:xfrm>
            <a:prstGeom prst="roundRect">
              <a:avLst>
                <a:gd name="adj" fmla="val 13729"/>
              </a:avLst>
            </a:prstGeom>
            <a:solidFill>
              <a:schemeClr val="bg1"/>
            </a:solidFill>
            <a:ln w="6350" cap="flat" cmpd="sng" algn="ctr">
              <a:gradFill>
                <a:gsLst>
                  <a:gs pos="52000">
                    <a:schemeClr val="bg1"/>
                  </a:gs>
                  <a:gs pos="100000">
                    <a:srgbClr val="E096E3"/>
                  </a:gs>
                </a:gsLst>
                <a:lin ang="2100000" scaled="0"/>
              </a:gradFill>
              <a:prstDash val="solid"/>
              <a:miter lim="800000"/>
            </a:ln>
            <a:effectLst/>
          </p:spPr>
          <p:txBody>
            <a:bodyPr rtlCol="0" anchor="ctr"/>
            <a:lstStyle/>
            <a:p>
              <a:pPr algn="ctr"/>
              <a:endParaRPr lang="en-US" sz="1100" kern="0" dirty="0">
                <a:solidFill>
                  <a:srgbClr val="262726"/>
                </a:solidFill>
                <a:latin typeface="Century Gothic" panose="020B0502020202020204" pitchFamily="34" charset="0"/>
              </a:endParaRPr>
            </a:p>
          </p:txBody>
        </p:sp>
        <p:sp>
          <p:nvSpPr>
            <p:cNvPr id="53" name="Rounded Rectangle 48">
              <a:extLst>
                <a:ext uri="{FF2B5EF4-FFF2-40B4-BE49-F238E27FC236}">
                  <a16:creationId xmlns:a16="http://schemas.microsoft.com/office/drawing/2014/main" id="{43A9E17E-558B-2F4D-B5D1-5CA40D5FDF2E}"/>
                </a:ext>
              </a:extLst>
            </p:cNvPr>
            <p:cNvSpPr/>
            <p:nvPr/>
          </p:nvSpPr>
          <p:spPr>
            <a:xfrm>
              <a:off x="1303667" y="2203806"/>
              <a:ext cx="2582036" cy="3945980"/>
            </a:xfrm>
            <a:prstGeom prst="roundRect">
              <a:avLst>
                <a:gd name="adj" fmla="val 10023"/>
              </a:avLst>
            </a:prstGeom>
            <a:solidFill>
              <a:schemeClr val="bg1"/>
            </a:solidFill>
            <a:ln w="6350" cap="flat" cmpd="sng" algn="ctr">
              <a:gradFill>
                <a:gsLst>
                  <a:gs pos="41000">
                    <a:schemeClr val="bg1"/>
                  </a:gs>
                  <a:gs pos="81000">
                    <a:srgbClr val="E096E3"/>
                  </a:gs>
                </a:gsLst>
                <a:lin ang="2100000" scaled="0"/>
              </a:gradFill>
              <a:prstDash val="solid"/>
              <a:miter lim="800000"/>
            </a:ln>
            <a:effectLst/>
          </p:spPr>
          <p:txBody>
            <a:bodyPr rtlCol="0" anchor="ctr"/>
            <a:lstStyle/>
            <a:p>
              <a:pPr algn="ctr"/>
              <a:endParaRPr lang="en-US" sz="1100" kern="0" dirty="0">
                <a:solidFill>
                  <a:srgbClr val="262726"/>
                </a:solidFill>
                <a:latin typeface="Century Gothic" panose="020B0502020202020204" pitchFamily="34" charset="0"/>
              </a:endParaRPr>
            </a:p>
          </p:txBody>
        </p:sp>
      </p:grpSp>
      <p:sp>
        <p:nvSpPr>
          <p:cNvPr id="48" name="Rounded Rectangle 48">
            <a:extLst>
              <a:ext uri="{FF2B5EF4-FFF2-40B4-BE49-F238E27FC236}">
                <a16:creationId xmlns:a16="http://schemas.microsoft.com/office/drawing/2014/main" id="{8CC40C0C-7A5E-4297-9099-602AB7910811}"/>
              </a:ext>
            </a:extLst>
          </p:cNvPr>
          <p:cNvSpPr/>
          <p:nvPr/>
        </p:nvSpPr>
        <p:spPr>
          <a:xfrm>
            <a:off x="2542927" y="1548996"/>
            <a:ext cx="2764445" cy="4628242"/>
          </a:xfrm>
          <a:prstGeom prst="roundRect">
            <a:avLst>
              <a:gd name="adj" fmla="val 5905"/>
            </a:avLst>
          </a:prstGeom>
          <a:solidFill>
            <a:schemeClr val="bg1"/>
          </a:solidFill>
          <a:ln w="12700" cap="flat" cmpd="sng" algn="ctr">
            <a:gradFill flip="none" rotWithShape="1">
              <a:gsLst>
                <a:gs pos="43000">
                  <a:srgbClr val="09A8C6"/>
                </a:gs>
                <a:gs pos="61000">
                  <a:srgbClr val="892EA2"/>
                </a:gs>
              </a:gsLst>
              <a:lin ang="5400000" scaled="1"/>
              <a:tileRect/>
            </a:gra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srgbClr val="262726"/>
              </a:solidFill>
              <a:effectLst/>
              <a:uLnTx/>
              <a:uFillTx/>
              <a:latin typeface="Century Gothic" panose="020B0502020202020204" pitchFamily="34" charset="0"/>
              <a:ea typeface="SF UI Display Thin" charset="0"/>
              <a:cs typeface="SF UI Display Thin" charset="0"/>
            </a:endParaRPr>
          </a:p>
        </p:txBody>
      </p:sp>
      <p:sp>
        <p:nvSpPr>
          <p:cNvPr id="49" name="TextBox 48">
            <a:extLst>
              <a:ext uri="{FF2B5EF4-FFF2-40B4-BE49-F238E27FC236}">
                <a16:creationId xmlns:a16="http://schemas.microsoft.com/office/drawing/2014/main" id="{F3182B41-8876-4103-85D0-FC835618034A}"/>
              </a:ext>
            </a:extLst>
          </p:cNvPr>
          <p:cNvSpPr txBox="1"/>
          <p:nvPr/>
        </p:nvSpPr>
        <p:spPr>
          <a:xfrm>
            <a:off x="2868830" y="1734772"/>
            <a:ext cx="2099734" cy="261610"/>
          </a:xfrm>
          <a:prstGeom prst="rect">
            <a:avLst/>
          </a:prstGeom>
          <a:noFill/>
        </p:spPr>
        <p:txBody>
          <a:bodyPr wrap="square" rtlCol="0">
            <a:spAutoFit/>
          </a:bodyPr>
          <a:lstStyle/>
          <a:p>
            <a:pPr algn="ctr"/>
            <a:r>
              <a:rPr lang="en-US" altLang="ko-KR" sz="1100" b="1" dirty="0">
                <a:solidFill>
                  <a:srgbClr val="4D9DCB"/>
                </a:solidFill>
                <a:latin typeface="Century Gothic" panose="020B0502020202020204" pitchFamily="34" charset="0"/>
                <a:ea typeface="Open Sans" charset="0"/>
                <a:cs typeface="Open Sans" charset="0"/>
              </a:rPr>
              <a:t>PRINCIPLES</a:t>
            </a:r>
            <a:endParaRPr lang="ko-KR" altLang="en-US" sz="1100" b="1" dirty="0">
              <a:solidFill>
                <a:srgbClr val="4D9DCB"/>
              </a:solidFill>
              <a:latin typeface="Century Gothic" panose="020B0502020202020204" pitchFamily="34" charset="0"/>
              <a:ea typeface="Open Sans" charset="0"/>
              <a:cs typeface="Open Sans" charset="0"/>
            </a:endParaRPr>
          </a:p>
        </p:txBody>
      </p:sp>
      <p:cxnSp>
        <p:nvCxnSpPr>
          <p:cNvPr id="55" name="Straight Connector 54">
            <a:extLst>
              <a:ext uri="{FF2B5EF4-FFF2-40B4-BE49-F238E27FC236}">
                <a16:creationId xmlns:a16="http://schemas.microsoft.com/office/drawing/2014/main" id="{C50625BF-3C3C-49CC-8E4F-4F9AB05057D5}"/>
              </a:ext>
            </a:extLst>
          </p:cNvPr>
          <p:cNvCxnSpPr>
            <a:cxnSpLocks/>
          </p:cNvCxnSpPr>
          <p:nvPr/>
        </p:nvCxnSpPr>
        <p:spPr>
          <a:xfrm>
            <a:off x="2542927" y="2165008"/>
            <a:ext cx="2764445" cy="0"/>
          </a:xfrm>
          <a:prstGeom prst="line">
            <a:avLst/>
          </a:prstGeom>
          <a:noFill/>
          <a:ln w="38100" cap="flat" cmpd="sng" algn="ctr">
            <a:solidFill>
              <a:srgbClr val="4DAED4"/>
            </a:solidFill>
            <a:prstDash val="solid"/>
            <a:miter lim="800000"/>
          </a:ln>
          <a:effectLst/>
        </p:spPr>
      </p:cxnSp>
      <p:grpSp>
        <p:nvGrpSpPr>
          <p:cNvPr id="24" name="Group 23">
            <a:extLst>
              <a:ext uri="{FF2B5EF4-FFF2-40B4-BE49-F238E27FC236}">
                <a16:creationId xmlns:a16="http://schemas.microsoft.com/office/drawing/2014/main" id="{FA106D6B-6F9D-5048-86C1-3024D5AEAE15}"/>
              </a:ext>
            </a:extLst>
          </p:cNvPr>
          <p:cNvGrpSpPr/>
          <p:nvPr/>
        </p:nvGrpSpPr>
        <p:grpSpPr>
          <a:xfrm>
            <a:off x="2628520" y="2348743"/>
            <a:ext cx="2582036" cy="1835432"/>
            <a:chOff x="2628520" y="2348743"/>
            <a:chExt cx="2582036" cy="1835432"/>
          </a:xfrm>
        </p:grpSpPr>
        <p:sp>
          <p:nvSpPr>
            <p:cNvPr id="50" name="TextBox 49">
              <a:extLst>
                <a:ext uri="{FF2B5EF4-FFF2-40B4-BE49-F238E27FC236}">
                  <a16:creationId xmlns:a16="http://schemas.microsoft.com/office/drawing/2014/main" id="{F4417826-46C8-45CB-8002-7137021A061C}"/>
                </a:ext>
              </a:extLst>
            </p:cNvPr>
            <p:cNvSpPr txBox="1"/>
            <p:nvPr/>
          </p:nvSpPr>
          <p:spPr>
            <a:xfrm>
              <a:off x="2707986" y="2348743"/>
              <a:ext cx="2423104" cy="321057"/>
            </a:xfrm>
            <a:prstGeom prst="rect">
              <a:avLst/>
            </a:prstGeom>
            <a:noFill/>
          </p:spPr>
          <p:txBody>
            <a:bodyPr wrap="square" rtlCol="0">
              <a:spAutoFit/>
            </a:bodyPr>
            <a:lstStyle/>
            <a:p>
              <a:pPr algn="ctr">
                <a:lnSpc>
                  <a:spcPct val="150000"/>
                </a:lnSpc>
              </a:pPr>
              <a:r>
                <a:rPr lang="en-US" altLang="ko-KR" sz="900" dirty="0">
                  <a:solidFill>
                    <a:srgbClr val="262726">
                      <a:alpha val="70000"/>
                    </a:srgbClr>
                  </a:solidFill>
                  <a:latin typeface="Century Gothic" panose="020B0502020202020204" pitchFamily="34" charset="0"/>
                  <a:ea typeface="Open Sans" charset="0"/>
                  <a:cs typeface="Open Sans" charset="0"/>
                </a:rPr>
                <a:t>Reconstruct Market Boundaries</a:t>
              </a:r>
              <a:endParaRPr lang="ko-KR" altLang="en-US" sz="900" dirty="0">
                <a:solidFill>
                  <a:srgbClr val="262726">
                    <a:alpha val="70000"/>
                  </a:srgbClr>
                </a:solidFill>
                <a:latin typeface="Century Gothic" panose="020B0502020202020204" pitchFamily="34" charset="0"/>
                <a:ea typeface="Open Sans" charset="0"/>
                <a:cs typeface="Open Sans" charset="0"/>
              </a:endParaRPr>
            </a:p>
          </p:txBody>
        </p:sp>
        <p:sp>
          <p:nvSpPr>
            <p:cNvPr id="60" name="TextBox 59">
              <a:extLst>
                <a:ext uri="{FF2B5EF4-FFF2-40B4-BE49-F238E27FC236}">
                  <a16:creationId xmlns:a16="http://schemas.microsoft.com/office/drawing/2014/main" id="{FB422065-D937-4CE3-9787-F58EA46543D4}"/>
                </a:ext>
              </a:extLst>
            </p:cNvPr>
            <p:cNvSpPr txBox="1"/>
            <p:nvPr/>
          </p:nvSpPr>
          <p:spPr>
            <a:xfrm>
              <a:off x="2628520" y="2853535"/>
              <a:ext cx="2582036" cy="321057"/>
            </a:xfrm>
            <a:prstGeom prst="rect">
              <a:avLst/>
            </a:prstGeom>
            <a:noFill/>
          </p:spPr>
          <p:txBody>
            <a:bodyPr wrap="square" rtlCol="0">
              <a:spAutoFit/>
            </a:bodyPr>
            <a:lstStyle/>
            <a:p>
              <a:pPr algn="ctr">
                <a:lnSpc>
                  <a:spcPct val="150000"/>
                </a:lnSpc>
              </a:pPr>
              <a:r>
                <a:rPr lang="en-US" altLang="ko-KR" sz="900" dirty="0">
                  <a:solidFill>
                    <a:srgbClr val="262726">
                      <a:alpha val="70000"/>
                    </a:srgbClr>
                  </a:solidFill>
                  <a:latin typeface="Century Gothic" panose="020B0502020202020204" pitchFamily="34" charset="0"/>
                  <a:ea typeface="Open Sans" charset="0"/>
                  <a:cs typeface="Open Sans" charset="0"/>
                </a:rPr>
                <a:t>Focus on the big picture, not the numbers</a:t>
              </a:r>
              <a:endParaRPr lang="ko-KR" altLang="en-US" sz="900" dirty="0">
                <a:solidFill>
                  <a:srgbClr val="262726">
                    <a:alpha val="70000"/>
                  </a:srgbClr>
                </a:solidFill>
                <a:latin typeface="Century Gothic" panose="020B0502020202020204" pitchFamily="34" charset="0"/>
                <a:ea typeface="Open Sans" charset="0"/>
                <a:cs typeface="Open Sans" charset="0"/>
              </a:endParaRPr>
            </a:p>
          </p:txBody>
        </p:sp>
        <p:sp>
          <p:nvSpPr>
            <p:cNvPr id="61" name="TextBox 60">
              <a:extLst>
                <a:ext uri="{FF2B5EF4-FFF2-40B4-BE49-F238E27FC236}">
                  <a16:creationId xmlns:a16="http://schemas.microsoft.com/office/drawing/2014/main" id="{7FC0CAA4-DB41-4B96-B9B5-E82FB1465076}"/>
                </a:ext>
              </a:extLst>
            </p:cNvPr>
            <p:cNvSpPr txBox="1"/>
            <p:nvPr/>
          </p:nvSpPr>
          <p:spPr>
            <a:xfrm>
              <a:off x="2707986" y="3358326"/>
              <a:ext cx="2423104" cy="321057"/>
            </a:xfrm>
            <a:prstGeom prst="rect">
              <a:avLst/>
            </a:prstGeom>
            <a:noFill/>
          </p:spPr>
          <p:txBody>
            <a:bodyPr wrap="square" rtlCol="0">
              <a:spAutoFit/>
            </a:bodyPr>
            <a:lstStyle/>
            <a:p>
              <a:pPr algn="ctr">
                <a:lnSpc>
                  <a:spcPct val="150000"/>
                </a:lnSpc>
              </a:pPr>
              <a:r>
                <a:rPr lang="en-US" altLang="ko-KR" sz="900" dirty="0">
                  <a:solidFill>
                    <a:srgbClr val="262726">
                      <a:alpha val="70000"/>
                    </a:srgbClr>
                  </a:solidFill>
                  <a:latin typeface="Century Gothic" panose="020B0502020202020204" pitchFamily="34" charset="0"/>
                  <a:ea typeface="Open Sans" charset="0"/>
                  <a:cs typeface="Open Sans" charset="0"/>
                </a:rPr>
                <a:t>Reach beyond existing demand</a:t>
              </a:r>
              <a:endParaRPr lang="ko-KR" altLang="en-US" sz="900" dirty="0">
                <a:solidFill>
                  <a:srgbClr val="262726">
                    <a:alpha val="70000"/>
                  </a:srgbClr>
                </a:solidFill>
                <a:latin typeface="Century Gothic" panose="020B0502020202020204" pitchFamily="34" charset="0"/>
                <a:ea typeface="Open Sans" charset="0"/>
                <a:cs typeface="Open Sans" charset="0"/>
              </a:endParaRPr>
            </a:p>
          </p:txBody>
        </p:sp>
        <p:sp>
          <p:nvSpPr>
            <p:cNvPr id="62" name="TextBox 61">
              <a:extLst>
                <a:ext uri="{FF2B5EF4-FFF2-40B4-BE49-F238E27FC236}">
                  <a16:creationId xmlns:a16="http://schemas.microsoft.com/office/drawing/2014/main" id="{F8D3336D-2B38-4F0A-8F1F-2F9C724086C6}"/>
                </a:ext>
              </a:extLst>
            </p:cNvPr>
            <p:cNvSpPr txBox="1"/>
            <p:nvPr/>
          </p:nvSpPr>
          <p:spPr>
            <a:xfrm>
              <a:off x="2707986" y="3863118"/>
              <a:ext cx="2423104" cy="321057"/>
            </a:xfrm>
            <a:prstGeom prst="rect">
              <a:avLst/>
            </a:prstGeom>
            <a:noFill/>
          </p:spPr>
          <p:txBody>
            <a:bodyPr wrap="square" rtlCol="0">
              <a:spAutoFit/>
            </a:bodyPr>
            <a:lstStyle/>
            <a:p>
              <a:pPr algn="ctr">
                <a:lnSpc>
                  <a:spcPct val="150000"/>
                </a:lnSpc>
              </a:pPr>
              <a:r>
                <a:rPr lang="en-US" altLang="ko-KR" sz="900" dirty="0">
                  <a:solidFill>
                    <a:srgbClr val="262726">
                      <a:alpha val="70000"/>
                    </a:srgbClr>
                  </a:solidFill>
                  <a:latin typeface="Century Gothic" panose="020B0502020202020204" pitchFamily="34" charset="0"/>
                  <a:ea typeface="Open Sans" charset="0"/>
                  <a:cs typeface="Open Sans" charset="0"/>
                </a:rPr>
                <a:t>Get the strategic sequence right</a:t>
              </a:r>
              <a:endParaRPr lang="ko-KR" altLang="en-US" sz="900" dirty="0">
                <a:solidFill>
                  <a:srgbClr val="262726">
                    <a:alpha val="70000"/>
                  </a:srgbClr>
                </a:solidFill>
                <a:latin typeface="Century Gothic" panose="020B0502020202020204" pitchFamily="34" charset="0"/>
                <a:ea typeface="Open Sans" charset="0"/>
                <a:cs typeface="Open Sans" charset="0"/>
              </a:endParaRPr>
            </a:p>
          </p:txBody>
        </p:sp>
      </p:grpSp>
      <p:sp>
        <p:nvSpPr>
          <p:cNvPr id="65" name="TextBox 64">
            <a:extLst>
              <a:ext uri="{FF2B5EF4-FFF2-40B4-BE49-F238E27FC236}">
                <a16:creationId xmlns:a16="http://schemas.microsoft.com/office/drawing/2014/main" id="{F5C86CD2-5B53-4DE6-AC97-0D463DA19DEA}"/>
              </a:ext>
            </a:extLst>
          </p:cNvPr>
          <p:cNvSpPr txBox="1"/>
          <p:nvPr/>
        </p:nvSpPr>
        <p:spPr>
          <a:xfrm>
            <a:off x="2868830" y="4552523"/>
            <a:ext cx="2099734" cy="261610"/>
          </a:xfrm>
          <a:prstGeom prst="rect">
            <a:avLst/>
          </a:prstGeom>
          <a:noFill/>
        </p:spPr>
        <p:txBody>
          <a:bodyPr wrap="square" rtlCol="0">
            <a:spAutoFit/>
          </a:bodyPr>
          <a:lstStyle/>
          <a:p>
            <a:pPr algn="ctr"/>
            <a:r>
              <a:rPr lang="en-US" altLang="ko-KR" sz="1100" b="1" dirty="0">
                <a:solidFill>
                  <a:srgbClr val="892EA2"/>
                </a:solidFill>
                <a:latin typeface="Century Gothic" panose="020B0502020202020204" pitchFamily="34" charset="0"/>
                <a:ea typeface="Open Sans" charset="0"/>
                <a:cs typeface="Open Sans" charset="0"/>
              </a:rPr>
              <a:t>PRINCIPLES</a:t>
            </a:r>
            <a:endParaRPr lang="ko-KR" altLang="en-US" sz="1100" b="1" dirty="0">
              <a:solidFill>
                <a:srgbClr val="892EA2"/>
              </a:solidFill>
              <a:latin typeface="Century Gothic" panose="020B0502020202020204" pitchFamily="34" charset="0"/>
              <a:ea typeface="Open Sans" charset="0"/>
              <a:cs typeface="Open Sans" charset="0"/>
            </a:endParaRPr>
          </a:p>
        </p:txBody>
      </p:sp>
      <p:cxnSp>
        <p:nvCxnSpPr>
          <p:cNvPr id="66" name="Straight Connector 65">
            <a:extLst>
              <a:ext uri="{FF2B5EF4-FFF2-40B4-BE49-F238E27FC236}">
                <a16:creationId xmlns:a16="http://schemas.microsoft.com/office/drawing/2014/main" id="{B251AE5A-FB2E-4B9A-9799-96C994A93EB9}"/>
              </a:ext>
            </a:extLst>
          </p:cNvPr>
          <p:cNvCxnSpPr>
            <a:cxnSpLocks/>
          </p:cNvCxnSpPr>
          <p:nvPr/>
        </p:nvCxnSpPr>
        <p:spPr>
          <a:xfrm>
            <a:off x="2542927" y="4971730"/>
            <a:ext cx="2764445" cy="0"/>
          </a:xfrm>
          <a:prstGeom prst="line">
            <a:avLst/>
          </a:prstGeom>
          <a:noFill/>
          <a:ln w="38100" cap="flat" cmpd="sng" algn="ctr">
            <a:solidFill>
              <a:srgbClr val="892EA2"/>
            </a:solidFill>
            <a:prstDash val="solid"/>
            <a:miter lim="800000"/>
          </a:ln>
          <a:effectLst/>
        </p:spPr>
      </p:cxnSp>
      <p:cxnSp>
        <p:nvCxnSpPr>
          <p:cNvPr id="67" name="Straight Connector 66">
            <a:extLst>
              <a:ext uri="{FF2B5EF4-FFF2-40B4-BE49-F238E27FC236}">
                <a16:creationId xmlns:a16="http://schemas.microsoft.com/office/drawing/2014/main" id="{5325C48D-4EAF-4053-B15C-0E40D328AC0A}"/>
              </a:ext>
            </a:extLst>
          </p:cNvPr>
          <p:cNvCxnSpPr>
            <a:cxnSpLocks/>
          </p:cNvCxnSpPr>
          <p:nvPr/>
        </p:nvCxnSpPr>
        <p:spPr>
          <a:xfrm>
            <a:off x="2542927" y="4392294"/>
            <a:ext cx="2764445" cy="0"/>
          </a:xfrm>
          <a:prstGeom prst="line">
            <a:avLst/>
          </a:prstGeom>
          <a:noFill/>
          <a:ln w="38100" cap="flat" cmpd="sng" algn="ctr">
            <a:solidFill>
              <a:srgbClr val="892EA2"/>
            </a:solidFill>
            <a:prstDash val="solid"/>
            <a:miter lim="800000"/>
          </a:ln>
          <a:effectLst/>
        </p:spPr>
      </p:cxnSp>
      <p:grpSp>
        <p:nvGrpSpPr>
          <p:cNvPr id="26" name="Group 25">
            <a:extLst>
              <a:ext uri="{FF2B5EF4-FFF2-40B4-BE49-F238E27FC236}">
                <a16:creationId xmlns:a16="http://schemas.microsoft.com/office/drawing/2014/main" id="{0C980EBF-4744-744C-AB3F-0F49C710114C}"/>
              </a:ext>
            </a:extLst>
          </p:cNvPr>
          <p:cNvGrpSpPr/>
          <p:nvPr/>
        </p:nvGrpSpPr>
        <p:grpSpPr>
          <a:xfrm>
            <a:off x="2707986" y="5167657"/>
            <a:ext cx="2423104" cy="825849"/>
            <a:chOff x="2707986" y="5167657"/>
            <a:chExt cx="2423104" cy="825849"/>
          </a:xfrm>
        </p:grpSpPr>
        <p:sp>
          <p:nvSpPr>
            <p:cNvPr id="70" name="TextBox 69">
              <a:extLst>
                <a:ext uri="{FF2B5EF4-FFF2-40B4-BE49-F238E27FC236}">
                  <a16:creationId xmlns:a16="http://schemas.microsoft.com/office/drawing/2014/main" id="{7D4B1251-D563-4A2F-892E-115FEA18D8BD}"/>
                </a:ext>
              </a:extLst>
            </p:cNvPr>
            <p:cNvSpPr txBox="1"/>
            <p:nvPr/>
          </p:nvSpPr>
          <p:spPr>
            <a:xfrm>
              <a:off x="2707986" y="5167657"/>
              <a:ext cx="2423104" cy="273729"/>
            </a:xfrm>
            <a:prstGeom prst="rect">
              <a:avLst/>
            </a:prstGeom>
            <a:noFill/>
          </p:spPr>
          <p:txBody>
            <a:bodyPr wrap="square" rtlCol="0">
              <a:spAutoFit/>
            </a:bodyPr>
            <a:lstStyle/>
            <a:p>
              <a:pPr algn="ctr">
                <a:lnSpc>
                  <a:spcPct val="150000"/>
                </a:lnSpc>
              </a:pPr>
              <a:r>
                <a:rPr lang="en-US" altLang="ko-KR" sz="900" dirty="0">
                  <a:solidFill>
                    <a:srgbClr val="262726">
                      <a:alpha val="70000"/>
                    </a:srgbClr>
                  </a:solidFill>
                  <a:latin typeface="Century Gothic" panose="020B0502020202020204" pitchFamily="34" charset="0"/>
                  <a:ea typeface="Open Sans" charset="0"/>
                  <a:cs typeface="Open Sans" charset="0"/>
                </a:rPr>
                <a:t>Overcome key organizational hurdles</a:t>
              </a:r>
              <a:endParaRPr lang="ko-KR" altLang="en-US" sz="900" dirty="0">
                <a:solidFill>
                  <a:srgbClr val="262726">
                    <a:alpha val="70000"/>
                  </a:srgbClr>
                </a:solidFill>
                <a:latin typeface="Century Gothic" panose="020B0502020202020204" pitchFamily="34" charset="0"/>
                <a:ea typeface="Open Sans" charset="0"/>
                <a:cs typeface="Open Sans" charset="0"/>
              </a:endParaRPr>
            </a:p>
          </p:txBody>
        </p:sp>
        <p:sp>
          <p:nvSpPr>
            <p:cNvPr id="71" name="TextBox 70">
              <a:extLst>
                <a:ext uri="{FF2B5EF4-FFF2-40B4-BE49-F238E27FC236}">
                  <a16:creationId xmlns:a16="http://schemas.microsoft.com/office/drawing/2014/main" id="{6111B586-980C-48C5-B38B-45AFDE9B7B20}"/>
                </a:ext>
              </a:extLst>
            </p:cNvPr>
            <p:cNvSpPr txBox="1"/>
            <p:nvPr/>
          </p:nvSpPr>
          <p:spPr>
            <a:xfrm>
              <a:off x="2707986" y="5672449"/>
              <a:ext cx="2423104" cy="321057"/>
            </a:xfrm>
            <a:prstGeom prst="rect">
              <a:avLst/>
            </a:prstGeom>
            <a:noFill/>
          </p:spPr>
          <p:txBody>
            <a:bodyPr wrap="square" rtlCol="0">
              <a:spAutoFit/>
            </a:bodyPr>
            <a:lstStyle/>
            <a:p>
              <a:pPr algn="ctr">
                <a:lnSpc>
                  <a:spcPct val="150000"/>
                </a:lnSpc>
              </a:pPr>
              <a:r>
                <a:rPr lang="en-US" altLang="ko-KR" sz="900" dirty="0">
                  <a:solidFill>
                    <a:srgbClr val="262726">
                      <a:alpha val="70000"/>
                    </a:srgbClr>
                  </a:solidFill>
                  <a:latin typeface="Century Gothic" panose="020B0502020202020204" pitchFamily="34" charset="0"/>
                  <a:ea typeface="Open Sans" charset="0"/>
                  <a:cs typeface="Open Sans" charset="0"/>
                </a:rPr>
                <a:t>Build execution strategy</a:t>
              </a:r>
              <a:endParaRPr lang="ko-KR" altLang="en-US" sz="900" dirty="0">
                <a:solidFill>
                  <a:srgbClr val="262726">
                    <a:alpha val="70000"/>
                  </a:srgbClr>
                </a:solidFill>
                <a:latin typeface="Century Gothic" panose="020B0502020202020204" pitchFamily="34" charset="0"/>
                <a:ea typeface="Open Sans" charset="0"/>
                <a:cs typeface="Open Sans" charset="0"/>
              </a:endParaRPr>
            </a:p>
          </p:txBody>
        </p:sp>
      </p:grpSp>
      <p:grpSp>
        <p:nvGrpSpPr>
          <p:cNvPr id="22" name="Group 21">
            <a:extLst>
              <a:ext uri="{FF2B5EF4-FFF2-40B4-BE49-F238E27FC236}">
                <a16:creationId xmlns:a16="http://schemas.microsoft.com/office/drawing/2014/main" id="{599CA75E-F621-B549-A40A-56A08332FAB5}"/>
              </a:ext>
            </a:extLst>
          </p:cNvPr>
          <p:cNvGrpSpPr/>
          <p:nvPr/>
        </p:nvGrpSpPr>
        <p:grpSpPr>
          <a:xfrm>
            <a:off x="5535168" y="2372357"/>
            <a:ext cx="1121664" cy="1780312"/>
            <a:chOff x="5535168" y="2372357"/>
            <a:chExt cx="1121664" cy="1780312"/>
          </a:xfrm>
        </p:grpSpPr>
        <p:cxnSp>
          <p:nvCxnSpPr>
            <p:cNvPr id="9" name="Straight Connector 8">
              <a:extLst>
                <a:ext uri="{FF2B5EF4-FFF2-40B4-BE49-F238E27FC236}">
                  <a16:creationId xmlns:a16="http://schemas.microsoft.com/office/drawing/2014/main" id="{022C1260-8051-2241-9892-9552BCE8D781}"/>
                </a:ext>
              </a:extLst>
            </p:cNvPr>
            <p:cNvCxnSpPr/>
            <p:nvPr/>
          </p:nvCxnSpPr>
          <p:spPr>
            <a:xfrm>
              <a:off x="5535168" y="2724481"/>
              <a:ext cx="1121664" cy="0"/>
            </a:xfrm>
            <a:prstGeom prst="line">
              <a:avLst/>
            </a:prstGeom>
            <a:ln w="19050" cap="rnd">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1E75428A-F8DA-D74D-8DEE-D2FA6FEDFC45}"/>
                </a:ext>
              </a:extLst>
            </p:cNvPr>
            <p:cNvCxnSpPr/>
            <p:nvPr/>
          </p:nvCxnSpPr>
          <p:spPr>
            <a:xfrm>
              <a:off x="5535168" y="3777774"/>
              <a:ext cx="1121664" cy="0"/>
            </a:xfrm>
            <a:prstGeom prst="line">
              <a:avLst/>
            </a:prstGeom>
            <a:ln w="19050" cap="rnd">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7D344284-CB1F-9A4F-A97B-C16ED20B20D1}"/>
                </a:ext>
              </a:extLst>
            </p:cNvPr>
            <p:cNvCxnSpPr/>
            <p:nvPr/>
          </p:nvCxnSpPr>
          <p:spPr>
            <a:xfrm>
              <a:off x="5535168" y="3247239"/>
              <a:ext cx="1121664" cy="0"/>
            </a:xfrm>
            <a:prstGeom prst="line">
              <a:avLst/>
            </a:prstGeom>
            <a:ln w="1905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FEA3F379-6BB9-DB4F-978F-8B434042B4C0}"/>
                </a:ext>
              </a:extLst>
            </p:cNvPr>
            <p:cNvSpPr txBox="1"/>
            <p:nvPr/>
          </p:nvSpPr>
          <p:spPr>
            <a:xfrm>
              <a:off x="5866558" y="2372357"/>
              <a:ext cx="472732" cy="261610"/>
            </a:xfrm>
            <a:prstGeom prst="rect">
              <a:avLst/>
            </a:prstGeom>
            <a:noFill/>
          </p:spPr>
          <p:txBody>
            <a:bodyPr wrap="square" rtlCol="0">
              <a:spAutoFit/>
            </a:bodyPr>
            <a:lstStyle/>
            <a:p>
              <a:pPr algn="ctr"/>
              <a:r>
                <a:rPr lang="en-US" altLang="ko-KR" sz="1100" b="1" dirty="0">
                  <a:solidFill>
                    <a:srgbClr val="4D9DCB"/>
                  </a:solidFill>
                  <a:latin typeface="Century Gothic" panose="020B0502020202020204" pitchFamily="34" charset="0"/>
                  <a:ea typeface="Open Sans" charset="0"/>
                  <a:cs typeface="Open Sans" charset="0"/>
                </a:rPr>
                <a:t>1</a:t>
              </a:r>
              <a:endParaRPr lang="ko-KR" altLang="en-US" sz="1100" b="1" dirty="0">
                <a:solidFill>
                  <a:srgbClr val="4D9DCB"/>
                </a:solidFill>
                <a:latin typeface="Century Gothic" panose="020B0502020202020204" pitchFamily="34" charset="0"/>
                <a:ea typeface="Open Sans" charset="0"/>
                <a:cs typeface="Open Sans" charset="0"/>
              </a:endParaRPr>
            </a:p>
          </p:txBody>
        </p:sp>
        <p:sp>
          <p:nvSpPr>
            <p:cNvPr id="78" name="TextBox 77">
              <a:extLst>
                <a:ext uri="{FF2B5EF4-FFF2-40B4-BE49-F238E27FC236}">
                  <a16:creationId xmlns:a16="http://schemas.microsoft.com/office/drawing/2014/main" id="{3DE067A7-8608-824B-9908-938F52C5D8AA}"/>
                </a:ext>
              </a:extLst>
            </p:cNvPr>
            <p:cNvSpPr txBox="1"/>
            <p:nvPr/>
          </p:nvSpPr>
          <p:spPr>
            <a:xfrm>
              <a:off x="5860182" y="2853672"/>
              <a:ext cx="472732" cy="261610"/>
            </a:xfrm>
            <a:prstGeom prst="rect">
              <a:avLst/>
            </a:prstGeom>
            <a:noFill/>
          </p:spPr>
          <p:txBody>
            <a:bodyPr wrap="square" rtlCol="0">
              <a:spAutoFit/>
            </a:bodyPr>
            <a:lstStyle/>
            <a:p>
              <a:pPr algn="ctr"/>
              <a:r>
                <a:rPr lang="en-US" altLang="ko-KR" sz="1100" b="1" dirty="0">
                  <a:solidFill>
                    <a:srgbClr val="4D9DCB"/>
                  </a:solidFill>
                  <a:latin typeface="Century Gothic" panose="020B0502020202020204" pitchFamily="34" charset="0"/>
                  <a:ea typeface="Open Sans" charset="0"/>
                  <a:cs typeface="Open Sans" charset="0"/>
                </a:rPr>
                <a:t>2</a:t>
              </a:r>
              <a:endParaRPr lang="ko-KR" altLang="en-US" sz="1100" b="1" dirty="0">
                <a:solidFill>
                  <a:srgbClr val="4D9DCB"/>
                </a:solidFill>
                <a:latin typeface="Century Gothic" panose="020B0502020202020204" pitchFamily="34" charset="0"/>
                <a:ea typeface="Open Sans" charset="0"/>
                <a:cs typeface="Open Sans" charset="0"/>
              </a:endParaRPr>
            </a:p>
          </p:txBody>
        </p:sp>
        <p:sp>
          <p:nvSpPr>
            <p:cNvPr id="94" name="TextBox 93">
              <a:extLst>
                <a:ext uri="{FF2B5EF4-FFF2-40B4-BE49-F238E27FC236}">
                  <a16:creationId xmlns:a16="http://schemas.microsoft.com/office/drawing/2014/main" id="{A294C866-6BBF-0146-ABB1-279BAD44EF4E}"/>
                </a:ext>
              </a:extLst>
            </p:cNvPr>
            <p:cNvSpPr txBox="1"/>
            <p:nvPr/>
          </p:nvSpPr>
          <p:spPr>
            <a:xfrm>
              <a:off x="5866558" y="3385013"/>
              <a:ext cx="472732" cy="261610"/>
            </a:xfrm>
            <a:prstGeom prst="rect">
              <a:avLst/>
            </a:prstGeom>
            <a:noFill/>
          </p:spPr>
          <p:txBody>
            <a:bodyPr wrap="square" rtlCol="0">
              <a:spAutoFit/>
            </a:bodyPr>
            <a:lstStyle/>
            <a:p>
              <a:pPr algn="ctr"/>
              <a:r>
                <a:rPr lang="en-US" altLang="ko-KR" sz="1100" b="1" dirty="0">
                  <a:solidFill>
                    <a:srgbClr val="4D9DCB"/>
                  </a:solidFill>
                  <a:latin typeface="Century Gothic" panose="020B0502020202020204" pitchFamily="34" charset="0"/>
                  <a:ea typeface="Open Sans" charset="0"/>
                  <a:cs typeface="Open Sans" charset="0"/>
                </a:rPr>
                <a:t>3</a:t>
              </a:r>
              <a:endParaRPr lang="ko-KR" altLang="en-US" sz="1100" b="1" dirty="0">
                <a:solidFill>
                  <a:srgbClr val="4D9DCB"/>
                </a:solidFill>
                <a:latin typeface="Century Gothic" panose="020B0502020202020204" pitchFamily="34" charset="0"/>
                <a:ea typeface="Open Sans" charset="0"/>
                <a:cs typeface="Open Sans" charset="0"/>
              </a:endParaRPr>
            </a:p>
          </p:txBody>
        </p:sp>
        <p:sp>
          <p:nvSpPr>
            <p:cNvPr id="95" name="TextBox 94">
              <a:extLst>
                <a:ext uri="{FF2B5EF4-FFF2-40B4-BE49-F238E27FC236}">
                  <a16:creationId xmlns:a16="http://schemas.microsoft.com/office/drawing/2014/main" id="{AD208AE1-30D9-3341-95D1-85A4AB14EEFF}"/>
                </a:ext>
              </a:extLst>
            </p:cNvPr>
            <p:cNvSpPr txBox="1"/>
            <p:nvPr/>
          </p:nvSpPr>
          <p:spPr>
            <a:xfrm>
              <a:off x="5860182" y="3891059"/>
              <a:ext cx="472732" cy="261610"/>
            </a:xfrm>
            <a:prstGeom prst="rect">
              <a:avLst/>
            </a:prstGeom>
            <a:noFill/>
          </p:spPr>
          <p:txBody>
            <a:bodyPr wrap="square" rtlCol="0">
              <a:spAutoFit/>
            </a:bodyPr>
            <a:lstStyle/>
            <a:p>
              <a:pPr algn="ctr"/>
              <a:r>
                <a:rPr lang="en-US" altLang="ko-KR" sz="1100" b="1" dirty="0">
                  <a:solidFill>
                    <a:srgbClr val="4D9DCB"/>
                  </a:solidFill>
                  <a:latin typeface="Century Gothic" panose="020B0502020202020204" pitchFamily="34" charset="0"/>
                  <a:ea typeface="Open Sans" charset="0"/>
                  <a:cs typeface="Open Sans" charset="0"/>
                </a:rPr>
                <a:t>4</a:t>
              </a:r>
              <a:endParaRPr lang="ko-KR" altLang="en-US" sz="1100" b="1" dirty="0">
                <a:solidFill>
                  <a:srgbClr val="4D9DCB"/>
                </a:solidFill>
                <a:latin typeface="Century Gothic" panose="020B0502020202020204" pitchFamily="34" charset="0"/>
                <a:ea typeface="Open Sans" charset="0"/>
                <a:cs typeface="Open Sans" charset="0"/>
              </a:endParaRPr>
            </a:p>
          </p:txBody>
        </p:sp>
      </p:grpSp>
      <p:grpSp>
        <p:nvGrpSpPr>
          <p:cNvPr id="23" name="Group 22">
            <a:extLst>
              <a:ext uri="{FF2B5EF4-FFF2-40B4-BE49-F238E27FC236}">
                <a16:creationId xmlns:a16="http://schemas.microsoft.com/office/drawing/2014/main" id="{E6F04EAD-558D-B24B-9C06-074676942FDA}"/>
              </a:ext>
            </a:extLst>
          </p:cNvPr>
          <p:cNvGrpSpPr/>
          <p:nvPr/>
        </p:nvGrpSpPr>
        <p:grpSpPr>
          <a:xfrm>
            <a:off x="5522468" y="5198227"/>
            <a:ext cx="1121664" cy="761863"/>
            <a:chOff x="5522468" y="5198227"/>
            <a:chExt cx="1121664" cy="761863"/>
          </a:xfrm>
        </p:grpSpPr>
        <p:cxnSp>
          <p:nvCxnSpPr>
            <p:cNvPr id="76" name="Straight Connector 75">
              <a:extLst>
                <a:ext uri="{FF2B5EF4-FFF2-40B4-BE49-F238E27FC236}">
                  <a16:creationId xmlns:a16="http://schemas.microsoft.com/office/drawing/2014/main" id="{644F47BC-5FE5-ED46-B52F-0A2EAD4A0295}"/>
                </a:ext>
              </a:extLst>
            </p:cNvPr>
            <p:cNvCxnSpPr/>
            <p:nvPr/>
          </p:nvCxnSpPr>
          <p:spPr>
            <a:xfrm>
              <a:off x="5522468" y="5560185"/>
              <a:ext cx="1121664" cy="0"/>
            </a:xfrm>
            <a:prstGeom prst="line">
              <a:avLst/>
            </a:prstGeom>
            <a:ln w="1905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96" name="TextBox 95">
              <a:extLst>
                <a:ext uri="{FF2B5EF4-FFF2-40B4-BE49-F238E27FC236}">
                  <a16:creationId xmlns:a16="http://schemas.microsoft.com/office/drawing/2014/main" id="{7E865B8E-7027-7640-8F9C-0D55EF710630}"/>
                </a:ext>
              </a:extLst>
            </p:cNvPr>
            <p:cNvSpPr txBox="1"/>
            <p:nvPr/>
          </p:nvSpPr>
          <p:spPr>
            <a:xfrm>
              <a:off x="5871111" y="5198227"/>
              <a:ext cx="472732" cy="261610"/>
            </a:xfrm>
            <a:prstGeom prst="rect">
              <a:avLst/>
            </a:prstGeom>
            <a:noFill/>
          </p:spPr>
          <p:txBody>
            <a:bodyPr wrap="square" rtlCol="0">
              <a:spAutoFit/>
            </a:bodyPr>
            <a:lstStyle/>
            <a:p>
              <a:pPr algn="ctr"/>
              <a:r>
                <a:rPr lang="en-US" altLang="ko-KR" sz="1100" b="1" dirty="0">
                  <a:solidFill>
                    <a:srgbClr val="892EA2"/>
                  </a:solidFill>
                  <a:latin typeface="Century Gothic" panose="020B0502020202020204" pitchFamily="34" charset="0"/>
                  <a:ea typeface="Open Sans" charset="0"/>
                  <a:cs typeface="Open Sans" charset="0"/>
                </a:rPr>
                <a:t>5</a:t>
              </a:r>
              <a:endParaRPr lang="ko-KR" altLang="en-US" sz="1100" b="1" dirty="0">
                <a:solidFill>
                  <a:srgbClr val="892EA2"/>
                </a:solidFill>
                <a:latin typeface="Century Gothic" panose="020B0502020202020204" pitchFamily="34" charset="0"/>
                <a:ea typeface="Open Sans" charset="0"/>
                <a:cs typeface="Open Sans" charset="0"/>
              </a:endParaRPr>
            </a:p>
          </p:txBody>
        </p:sp>
        <p:sp>
          <p:nvSpPr>
            <p:cNvPr id="97" name="TextBox 96">
              <a:extLst>
                <a:ext uri="{FF2B5EF4-FFF2-40B4-BE49-F238E27FC236}">
                  <a16:creationId xmlns:a16="http://schemas.microsoft.com/office/drawing/2014/main" id="{28E6357D-C8E9-DB4D-9EB4-CB0C1ECC6A02}"/>
                </a:ext>
              </a:extLst>
            </p:cNvPr>
            <p:cNvSpPr txBox="1"/>
            <p:nvPr/>
          </p:nvSpPr>
          <p:spPr>
            <a:xfrm>
              <a:off x="5866558" y="5698480"/>
              <a:ext cx="472732" cy="261610"/>
            </a:xfrm>
            <a:prstGeom prst="rect">
              <a:avLst/>
            </a:prstGeom>
            <a:noFill/>
          </p:spPr>
          <p:txBody>
            <a:bodyPr wrap="square" rtlCol="0">
              <a:spAutoFit/>
            </a:bodyPr>
            <a:lstStyle/>
            <a:p>
              <a:pPr algn="ctr"/>
              <a:r>
                <a:rPr lang="en-US" altLang="ko-KR" sz="1100" b="1" dirty="0">
                  <a:solidFill>
                    <a:srgbClr val="892EA2"/>
                  </a:solidFill>
                  <a:latin typeface="Century Gothic" panose="020B0502020202020204" pitchFamily="34" charset="0"/>
                  <a:ea typeface="Open Sans" charset="0"/>
                  <a:cs typeface="Open Sans" charset="0"/>
                </a:rPr>
                <a:t>6</a:t>
              </a:r>
              <a:endParaRPr lang="ko-KR" altLang="en-US" sz="1100" b="1" dirty="0">
                <a:solidFill>
                  <a:srgbClr val="892EA2"/>
                </a:solidFill>
                <a:latin typeface="Century Gothic" panose="020B0502020202020204" pitchFamily="34" charset="0"/>
                <a:ea typeface="Open Sans" charset="0"/>
                <a:cs typeface="Open Sans" charset="0"/>
              </a:endParaRPr>
            </a:p>
          </p:txBody>
        </p:sp>
      </p:grpSp>
    </p:spTree>
    <p:extLst>
      <p:ext uri="{BB962C8B-B14F-4D97-AF65-F5344CB8AC3E}">
        <p14:creationId xmlns:p14="http://schemas.microsoft.com/office/powerpoint/2010/main" val="2815980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02"/>
                                        </p:tgtEl>
                                        <p:attrNameLst>
                                          <p:attrName>style.visibility</p:attrName>
                                        </p:attrNameLst>
                                      </p:cBhvr>
                                      <p:to>
                                        <p:strVal val="visible"/>
                                      </p:to>
                                    </p:set>
                                    <p:animEffect transition="in" filter="wipe(down)">
                                      <p:cBhvr>
                                        <p:cTn id="7" dur="2000"/>
                                        <p:tgtEl>
                                          <p:spTgt spid="102"/>
                                        </p:tgtEl>
                                      </p:cBhvr>
                                    </p:animEffect>
                                  </p:childTnLst>
                                </p:cTn>
                              </p:par>
                              <p:par>
                                <p:cTn id="8" presetID="22" presetClass="entr" presetSubtype="1" fill="hold" grpId="0" nodeType="withEffect">
                                  <p:stCondLst>
                                    <p:cond delay="1000"/>
                                  </p:stCondLst>
                                  <p:childTnLst>
                                    <p:set>
                                      <p:cBhvr>
                                        <p:cTn id="9" dur="1" fill="hold">
                                          <p:stCondLst>
                                            <p:cond delay="0"/>
                                          </p:stCondLst>
                                        </p:cTn>
                                        <p:tgtEl>
                                          <p:spTgt spid="103"/>
                                        </p:tgtEl>
                                        <p:attrNameLst>
                                          <p:attrName>style.visibility</p:attrName>
                                        </p:attrNameLst>
                                      </p:cBhvr>
                                      <p:to>
                                        <p:strVal val="visible"/>
                                      </p:to>
                                    </p:set>
                                    <p:animEffect transition="in" filter="wipe(up)">
                                      <p:cBhvr>
                                        <p:cTn id="10" dur="2000"/>
                                        <p:tgtEl>
                                          <p:spTgt spid="10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8"/>
                                        </p:tgtEl>
                                        <p:attrNameLst>
                                          <p:attrName>style.visibility</p:attrName>
                                        </p:attrNameLst>
                                      </p:cBhvr>
                                      <p:to>
                                        <p:strVal val="visible"/>
                                      </p:to>
                                    </p:set>
                                    <p:animEffect transition="in" filter="fade">
                                      <p:cBhvr>
                                        <p:cTn id="13" dur="1000"/>
                                        <p:tgtEl>
                                          <p:spTgt spid="4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0"/>
                                        </p:tgtEl>
                                        <p:attrNameLst>
                                          <p:attrName>style.visibility</p:attrName>
                                        </p:attrNameLst>
                                      </p:cBhvr>
                                      <p:to>
                                        <p:strVal val="visible"/>
                                      </p:to>
                                    </p:set>
                                    <p:animEffect transition="in" filter="fade">
                                      <p:cBhvr>
                                        <p:cTn id="16" dur="1000"/>
                                        <p:tgtEl>
                                          <p:spTgt spid="80"/>
                                        </p:tgtEl>
                                      </p:cBhvr>
                                    </p:animEffect>
                                  </p:childTnLst>
                                </p:cTn>
                              </p:par>
                              <p:par>
                                <p:cTn id="17" presetID="0" presetClass="path" presetSubtype="0" decel="50000" fill="hold" grpId="1" nodeType="withEffect">
                                  <p:stCondLst>
                                    <p:cond delay="0"/>
                                  </p:stCondLst>
                                  <p:childTnLst>
                                    <p:animMotion origin="layout" path="M -0.13282 0.06366 L 4.375E-6 -2.96296E-6 " pathEditMode="relative" rAng="0" ptsTypes="AA">
                                      <p:cBhvr>
                                        <p:cTn id="18" dur="1500" fill="hold"/>
                                        <p:tgtEl>
                                          <p:spTgt spid="48"/>
                                        </p:tgtEl>
                                        <p:attrNameLst>
                                          <p:attrName>ppt_x</p:attrName>
                                          <p:attrName>ppt_y</p:attrName>
                                        </p:attrNameLst>
                                      </p:cBhvr>
                                      <p:rCtr x="6654" y="-3194"/>
                                    </p:animMotion>
                                  </p:childTnLst>
                                </p:cTn>
                              </p:par>
                              <p:par>
                                <p:cTn id="19" presetID="0" presetClass="path" presetSubtype="0" decel="50000" fill="hold" grpId="1" nodeType="withEffect">
                                  <p:stCondLst>
                                    <p:cond delay="0"/>
                                  </p:stCondLst>
                                  <p:childTnLst>
                                    <p:animMotion origin="layout" path="M 0.1362 0.06806 L -6.25E-7 1.85185E-6 " pathEditMode="relative" rAng="0" ptsTypes="AA">
                                      <p:cBhvr>
                                        <p:cTn id="20" dur="1500" fill="hold"/>
                                        <p:tgtEl>
                                          <p:spTgt spid="80"/>
                                        </p:tgtEl>
                                        <p:attrNameLst>
                                          <p:attrName>ppt_x</p:attrName>
                                          <p:attrName>ppt_y</p:attrName>
                                        </p:attrNameLst>
                                      </p:cBhvr>
                                      <p:rCtr x="-6953" y="-3218"/>
                                    </p:animMotion>
                                  </p:childTnLst>
                                </p:cTn>
                              </p:par>
                              <p:par>
                                <p:cTn id="21" presetID="16" presetClass="entr" presetSubtype="37" fill="hold" nodeType="withEffect">
                                  <p:stCondLst>
                                    <p:cond delay="1000"/>
                                  </p:stCondLst>
                                  <p:childTnLst>
                                    <p:set>
                                      <p:cBhvr>
                                        <p:cTn id="22" dur="1" fill="hold">
                                          <p:stCondLst>
                                            <p:cond delay="0"/>
                                          </p:stCondLst>
                                        </p:cTn>
                                        <p:tgtEl>
                                          <p:spTgt spid="55"/>
                                        </p:tgtEl>
                                        <p:attrNameLst>
                                          <p:attrName>style.visibility</p:attrName>
                                        </p:attrNameLst>
                                      </p:cBhvr>
                                      <p:to>
                                        <p:strVal val="visible"/>
                                      </p:to>
                                    </p:set>
                                    <p:animEffect transition="in" filter="barn(outVertical)">
                                      <p:cBhvr>
                                        <p:cTn id="23" dur="1000"/>
                                        <p:tgtEl>
                                          <p:spTgt spid="55"/>
                                        </p:tgtEl>
                                      </p:cBhvr>
                                    </p:animEffect>
                                  </p:childTnLst>
                                </p:cTn>
                              </p:par>
                              <p:par>
                                <p:cTn id="24" presetID="16" presetClass="entr" presetSubtype="37" fill="hold" nodeType="withEffect">
                                  <p:stCondLst>
                                    <p:cond delay="1000"/>
                                  </p:stCondLst>
                                  <p:childTnLst>
                                    <p:set>
                                      <p:cBhvr>
                                        <p:cTn id="25" dur="1" fill="hold">
                                          <p:stCondLst>
                                            <p:cond delay="0"/>
                                          </p:stCondLst>
                                        </p:cTn>
                                        <p:tgtEl>
                                          <p:spTgt spid="83"/>
                                        </p:tgtEl>
                                        <p:attrNameLst>
                                          <p:attrName>style.visibility</p:attrName>
                                        </p:attrNameLst>
                                      </p:cBhvr>
                                      <p:to>
                                        <p:strVal val="visible"/>
                                      </p:to>
                                    </p:set>
                                    <p:animEffect transition="in" filter="barn(outVertical)">
                                      <p:cBhvr>
                                        <p:cTn id="26" dur="1000"/>
                                        <p:tgtEl>
                                          <p:spTgt spid="83"/>
                                        </p:tgtEl>
                                      </p:cBhvr>
                                    </p:animEffect>
                                  </p:childTnLst>
                                </p:cTn>
                              </p:par>
                              <p:par>
                                <p:cTn id="27" presetID="16" presetClass="entr" presetSubtype="37" fill="hold" nodeType="withEffect">
                                  <p:stCondLst>
                                    <p:cond delay="1000"/>
                                  </p:stCondLst>
                                  <p:childTnLst>
                                    <p:set>
                                      <p:cBhvr>
                                        <p:cTn id="28" dur="1" fill="hold">
                                          <p:stCondLst>
                                            <p:cond delay="0"/>
                                          </p:stCondLst>
                                        </p:cTn>
                                        <p:tgtEl>
                                          <p:spTgt spid="67"/>
                                        </p:tgtEl>
                                        <p:attrNameLst>
                                          <p:attrName>style.visibility</p:attrName>
                                        </p:attrNameLst>
                                      </p:cBhvr>
                                      <p:to>
                                        <p:strVal val="visible"/>
                                      </p:to>
                                    </p:set>
                                    <p:animEffect transition="in" filter="barn(outVertical)">
                                      <p:cBhvr>
                                        <p:cTn id="29" dur="1000"/>
                                        <p:tgtEl>
                                          <p:spTgt spid="67"/>
                                        </p:tgtEl>
                                      </p:cBhvr>
                                    </p:animEffect>
                                  </p:childTnLst>
                                </p:cTn>
                              </p:par>
                              <p:par>
                                <p:cTn id="30" presetID="16" presetClass="entr" presetSubtype="37" fill="hold" nodeType="withEffect">
                                  <p:stCondLst>
                                    <p:cond delay="1000"/>
                                  </p:stCondLst>
                                  <p:childTnLst>
                                    <p:set>
                                      <p:cBhvr>
                                        <p:cTn id="31" dur="1" fill="hold">
                                          <p:stCondLst>
                                            <p:cond delay="0"/>
                                          </p:stCondLst>
                                        </p:cTn>
                                        <p:tgtEl>
                                          <p:spTgt spid="92"/>
                                        </p:tgtEl>
                                        <p:attrNameLst>
                                          <p:attrName>style.visibility</p:attrName>
                                        </p:attrNameLst>
                                      </p:cBhvr>
                                      <p:to>
                                        <p:strVal val="visible"/>
                                      </p:to>
                                    </p:set>
                                    <p:animEffect transition="in" filter="barn(outVertical)">
                                      <p:cBhvr>
                                        <p:cTn id="32" dur="1000"/>
                                        <p:tgtEl>
                                          <p:spTgt spid="92"/>
                                        </p:tgtEl>
                                      </p:cBhvr>
                                    </p:animEffect>
                                  </p:childTnLst>
                                </p:cTn>
                              </p:par>
                              <p:par>
                                <p:cTn id="33" presetID="16" presetClass="entr" presetSubtype="37" fill="hold" nodeType="withEffect">
                                  <p:stCondLst>
                                    <p:cond delay="1000"/>
                                  </p:stCondLst>
                                  <p:childTnLst>
                                    <p:set>
                                      <p:cBhvr>
                                        <p:cTn id="34" dur="1" fill="hold">
                                          <p:stCondLst>
                                            <p:cond delay="0"/>
                                          </p:stCondLst>
                                        </p:cTn>
                                        <p:tgtEl>
                                          <p:spTgt spid="66"/>
                                        </p:tgtEl>
                                        <p:attrNameLst>
                                          <p:attrName>style.visibility</p:attrName>
                                        </p:attrNameLst>
                                      </p:cBhvr>
                                      <p:to>
                                        <p:strVal val="visible"/>
                                      </p:to>
                                    </p:set>
                                    <p:animEffect transition="in" filter="barn(outVertical)">
                                      <p:cBhvr>
                                        <p:cTn id="35" dur="1000"/>
                                        <p:tgtEl>
                                          <p:spTgt spid="66"/>
                                        </p:tgtEl>
                                      </p:cBhvr>
                                    </p:animEffect>
                                  </p:childTnLst>
                                </p:cTn>
                              </p:par>
                              <p:par>
                                <p:cTn id="36" presetID="16" presetClass="entr" presetSubtype="37" fill="hold" nodeType="withEffect">
                                  <p:stCondLst>
                                    <p:cond delay="1000"/>
                                  </p:stCondLst>
                                  <p:childTnLst>
                                    <p:set>
                                      <p:cBhvr>
                                        <p:cTn id="37" dur="1" fill="hold">
                                          <p:stCondLst>
                                            <p:cond delay="0"/>
                                          </p:stCondLst>
                                        </p:cTn>
                                        <p:tgtEl>
                                          <p:spTgt spid="91"/>
                                        </p:tgtEl>
                                        <p:attrNameLst>
                                          <p:attrName>style.visibility</p:attrName>
                                        </p:attrNameLst>
                                      </p:cBhvr>
                                      <p:to>
                                        <p:strVal val="visible"/>
                                      </p:to>
                                    </p:set>
                                    <p:animEffect transition="in" filter="barn(outVertical)">
                                      <p:cBhvr>
                                        <p:cTn id="38" dur="1000"/>
                                        <p:tgtEl>
                                          <p:spTgt spid="91"/>
                                        </p:tgtEl>
                                      </p:cBhvr>
                                    </p:animEffect>
                                  </p:childTnLst>
                                </p:cTn>
                              </p:par>
                              <p:par>
                                <p:cTn id="39" presetID="10" presetClass="entr" presetSubtype="0" fill="hold" grpId="0" nodeType="withEffect">
                                  <p:stCondLst>
                                    <p:cond delay="1500"/>
                                  </p:stCondLst>
                                  <p:childTnLst>
                                    <p:set>
                                      <p:cBhvr>
                                        <p:cTn id="40" dur="1" fill="hold">
                                          <p:stCondLst>
                                            <p:cond delay="0"/>
                                          </p:stCondLst>
                                        </p:cTn>
                                        <p:tgtEl>
                                          <p:spTgt spid="49"/>
                                        </p:tgtEl>
                                        <p:attrNameLst>
                                          <p:attrName>style.visibility</p:attrName>
                                        </p:attrNameLst>
                                      </p:cBhvr>
                                      <p:to>
                                        <p:strVal val="visible"/>
                                      </p:to>
                                    </p:set>
                                    <p:animEffect transition="in" filter="fade">
                                      <p:cBhvr>
                                        <p:cTn id="41" dur="500"/>
                                        <p:tgtEl>
                                          <p:spTgt spid="49"/>
                                        </p:tgtEl>
                                      </p:cBhvr>
                                    </p:animEffect>
                                  </p:childTnLst>
                                </p:cTn>
                              </p:par>
                              <p:par>
                                <p:cTn id="42" presetID="10" presetClass="entr" presetSubtype="0" fill="hold" grpId="0" nodeType="withEffect">
                                  <p:stCondLst>
                                    <p:cond delay="1500"/>
                                  </p:stCondLst>
                                  <p:childTnLst>
                                    <p:set>
                                      <p:cBhvr>
                                        <p:cTn id="43" dur="1" fill="hold">
                                          <p:stCondLst>
                                            <p:cond delay="0"/>
                                          </p:stCondLst>
                                        </p:cTn>
                                        <p:tgtEl>
                                          <p:spTgt spid="81"/>
                                        </p:tgtEl>
                                        <p:attrNameLst>
                                          <p:attrName>style.visibility</p:attrName>
                                        </p:attrNameLst>
                                      </p:cBhvr>
                                      <p:to>
                                        <p:strVal val="visible"/>
                                      </p:to>
                                    </p:set>
                                    <p:animEffect transition="in" filter="fade">
                                      <p:cBhvr>
                                        <p:cTn id="44" dur="500"/>
                                        <p:tgtEl>
                                          <p:spTgt spid="81"/>
                                        </p:tgtEl>
                                      </p:cBhvr>
                                    </p:animEffect>
                                  </p:childTnLst>
                                </p:cTn>
                              </p:par>
                              <p:par>
                                <p:cTn id="45" presetID="10" presetClass="entr" presetSubtype="0" fill="hold" grpId="0" nodeType="withEffect">
                                  <p:stCondLst>
                                    <p:cond delay="1500"/>
                                  </p:stCondLst>
                                  <p:childTnLst>
                                    <p:set>
                                      <p:cBhvr>
                                        <p:cTn id="46" dur="1" fill="hold">
                                          <p:stCondLst>
                                            <p:cond delay="0"/>
                                          </p:stCondLst>
                                        </p:cTn>
                                        <p:tgtEl>
                                          <p:spTgt spid="65"/>
                                        </p:tgtEl>
                                        <p:attrNameLst>
                                          <p:attrName>style.visibility</p:attrName>
                                        </p:attrNameLst>
                                      </p:cBhvr>
                                      <p:to>
                                        <p:strVal val="visible"/>
                                      </p:to>
                                    </p:set>
                                    <p:animEffect transition="in" filter="fade">
                                      <p:cBhvr>
                                        <p:cTn id="47" dur="500"/>
                                        <p:tgtEl>
                                          <p:spTgt spid="65"/>
                                        </p:tgtEl>
                                      </p:cBhvr>
                                    </p:animEffect>
                                  </p:childTnLst>
                                </p:cTn>
                              </p:par>
                              <p:par>
                                <p:cTn id="48" presetID="10" presetClass="entr" presetSubtype="0" fill="hold" grpId="0" nodeType="withEffect">
                                  <p:stCondLst>
                                    <p:cond delay="1500"/>
                                  </p:stCondLst>
                                  <p:childTnLst>
                                    <p:set>
                                      <p:cBhvr>
                                        <p:cTn id="49" dur="1" fill="hold">
                                          <p:stCondLst>
                                            <p:cond delay="0"/>
                                          </p:stCondLst>
                                        </p:cTn>
                                        <p:tgtEl>
                                          <p:spTgt spid="90"/>
                                        </p:tgtEl>
                                        <p:attrNameLst>
                                          <p:attrName>style.visibility</p:attrName>
                                        </p:attrNameLst>
                                      </p:cBhvr>
                                      <p:to>
                                        <p:strVal val="visible"/>
                                      </p:to>
                                    </p:set>
                                    <p:animEffect transition="in" filter="fade">
                                      <p:cBhvr>
                                        <p:cTn id="50" dur="500"/>
                                        <p:tgtEl>
                                          <p:spTgt spid="90"/>
                                        </p:tgtEl>
                                      </p:cBhvr>
                                    </p:animEffect>
                                  </p:childTnLst>
                                </p:cTn>
                              </p:par>
                              <p:par>
                                <p:cTn id="51" presetID="22" presetClass="entr" presetSubtype="4" fill="hold" nodeType="withEffect">
                                  <p:stCondLst>
                                    <p:cond delay="1500"/>
                                  </p:stCondLst>
                                  <p:childTnLst>
                                    <p:set>
                                      <p:cBhvr>
                                        <p:cTn id="52" dur="1" fill="hold">
                                          <p:stCondLst>
                                            <p:cond delay="0"/>
                                          </p:stCondLst>
                                        </p:cTn>
                                        <p:tgtEl>
                                          <p:spTgt spid="4"/>
                                        </p:tgtEl>
                                        <p:attrNameLst>
                                          <p:attrName>style.visibility</p:attrName>
                                        </p:attrNameLst>
                                      </p:cBhvr>
                                      <p:to>
                                        <p:strVal val="visible"/>
                                      </p:to>
                                    </p:set>
                                    <p:animEffect transition="in" filter="wipe(down)">
                                      <p:cBhvr>
                                        <p:cTn id="53" dur="1500"/>
                                        <p:tgtEl>
                                          <p:spTgt spid="4"/>
                                        </p:tgtEl>
                                      </p:cBhvr>
                                    </p:animEffect>
                                  </p:childTnLst>
                                </p:cTn>
                              </p:par>
                              <p:par>
                                <p:cTn id="54" presetID="22" presetClass="entr" presetSubtype="4" fill="hold" nodeType="withEffect">
                                  <p:stCondLst>
                                    <p:cond delay="1500"/>
                                  </p:stCondLst>
                                  <p:childTnLst>
                                    <p:set>
                                      <p:cBhvr>
                                        <p:cTn id="55" dur="1" fill="hold">
                                          <p:stCondLst>
                                            <p:cond delay="0"/>
                                          </p:stCondLst>
                                        </p:cTn>
                                        <p:tgtEl>
                                          <p:spTgt spid="19"/>
                                        </p:tgtEl>
                                        <p:attrNameLst>
                                          <p:attrName>style.visibility</p:attrName>
                                        </p:attrNameLst>
                                      </p:cBhvr>
                                      <p:to>
                                        <p:strVal val="visible"/>
                                      </p:to>
                                    </p:set>
                                    <p:animEffect transition="in" filter="wipe(down)">
                                      <p:cBhvr>
                                        <p:cTn id="56" dur="1500"/>
                                        <p:tgtEl>
                                          <p:spTgt spid="19"/>
                                        </p:tgtEl>
                                      </p:cBhvr>
                                    </p:animEffect>
                                  </p:childTnLst>
                                </p:cTn>
                              </p:par>
                              <p:par>
                                <p:cTn id="57" presetID="6" presetClass="emph" presetSubtype="0" repeatCount="indefinite" autoRev="1" fill="hold" nodeType="withEffect">
                                  <p:stCondLst>
                                    <p:cond delay="1500"/>
                                  </p:stCondLst>
                                  <p:endCondLst>
                                    <p:cond evt="onNext" delay="0">
                                      <p:tgtEl>
                                        <p:sldTgt/>
                                      </p:tgtEl>
                                    </p:cond>
                                  </p:endCondLst>
                                  <p:childTnLst>
                                    <p:animScale>
                                      <p:cBhvr>
                                        <p:cTn id="58" dur="2000" fill="hold"/>
                                        <p:tgtEl>
                                          <p:spTgt spid="4"/>
                                        </p:tgtEl>
                                      </p:cBhvr>
                                      <p:by x="105000" y="105000"/>
                                    </p:animScale>
                                  </p:childTnLst>
                                </p:cTn>
                              </p:par>
                              <p:par>
                                <p:cTn id="59" presetID="6" presetClass="emph" presetSubtype="0" repeatCount="indefinite" autoRev="1" fill="hold" nodeType="withEffect">
                                  <p:stCondLst>
                                    <p:cond delay="1500"/>
                                  </p:stCondLst>
                                  <p:endCondLst>
                                    <p:cond evt="onNext" delay="0">
                                      <p:tgtEl>
                                        <p:sldTgt/>
                                      </p:tgtEl>
                                    </p:cond>
                                  </p:endCondLst>
                                  <p:childTnLst>
                                    <p:animScale>
                                      <p:cBhvr>
                                        <p:cTn id="60" dur="2000" fill="hold"/>
                                        <p:tgtEl>
                                          <p:spTgt spid="19"/>
                                        </p:tgtEl>
                                      </p:cBhvr>
                                      <p:by x="105000" y="105000"/>
                                    </p:animScale>
                                  </p:childTnLst>
                                </p:cTn>
                              </p:par>
                              <p:par>
                                <p:cTn id="61" presetID="17" presetClass="entr" presetSubtype="10" fill="hold" nodeType="withEffect">
                                  <p:stCondLst>
                                    <p:cond delay="2000"/>
                                  </p:stCondLst>
                                  <p:childTnLst>
                                    <p:set>
                                      <p:cBhvr>
                                        <p:cTn id="62" dur="1" fill="hold">
                                          <p:stCondLst>
                                            <p:cond delay="0"/>
                                          </p:stCondLst>
                                        </p:cTn>
                                        <p:tgtEl>
                                          <p:spTgt spid="20"/>
                                        </p:tgtEl>
                                        <p:attrNameLst>
                                          <p:attrName>style.visibility</p:attrName>
                                        </p:attrNameLst>
                                      </p:cBhvr>
                                      <p:to>
                                        <p:strVal val="visible"/>
                                      </p:to>
                                    </p:set>
                                    <p:anim calcmode="lin" valueType="num">
                                      <p:cBhvr>
                                        <p:cTn id="63" dur="1000" fill="hold"/>
                                        <p:tgtEl>
                                          <p:spTgt spid="20"/>
                                        </p:tgtEl>
                                        <p:attrNameLst>
                                          <p:attrName>ppt_w</p:attrName>
                                        </p:attrNameLst>
                                      </p:cBhvr>
                                      <p:tavLst>
                                        <p:tav tm="0">
                                          <p:val>
                                            <p:fltVal val="0"/>
                                          </p:val>
                                        </p:tav>
                                        <p:tav tm="100000">
                                          <p:val>
                                            <p:strVal val="#ppt_w"/>
                                          </p:val>
                                        </p:tav>
                                      </p:tavLst>
                                    </p:anim>
                                    <p:anim calcmode="lin" valueType="num">
                                      <p:cBhvr>
                                        <p:cTn id="64" dur="1000" fill="hold"/>
                                        <p:tgtEl>
                                          <p:spTgt spid="20"/>
                                        </p:tgtEl>
                                        <p:attrNameLst>
                                          <p:attrName>ppt_h</p:attrName>
                                        </p:attrNameLst>
                                      </p:cBhvr>
                                      <p:tavLst>
                                        <p:tav tm="0">
                                          <p:val>
                                            <p:strVal val="#ppt_h"/>
                                          </p:val>
                                        </p:tav>
                                        <p:tav tm="100000">
                                          <p:val>
                                            <p:strVal val="#ppt_h"/>
                                          </p:val>
                                        </p:tav>
                                      </p:tavLst>
                                    </p:anim>
                                  </p:childTnLst>
                                </p:cTn>
                              </p:par>
                              <p:par>
                                <p:cTn id="65" presetID="17" presetClass="entr" presetSubtype="1" fill="hold" grpId="0" nodeType="withEffect">
                                  <p:stCondLst>
                                    <p:cond delay="2000"/>
                                  </p:stCondLst>
                                  <p:childTnLst>
                                    <p:set>
                                      <p:cBhvr>
                                        <p:cTn id="66" dur="1" fill="hold">
                                          <p:stCondLst>
                                            <p:cond delay="0"/>
                                          </p:stCondLst>
                                        </p:cTn>
                                        <p:tgtEl>
                                          <p:spTgt spid="72"/>
                                        </p:tgtEl>
                                        <p:attrNameLst>
                                          <p:attrName>style.visibility</p:attrName>
                                        </p:attrNameLst>
                                      </p:cBhvr>
                                      <p:to>
                                        <p:strVal val="visible"/>
                                      </p:to>
                                    </p:set>
                                    <p:anim calcmode="lin" valueType="num">
                                      <p:cBhvr>
                                        <p:cTn id="67" dur="1000" fill="hold"/>
                                        <p:tgtEl>
                                          <p:spTgt spid="72"/>
                                        </p:tgtEl>
                                        <p:attrNameLst>
                                          <p:attrName>ppt_x</p:attrName>
                                        </p:attrNameLst>
                                      </p:cBhvr>
                                      <p:tavLst>
                                        <p:tav tm="0">
                                          <p:val>
                                            <p:strVal val="#ppt_x"/>
                                          </p:val>
                                        </p:tav>
                                        <p:tav tm="100000">
                                          <p:val>
                                            <p:strVal val="#ppt_x"/>
                                          </p:val>
                                        </p:tav>
                                      </p:tavLst>
                                    </p:anim>
                                    <p:anim calcmode="lin" valueType="num">
                                      <p:cBhvr>
                                        <p:cTn id="68" dur="1000" fill="hold"/>
                                        <p:tgtEl>
                                          <p:spTgt spid="72"/>
                                        </p:tgtEl>
                                        <p:attrNameLst>
                                          <p:attrName>ppt_y</p:attrName>
                                        </p:attrNameLst>
                                      </p:cBhvr>
                                      <p:tavLst>
                                        <p:tav tm="0">
                                          <p:val>
                                            <p:strVal val="#ppt_y-#ppt_h/2"/>
                                          </p:val>
                                        </p:tav>
                                        <p:tav tm="100000">
                                          <p:val>
                                            <p:strVal val="#ppt_y"/>
                                          </p:val>
                                        </p:tav>
                                      </p:tavLst>
                                    </p:anim>
                                    <p:anim calcmode="lin" valueType="num">
                                      <p:cBhvr>
                                        <p:cTn id="69" dur="1000" fill="hold"/>
                                        <p:tgtEl>
                                          <p:spTgt spid="72"/>
                                        </p:tgtEl>
                                        <p:attrNameLst>
                                          <p:attrName>ppt_w</p:attrName>
                                        </p:attrNameLst>
                                      </p:cBhvr>
                                      <p:tavLst>
                                        <p:tav tm="0">
                                          <p:val>
                                            <p:strVal val="#ppt_w"/>
                                          </p:val>
                                        </p:tav>
                                        <p:tav tm="100000">
                                          <p:val>
                                            <p:strVal val="#ppt_w"/>
                                          </p:val>
                                        </p:tav>
                                      </p:tavLst>
                                    </p:anim>
                                    <p:anim calcmode="lin" valueType="num">
                                      <p:cBhvr>
                                        <p:cTn id="70" dur="1000" fill="hold"/>
                                        <p:tgtEl>
                                          <p:spTgt spid="72"/>
                                        </p:tgtEl>
                                        <p:attrNameLst>
                                          <p:attrName>ppt_h</p:attrName>
                                        </p:attrNameLst>
                                      </p:cBhvr>
                                      <p:tavLst>
                                        <p:tav tm="0">
                                          <p:val>
                                            <p:fltVal val="0"/>
                                          </p:val>
                                        </p:tav>
                                        <p:tav tm="100000">
                                          <p:val>
                                            <p:strVal val="#ppt_h"/>
                                          </p:val>
                                        </p:tav>
                                      </p:tavLst>
                                    </p:anim>
                                  </p:childTnLst>
                                </p:cTn>
                              </p:par>
                              <p:par>
                                <p:cTn id="71" presetID="22" presetClass="entr" presetSubtype="1" fill="hold" nodeType="withEffect">
                                  <p:stCondLst>
                                    <p:cond delay="3000"/>
                                  </p:stCondLst>
                                  <p:childTnLst>
                                    <p:set>
                                      <p:cBhvr>
                                        <p:cTn id="72" dur="1" fill="hold">
                                          <p:stCondLst>
                                            <p:cond delay="0"/>
                                          </p:stCondLst>
                                        </p:cTn>
                                        <p:tgtEl>
                                          <p:spTgt spid="24"/>
                                        </p:tgtEl>
                                        <p:attrNameLst>
                                          <p:attrName>style.visibility</p:attrName>
                                        </p:attrNameLst>
                                      </p:cBhvr>
                                      <p:to>
                                        <p:strVal val="visible"/>
                                      </p:to>
                                    </p:set>
                                    <p:animEffect transition="in" filter="wipe(up)">
                                      <p:cBhvr>
                                        <p:cTn id="73" dur="1000"/>
                                        <p:tgtEl>
                                          <p:spTgt spid="24"/>
                                        </p:tgtEl>
                                      </p:cBhvr>
                                    </p:animEffect>
                                  </p:childTnLst>
                                </p:cTn>
                              </p:par>
                              <p:par>
                                <p:cTn id="74" presetID="22" presetClass="entr" presetSubtype="1" fill="hold" nodeType="withEffect">
                                  <p:stCondLst>
                                    <p:cond delay="3000"/>
                                  </p:stCondLst>
                                  <p:childTnLst>
                                    <p:set>
                                      <p:cBhvr>
                                        <p:cTn id="75" dur="1" fill="hold">
                                          <p:stCondLst>
                                            <p:cond delay="0"/>
                                          </p:stCondLst>
                                        </p:cTn>
                                        <p:tgtEl>
                                          <p:spTgt spid="22"/>
                                        </p:tgtEl>
                                        <p:attrNameLst>
                                          <p:attrName>style.visibility</p:attrName>
                                        </p:attrNameLst>
                                      </p:cBhvr>
                                      <p:to>
                                        <p:strVal val="visible"/>
                                      </p:to>
                                    </p:set>
                                    <p:animEffect transition="in" filter="wipe(up)">
                                      <p:cBhvr>
                                        <p:cTn id="76" dur="1000"/>
                                        <p:tgtEl>
                                          <p:spTgt spid="22"/>
                                        </p:tgtEl>
                                      </p:cBhvr>
                                    </p:animEffect>
                                  </p:childTnLst>
                                </p:cTn>
                              </p:par>
                              <p:par>
                                <p:cTn id="77" presetID="22" presetClass="entr" presetSubtype="1" fill="hold" nodeType="withEffect">
                                  <p:stCondLst>
                                    <p:cond delay="3000"/>
                                  </p:stCondLst>
                                  <p:childTnLst>
                                    <p:set>
                                      <p:cBhvr>
                                        <p:cTn id="78" dur="1" fill="hold">
                                          <p:stCondLst>
                                            <p:cond delay="0"/>
                                          </p:stCondLst>
                                        </p:cTn>
                                        <p:tgtEl>
                                          <p:spTgt spid="25"/>
                                        </p:tgtEl>
                                        <p:attrNameLst>
                                          <p:attrName>style.visibility</p:attrName>
                                        </p:attrNameLst>
                                      </p:cBhvr>
                                      <p:to>
                                        <p:strVal val="visible"/>
                                      </p:to>
                                    </p:set>
                                    <p:animEffect transition="in" filter="wipe(up)">
                                      <p:cBhvr>
                                        <p:cTn id="79" dur="1000"/>
                                        <p:tgtEl>
                                          <p:spTgt spid="25"/>
                                        </p:tgtEl>
                                      </p:cBhvr>
                                    </p:animEffect>
                                  </p:childTnLst>
                                </p:cTn>
                              </p:par>
                              <p:par>
                                <p:cTn id="80" presetID="17" presetClass="entr" presetSubtype="10" fill="hold" nodeType="withEffect">
                                  <p:stCondLst>
                                    <p:cond delay="4000"/>
                                  </p:stCondLst>
                                  <p:childTnLst>
                                    <p:set>
                                      <p:cBhvr>
                                        <p:cTn id="81" dur="1" fill="hold">
                                          <p:stCondLst>
                                            <p:cond delay="0"/>
                                          </p:stCondLst>
                                        </p:cTn>
                                        <p:tgtEl>
                                          <p:spTgt spid="21"/>
                                        </p:tgtEl>
                                        <p:attrNameLst>
                                          <p:attrName>style.visibility</p:attrName>
                                        </p:attrNameLst>
                                      </p:cBhvr>
                                      <p:to>
                                        <p:strVal val="visible"/>
                                      </p:to>
                                    </p:set>
                                    <p:anim calcmode="lin" valueType="num">
                                      <p:cBhvr>
                                        <p:cTn id="82" dur="1000" fill="hold"/>
                                        <p:tgtEl>
                                          <p:spTgt spid="21"/>
                                        </p:tgtEl>
                                        <p:attrNameLst>
                                          <p:attrName>ppt_w</p:attrName>
                                        </p:attrNameLst>
                                      </p:cBhvr>
                                      <p:tavLst>
                                        <p:tav tm="0">
                                          <p:val>
                                            <p:fltVal val="0"/>
                                          </p:val>
                                        </p:tav>
                                        <p:tav tm="100000">
                                          <p:val>
                                            <p:strVal val="#ppt_w"/>
                                          </p:val>
                                        </p:tav>
                                      </p:tavLst>
                                    </p:anim>
                                    <p:anim calcmode="lin" valueType="num">
                                      <p:cBhvr>
                                        <p:cTn id="83" dur="1000" fill="hold"/>
                                        <p:tgtEl>
                                          <p:spTgt spid="21"/>
                                        </p:tgtEl>
                                        <p:attrNameLst>
                                          <p:attrName>ppt_h</p:attrName>
                                        </p:attrNameLst>
                                      </p:cBhvr>
                                      <p:tavLst>
                                        <p:tav tm="0">
                                          <p:val>
                                            <p:strVal val="#ppt_h"/>
                                          </p:val>
                                        </p:tav>
                                        <p:tav tm="100000">
                                          <p:val>
                                            <p:strVal val="#ppt_h"/>
                                          </p:val>
                                        </p:tav>
                                      </p:tavLst>
                                    </p:anim>
                                  </p:childTnLst>
                                </p:cTn>
                              </p:par>
                              <p:par>
                                <p:cTn id="84" presetID="17" presetClass="entr" presetSubtype="1" fill="hold" grpId="0" nodeType="withEffect">
                                  <p:stCondLst>
                                    <p:cond delay="4000"/>
                                  </p:stCondLst>
                                  <p:childTnLst>
                                    <p:set>
                                      <p:cBhvr>
                                        <p:cTn id="85" dur="1" fill="hold">
                                          <p:stCondLst>
                                            <p:cond delay="0"/>
                                          </p:stCondLst>
                                        </p:cTn>
                                        <p:tgtEl>
                                          <p:spTgt spid="73"/>
                                        </p:tgtEl>
                                        <p:attrNameLst>
                                          <p:attrName>style.visibility</p:attrName>
                                        </p:attrNameLst>
                                      </p:cBhvr>
                                      <p:to>
                                        <p:strVal val="visible"/>
                                      </p:to>
                                    </p:set>
                                    <p:anim calcmode="lin" valueType="num">
                                      <p:cBhvr>
                                        <p:cTn id="86" dur="1000" fill="hold"/>
                                        <p:tgtEl>
                                          <p:spTgt spid="73"/>
                                        </p:tgtEl>
                                        <p:attrNameLst>
                                          <p:attrName>ppt_x</p:attrName>
                                        </p:attrNameLst>
                                      </p:cBhvr>
                                      <p:tavLst>
                                        <p:tav tm="0">
                                          <p:val>
                                            <p:strVal val="#ppt_x"/>
                                          </p:val>
                                        </p:tav>
                                        <p:tav tm="100000">
                                          <p:val>
                                            <p:strVal val="#ppt_x"/>
                                          </p:val>
                                        </p:tav>
                                      </p:tavLst>
                                    </p:anim>
                                    <p:anim calcmode="lin" valueType="num">
                                      <p:cBhvr>
                                        <p:cTn id="87" dur="1000" fill="hold"/>
                                        <p:tgtEl>
                                          <p:spTgt spid="73"/>
                                        </p:tgtEl>
                                        <p:attrNameLst>
                                          <p:attrName>ppt_y</p:attrName>
                                        </p:attrNameLst>
                                      </p:cBhvr>
                                      <p:tavLst>
                                        <p:tav tm="0">
                                          <p:val>
                                            <p:strVal val="#ppt_y-#ppt_h/2"/>
                                          </p:val>
                                        </p:tav>
                                        <p:tav tm="100000">
                                          <p:val>
                                            <p:strVal val="#ppt_y"/>
                                          </p:val>
                                        </p:tav>
                                      </p:tavLst>
                                    </p:anim>
                                    <p:anim calcmode="lin" valueType="num">
                                      <p:cBhvr>
                                        <p:cTn id="88" dur="1000" fill="hold"/>
                                        <p:tgtEl>
                                          <p:spTgt spid="73"/>
                                        </p:tgtEl>
                                        <p:attrNameLst>
                                          <p:attrName>ppt_w</p:attrName>
                                        </p:attrNameLst>
                                      </p:cBhvr>
                                      <p:tavLst>
                                        <p:tav tm="0">
                                          <p:val>
                                            <p:strVal val="#ppt_w"/>
                                          </p:val>
                                        </p:tav>
                                        <p:tav tm="100000">
                                          <p:val>
                                            <p:strVal val="#ppt_w"/>
                                          </p:val>
                                        </p:tav>
                                      </p:tavLst>
                                    </p:anim>
                                    <p:anim calcmode="lin" valueType="num">
                                      <p:cBhvr>
                                        <p:cTn id="89" dur="1000" fill="hold"/>
                                        <p:tgtEl>
                                          <p:spTgt spid="73"/>
                                        </p:tgtEl>
                                        <p:attrNameLst>
                                          <p:attrName>ppt_h</p:attrName>
                                        </p:attrNameLst>
                                      </p:cBhvr>
                                      <p:tavLst>
                                        <p:tav tm="0">
                                          <p:val>
                                            <p:fltVal val="0"/>
                                          </p:val>
                                        </p:tav>
                                        <p:tav tm="100000">
                                          <p:val>
                                            <p:strVal val="#ppt_h"/>
                                          </p:val>
                                        </p:tav>
                                      </p:tavLst>
                                    </p:anim>
                                  </p:childTnLst>
                                </p:cTn>
                              </p:par>
                              <p:par>
                                <p:cTn id="90" presetID="22" presetClass="entr" presetSubtype="1" fill="hold" nodeType="withEffect">
                                  <p:stCondLst>
                                    <p:cond delay="5000"/>
                                  </p:stCondLst>
                                  <p:childTnLst>
                                    <p:set>
                                      <p:cBhvr>
                                        <p:cTn id="91" dur="1" fill="hold">
                                          <p:stCondLst>
                                            <p:cond delay="0"/>
                                          </p:stCondLst>
                                        </p:cTn>
                                        <p:tgtEl>
                                          <p:spTgt spid="26"/>
                                        </p:tgtEl>
                                        <p:attrNameLst>
                                          <p:attrName>style.visibility</p:attrName>
                                        </p:attrNameLst>
                                      </p:cBhvr>
                                      <p:to>
                                        <p:strVal val="visible"/>
                                      </p:to>
                                    </p:set>
                                    <p:animEffect transition="in" filter="wipe(up)">
                                      <p:cBhvr>
                                        <p:cTn id="92" dur="500"/>
                                        <p:tgtEl>
                                          <p:spTgt spid="26"/>
                                        </p:tgtEl>
                                      </p:cBhvr>
                                    </p:animEffect>
                                  </p:childTnLst>
                                </p:cTn>
                              </p:par>
                              <p:par>
                                <p:cTn id="93" presetID="22" presetClass="entr" presetSubtype="1" fill="hold" nodeType="withEffect">
                                  <p:stCondLst>
                                    <p:cond delay="5000"/>
                                  </p:stCondLst>
                                  <p:childTnLst>
                                    <p:set>
                                      <p:cBhvr>
                                        <p:cTn id="94" dur="1" fill="hold">
                                          <p:stCondLst>
                                            <p:cond delay="0"/>
                                          </p:stCondLst>
                                        </p:cTn>
                                        <p:tgtEl>
                                          <p:spTgt spid="23"/>
                                        </p:tgtEl>
                                        <p:attrNameLst>
                                          <p:attrName>style.visibility</p:attrName>
                                        </p:attrNameLst>
                                      </p:cBhvr>
                                      <p:to>
                                        <p:strVal val="visible"/>
                                      </p:to>
                                    </p:set>
                                    <p:animEffect transition="in" filter="wipe(up)">
                                      <p:cBhvr>
                                        <p:cTn id="95" dur="500"/>
                                        <p:tgtEl>
                                          <p:spTgt spid="23"/>
                                        </p:tgtEl>
                                      </p:cBhvr>
                                    </p:animEffect>
                                  </p:childTnLst>
                                </p:cTn>
                              </p:par>
                              <p:par>
                                <p:cTn id="96" presetID="22" presetClass="entr" presetSubtype="1" fill="hold" nodeType="withEffect">
                                  <p:stCondLst>
                                    <p:cond delay="5000"/>
                                  </p:stCondLst>
                                  <p:childTnLst>
                                    <p:set>
                                      <p:cBhvr>
                                        <p:cTn id="97" dur="1" fill="hold">
                                          <p:stCondLst>
                                            <p:cond delay="0"/>
                                          </p:stCondLst>
                                        </p:cTn>
                                        <p:tgtEl>
                                          <p:spTgt spid="27"/>
                                        </p:tgtEl>
                                        <p:attrNameLst>
                                          <p:attrName>style.visibility</p:attrName>
                                        </p:attrNameLst>
                                      </p:cBhvr>
                                      <p:to>
                                        <p:strVal val="visible"/>
                                      </p:to>
                                    </p:set>
                                    <p:animEffect transition="in" filter="wipe(up)">
                                      <p:cBhvr>
                                        <p:cTn id="9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 grpId="0" animBg="1"/>
      <p:bldP spid="103" grpId="0" animBg="1"/>
      <p:bldP spid="72" grpId="0" animBg="1"/>
      <p:bldP spid="73" grpId="0" animBg="1"/>
      <p:bldP spid="80" grpId="0" animBg="1"/>
      <p:bldP spid="80" grpId="1" animBg="1"/>
      <p:bldP spid="81" grpId="0"/>
      <p:bldP spid="90" grpId="0"/>
      <p:bldP spid="48" grpId="0" animBg="1"/>
      <p:bldP spid="48" grpId="1" animBg="1"/>
      <p:bldP spid="49" grpId="0"/>
      <p:bldP spid="6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31E4E1C0-DB63-0A4C-826C-932D972C3BFA}"/>
              </a:ext>
            </a:extLst>
          </p:cNvPr>
          <p:cNvGrpSpPr/>
          <p:nvPr/>
        </p:nvGrpSpPr>
        <p:grpSpPr>
          <a:xfrm>
            <a:off x="4518921" y="3223137"/>
            <a:ext cx="1947645" cy="1950676"/>
            <a:chOff x="4518921" y="3223137"/>
            <a:chExt cx="1947645" cy="1950676"/>
          </a:xfrm>
        </p:grpSpPr>
        <p:sp>
          <p:nvSpPr>
            <p:cNvPr id="43" name="Freeform 42">
              <a:extLst>
                <a:ext uri="{FF2B5EF4-FFF2-40B4-BE49-F238E27FC236}">
                  <a16:creationId xmlns:a16="http://schemas.microsoft.com/office/drawing/2014/main" id="{4B371FE4-EBE1-C540-B6CF-04D881A3C3A3}"/>
                </a:ext>
              </a:extLst>
            </p:cNvPr>
            <p:cNvSpPr/>
            <p:nvPr/>
          </p:nvSpPr>
          <p:spPr>
            <a:xfrm rot="18900000">
              <a:off x="4518921" y="3223137"/>
              <a:ext cx="1947645" cy="1950676"/>
            </a:xfrm>
            <a:custGeom>
              <a:avLst/>
              <a:gdLst>
                <a:gd name="connsiteX0" fmla="*/ 1333654 w 1843771"/>
                <a:gd name="connsiteY0" fmla="*/ 0 h 1846640"/>
                <a:gd name="connsiteX1" fmla="*/ 1297025 w 1843771"/>
                <a:gd name="connsiteY1" fmla="*/ 189355 h 1846640"/>
                <a:gd name="connsiteX2" fmla="*/ 1062140 w 1843771"/>
                <a:gd name="connsiteY2" fmla="*/ 796471 h 1846640"/>
                <a:gd name="connsiteX3" fmla="*/ 1669256 w 1843771"/>
                <a:gd name="connsiteY3" fmla="*/ 561586 h 1846640"/>
                <a:gd name="connsiteX4" fmla="*/ 1843771 w 1843771"/>
                <a:gd name="connsiteY4" fmla="*/ 527827 h 1846640"/>
                <a:gd name="connsiteX5" fmla="*/ 1821679 w 1843771"/>
                <a:gd name="connsiteY5" fmla="*/ 642031 h 1846640"/>
                <a:gd name="connsiteX6" fmla="*/ 1802106 w 1843771"/>
                <a:gd name="connsiteY6" fmla="*/ 945588 h 1846640"/>
                <a:gd name="connsiteX7" fmla="*/ 901052 w 1843771"/>
                <a:gd name="connsiteY7" fmla="*/ 1846640 h 1846640"/>
                <a:gd name="connsiteX8" fmla="*/ 0 w 1843771"/>
                <a:gd name="connsiteY8" fmla="*/ 945588 h 1846640"/>
                <a:gd name="connsiteX9" fmla="*/ 901054 w 1843771"/>
                <a:gd name="connsiteY9" fmla="*/ 44536 h 1846640"/>
                <a:gd name="connsiteX10" fmla="*/ 1204611 w 1843771"/>
                <a:gd name="connsiteY10" fmla="*/ 24963 h 1846640"/>
                <a:gd name="connsiteX11" fmla="*/ 1333654 w 1843771"/>
                <a:gd name="connsiteY11" fmla="*/ 0 h 1846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43771" h="1846640">
                  <a:moveTo>
                    <a:pt x="1333654" y="0"/>
                  </a:moveTo>
                  <a:lnTo>
                    <a:pt x="1297025" y="189355"/>
                  </a:lnTo>
                  <a:cubicBezTo>
                    <a:pt x="1244828" y="391727"/>
                    <a:pt x="1166533" y="594099"/>
                    <a:pt x="1062140" y="796471"/>
                  </a:cubicBezTo>
                  <a:cubicBezTo>
                    <a:pt x="1264512" y="692077"/>
                    <a:pt x="1466884" y="613783"/>
                    <a:pt x="1669256" y="561586"/>
                  </a:cubicBezTo>
                  <a:lnTo>
                    <a:pt x="1843771" y="527827"/>
                  </a:lnTo>
                  <a:lnTo>
                    <a:pt x="1821679" y="642031"/>
                  </a:lnTo>
                  <a:cubicBezTo>
                    <a:pt x="1808630" y="743217"/>
                    <a:pt x="1802106" y="844403"/>
                    <a:pt x="1802106" y="945588"/>
                  </a:cubicBezTo>
                  <a:cubicBezTo>
                    <a:pt x="1802106" y="1443225"/>
                    <a:pt x="1398691" y="1846640"/>
                    <a:pt x="901052" y="1846640"/>
                  </a:cubicBezTo>
                  <a:cubicBezTo>
                    <a:pt x="403415" y="1846640"/>
                    <a:pt x="0" y="1443225"/>
                    <a:pt x="0" y="945588"/>
                  </a:cubicBezTo>
                  <a:cubicBezTo>
                    <a:pt x="1" y="447951"/>
                    <a:pt x="403416" y="44536"/>
                    <a:pt x="901054" y="44536"/>
                  </a:cubicBezTo>
                  <a:cubicBezTo>
                    <a:pt x="1002240" y="44537"/>
                    <a:pt x="1103426" y="38012"/>
                    <a:pt x="1204611" y="24963"/>
                  </a:cubicBezTo>
                  <a:lnTo>
                    <a:pt x="1333654" y="0"/>
                  </a:lnTo>
                  <a:close/>
                </a:path>
              </a:pathLst>
            </a:custGeom>
            <a:gradFill flip="none" rotWithShape="1">
              <a:gsLst>
                <a:gs pos="0">
                  <a:srgbClr val="2D3192"/>
                </a:gs>
                <a:gs pos="96000">
                  <a:srgbClr val="1BFEFE"/>
                </a:gs>
              </a:gsLst>
              <a:path path="circle">
                <a:fillToRect l="100000" t="100000"/>
              </a:path>
              <a:tileRect r="-100000" b="-100000"/>
            </a:gradFill>
            <a:ln w="12700" cap="flat" cmpd="sng" algn="ctr">
              <a:noFill/>
              <a:prstDash val="solid"/>
              <a:miter lim="800000"/>
            </a:ln>
            <a:effectLst>
              <a:innerShdw blurRad="800100">
                <a:srgbClr val="FEFFFE">
                  <a:alpha val="64000"/>
                </a:srgbClr>
              </a:innerShdw>
            </a:effectLst>
          </p:spPr>
          <p:txBody>
            <a:bodyPr wrap="square" rtlCol="0" anchor="ctr">
              <a:noAutofit/>
            </a:bodyPr>
            <a:lstStyle/>
            <a:p>
              <a:pPr algn="ctr"/>
              <a:endParaRPr lang="en-US" kern="0" dirty="0">
                <a:solidFill>
                  <a:srgbClr val="FEFFFE"/>
                </a:solidFill>
                <a:latin typeface="Source Sans Pro"/>
              </a:endParaRPr>
            </a:p>
          </p:txBody>
        </p:sp>
        <p:sp>
          <p:nvSpPr>
            <p:cNvPr id="20" name="TextBox 19">
              <a:extLst>
                <a:ext uri="{FF2B5EF4-FFF2-40B4-BE49-F238E27FC236}">
                  <a16:creationId xmlns:a16="http://schemas.microsoft.com/office/drawing/2014/main" id="{EBE2A71A-7826-46CE-9D1B-115072E1920D}"/>
                </a:ext>
              </a:extLst>
            </p:cNvPr>
            <p:cNvSpPr txBox="1"/>
            <p:nvPr/>
          </p:nvSpPr>
          <p:spPr>
            <a:xfrm>
              <a:off x="4893393" y="4149009"/>
              <a:ext cx="1198700" cy="506843"/>
            </a:xfrm>
            <a:prstGeom prst="rect">
              <a:avLst/>
            </a:prstGeom>
            <a:noFill/>
          </p:spPr>
          <p:txBody>
            <a:bodyPr wrap="square" rtlCol="0" anchor="ctr" anchorCtr="0">
              <a:spAutoFit/>
            </a:bodyPr>
            <a:lstStyle/>
            <a:p>
              <a:pPr algn="ctr">
                <a:lnSpc>
                  <a:spcPts val="1600"/>
                </a:lnSpc>
              </a:pPr>
              <a:r>
                <a:rPr lang="en-US" sz="1000" dirty="0">
                  <a:solidFill>
                    <a:schemeClr val="bg1"/>
                  </a:solidFill>
                  <a:latin typeface="Century Gothic" panose="020B0502020202020204" pitchFamily="34" charset="0"/>
                </a:rPr>
                <a:t>Product value or features</a:t>
              </a:r>
            </a:p>
          </p:txBody>
        </p:sp>
      </p:grpSp>
      <p:grpSp>
        <p:nvGrpSpPr>
          <p:cNvPr id="13" name="Group 12">
            <a:extLst>
              <a:ext uri="{FF2B5EF4-FFF2-40B4-BE49-F238E27FC236}">
                <a16:creationId xmlns:a16="http://schemas.microsoft.com/office/drawing/2014/main" id="{5BD4E73C-C73E-2344-BCC9-52D5CD586D81}"/>
              </a:ext>
            </a:extLst>
          </p:cNvPr>
          <p:cNvGrpSpPr/>
          <p:nvPr/>
        </p:nvGrpSpPr>
        <p:grpSpPr>
          <a:xfrm>
            <a:off x="4530005" y="1241893"/>
            <a:ext cx="1947643" cy="1950677"/>
            <a:chOff x="4530005" y="1241893"/>
            <a:chExt cx="1947643" cy="1950677"/>
          </a:xfrm>
        </p:grpSpPr>
        <p:sp>
          <p:nvSpPr>
            <p:cNvPr id="44" name="Freeform 43">
              <a:extLst>
                <a:ext uri="{FF2B5EF4-FFF2-40B4-BE49-F238E27FC236}">
                  <a16:creationId xmlns:a16="http://schemas.microsoft.com/office/drawing/2014/main" id="{E6C3B1FB-0A4B-2144-9261-DB7C1ED4B9B3}"/>
                </a:ext>
              </a:extLst>
            </p:cNvPr>
            <p:cNvSpPr/>
            <p:nvPr/>
          </p:nvSpPr>
          <p:spPr>
            <a:xfrm rot="18900000">
              <a:off x="4530005" y="1241893"/>
              <a:ext cx="1947643" cy="1950677"/>
            </a:xfrm>
            <a:custGeom>
              <a:avLst/>
              <a:gdLst>
                <a:gd name="connsiteX0" fmla="*/ 1579857 w 1843769"/>
                <a:gd name="connsiteY0" fmla="*/ 263912 h 1846641"/>
                <a:gd name="connsiteX1" fmla="*/ 1843769 w 1843769"/>
                <a:gd name="connsiteY1" fmla="*/ 901052 h 1846641"/>
                <a:gd name="connsiteX2" fmla="*/ 942718 w 1843769"/>
                <a:gd name="connsiteY2" fmla="*/ 1802105 h 1846641"/>
                <a:gd name="connsiteX3" fmla="*/ 639160 w 1843769"/>
                <a:gd name="connsiteY3" fmla="*/ 1821679 h 1846641"/>
                <a:gd name="connsiteX4" fmla="*/ 510117 w 1843769"/>
                <a:gd name="connsiteY4" fmla="*/ 1846641 h 1846641"/>
                <a:gd name="connsiteX5" fmla="*/ 546746 w 1843769"/>
                <a:gd name="connsiteY5" fmla="*/ 1657287 h 1846641"/>
                <a:gd name="connsiteX6" fmla="*/ 781631 w 1843769"/>
                <a:gd name="connsiteY6" fmla="*/ 1050171 h 1846641"/>
                <a:gd name="connsiteX7" fmla="*/ 174515 w 1843769"/>
                <a:gd name="connsiteY7" fmla="*/ 1285056 h 1846641"/>
                <a:gd name="connsiteX8" fmla="*/ 0 w 1843769"/>
                <a:gd name="connsiteY8" fmla="*/ 1318814 h 1846641"/>
                <a:gd name="connsiteX9" fmla="*/ 22092 w 1843769"/>
                <a:gd name="connsiteY9" fmla="*/ 1204611 h 1846641"/>
                <a:gd name="connsiteX10" fmla="*/ 41666 w 1843769"/>
                <a:gd name="connsiteY10" fmla="*/ 901053 h 1846641"/>
                <a:gd name="connsiteX11" fmla="*/ 942717 w 1843769"/>
                <a:gd name="connsiteY11" fmla="*/ 0 h 1846641"/>
                <a:gd name="connsiteX12" fmla="*/ 942718 w 1843769"/>
                <a:gd name="connsiteY12" fmla="*/ 0 h 1846641"/>
                <a:gd name="connsiteX13" fmla="*/ 1579857 w 1843769"/>
                <a:gd name="connsiteY13" fmla="*/ 263912 h 1846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43769" h="1846641">
                  <a:moveTo>
                    <a:pt x="1579857" y="263912"/>
                  </a:moveTo>
                  <a:cubicBezTo>
                    <a:pt x="1742915" y="426970"/>
                    <a:pt x="1843769" y="652234"/>
                    <a:pt x="1843769" y="901052"/>
                  </a:cubicBezTo>
                  <a:cubicBezTo>
                    <a:pt x="1843769" y="1398690"/>
                    <a:pt x="1440354" y="1802105"/>
                    <a:pt x="942718" y="1802105"/>
                  </a:cubicBezTo>
                  <a:cubicBezTo>
                    <a:pt x="841532" y="1802105"/>
                    <a:pt x="740346" y="1808630"/>
                    <a:pt x="639160" y="1821679"/>
                  </a:cubicBezTo>
                  <a:lnTo>
                    <a:pt x="510117" y="1846641"/>
                  </a:lnTo>
                  <a:lnTo>
                    <a:pt x="546746" y="1657287"/>
                  </a:lnTo>
                  <a:cubicBezTo>
                    <a:pt x="598943" y="1454915"/>
                    <a:pt x="677238" y="1252543"/>
                    <a:pt x="781631" y="1050171"/>
                  </a:cubicBezTo>
                  <a:cubicBezTo>
                    <a:pt x="579259" y="1154564"/>
                    <a:pt x="376887" y="1232859"/>
                    <a:pt x="174515" y="1285056"/>
                  </a:cubicBezTo>
                  <a:lnTo>
                    <a:pt x="0" y="1318814"/>
                  </a:lnTo>
                  <a:lnTo>
                    <a:pt x="22092" y="1204611"/>
                  </a:lnTo>
                  <a:cubicBezTo>
                    <a:pt x="35141" y="1103425"/>
                    <a:pt x="41666" y="1002239"/>
                    <a:pt x="41666" y="901053"/>
                  </a:cubicBezTo>
                  <a:cubicBezTo>
                    <a:pt x="41666" y="403415"/>
                    <a:pt x="445081" y="0"/>
                    <a:pt x="942717" y="0"/>
                  </a:cubicBezTo>
                  <a:lnTo>
                    <a:pt x="942718" y="0"/>
                  </a:lnTo>
                  <a:cubicBezTo>
                    <a:pt x="1191536" y="0"/>
                    <a:pt x="1416799" y="100853"/>
                    <a:pt x="1579857" y="263912"/>
                  </a:cubicBezTo>
                  <a:close/>
                </a:path>
              </a:pathLst>
            </a:custGeom>
            <a:gradFill flip="none" rotWithShape="1">
              <a:gsLst>
                <a:gs pos="0">
                  <a:srgbClr val="2D3192"/>
                </a:gs>
                <a:gs pos="96000">
                  <a:srgbClr val="1BFEFE"/>
                </a:gs>
              </a:gsLst>
              <a:path path="circle">
                <a:fillToRect l="100000" t="100000"/>
              </a:path>
              <a:tileRect r="-100000" b="-100000"/>
            </a:gradFill>
            <a:ln w="12700" cap="flat" cmpd="sng" algn="ctr">
              <a:noFill/>
              <a:prstDash val="solid"/>
              <a:miter lim="800000"/>
            </a:ln>
            <a:effectLst>
              <a:innerShdw blurRad="800100">
                <a:srgbClr val="FEFFFE">
                  <a:alpha val="64000"/>
                </a:srgbClr>
              </a:innerShdw>
            </a:effectLst>
          </p:spPr>
          <p:txBody>
            <a:bodyPr wrap="square" rtlCol="0" anchor="ctr">
              <a:noAutofit/>
            </a:bodyPr>
            <a:lstStyle/>
            <a:p>
              <a:pPr algn="ctr"/>
              <a:endParaRPr lang="en-US" kern="0" dirty="0">
                <a:solidFill>
                  <a:srgbClr val="FEFFFE"/>
                </a:solidFill>
                <a:latin typeface="Source Sans Pro"/>
              </a:endParaRPr>
            </a:p>
          </p:txBody>
        </p:sp>
        <p:sp>
          <p:nvSpPr>
            <p:cNvPr id="21" name="TextBox 20">
              <a:extLst>
                <a:ext uri="{FF2B5EF4-FFF2-40B4-BE49-F238E27FC236}">
                  <a16:creationId xmlns:a16="http://schemas.microsoft.com/office/drawing/2014/main" id="{56876547-586B-4FC0-BD69-D57C5430A94B}"/>
                </a:ext>
              </a:extLst>
            </p:cNvPr>
            <p:cNvSpPr txBox="1"/>
            <p:nvPr/>
          </p:nvSpPr>
          <p:spPr>
            <a:xfrm>
              <a:off x="5123076" y="1826565"/>
              <a:ext cx="729105" cy="289625"/>
            </a:xfrm>
            <a:prstGeom prst="rect">
              <a:avLst/>
            </a:prstGeom>
            <a:noFill/>
          </p:spPr>
          <p:txBody>
            <a:bodyPr wrap="square" rtlCol="0" anchor="ctr" anchorCtr="0">
              <a:spAutoFit/>
            </a:bodyPr>
            <a:lstStyle/>
            <a:p>
              <a:pPr algn="ctr">
                <a:lnSpc>
                  <a:spcPts val="1600"/>
                </a:lnSpc>
              </a:pPr>
              <a:r>
                <a:rPr lang="en-US" sz="1000" dirty="0">
                  <a:solidFill>
                    <a:schemeClr val="bg1"/>
                  </a:solidFill>
                  <a:latin typeface="Century Gothic" panose="020B0502020202020204" pitchFamily="34" charset="0"/>
                </a:rPr>
                <a:t>Price</a:t>
              </a:r>
            </a:p>
          </p:txBody>
        </p:sp>
      </p:grpSp>
      <p:sp>
        <p:nvSpPr>
          <p:cNvPr id="77" name="Picture Placeholder 1">
            <a:extLst>
              <a:ext uri="{FF2B5EF4-FFF2-40B4-BE49-F238E27FC236}">
                <a16:creationId xmlns:a16="http://schemas.microsoft.com/office/drawing/2014/main" id="{848C3DD6-0C11-44F6-A6E8-6DFC0F4A6A88}"/>
              </a:ext>
            </a:extLst>
          </p:cNvPr>
          <p:cNvSpPr txBox="1">
            <a:spLocks/>
          </p:cNvSpPr>
          <p:nvPr/>
        </p:nvSpPr>
        <p:spPr>
          <a:xfrm>
            <a:off x="6886168" y="0"/>
            <a:ext cx="6254984" cy="6858000"/>
          </a:xfrm>
          <a:custGeom>
            <a:avLst/>
            <a:gdLst>
              <a:gd name="connsiteX0" fmla="*/ 1716897 w 6254984"/>
              <a:gd name="connsiteY0" fmla="*/ 0 h 6858000"/>
              <a:gd name="connsiteX1" fmla="*/ 5640804 w 6254984"/>
              <a:gd name="connsiteY1" fmla="*/ 0 h 6858000"/>
              <a:gd name="connsiteX2" fmla="*/ 5654658 w 6254984"/>
              <a:gd name="connsiteY2" fmla="*/ 75071 h 6858000"/>
              <a:gd name="connsiteX3" fmla="*/ 5651315 w 6254984"/>
              <a:gd name="connsiteY3" fmla="*/ 2519060 h 6858000"/>
              <a:gd name="connsiteX4" fmla="*/ 6217670 w 6254984"/>
              <a:gd name="connsiteY4" fmla="*/ 4656366 h 6858000"/>
              <a:gd name="connsiteX5" fmla="*/ 6254984 w 6254984"/>
              <a:gd name="connsiteY5" fmla="*/ 4758163 h 6858000"/>
              <a:gd name="connsiteX6" fmla="*/ 6254984 w 6254984"/>
              <a:gd name="connsiteY6" fmla="*/ 6858000 h 6858000"/>
              <a:gd name="connsiteX7" fmla="*/ 870120 w 6254984"/>
              <a:gd name="connsiteY7" fmla="*/ 6858000 h 6858000"/>
              <a:gd name="connsiteX8" fmla="*/ 901255 w 6254984"/>
              <a:gd name="connsiteY8" fmla="*/ 6757768 h 6858000"/>
              <a:gd name="connsiteX9" fmla="*/ 314499 w 6254984"/>
              <a:gd name="connsiteY9" fmla="*/ 3347224 h 6858000"/>
              <a:gd name="connsiteX10" fmla="*/ 1651199 w 6254984"/>
              <a:gd name="connsiteY10" fmla="*/ 4015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254984" h="6858000">
                <a:moveTo>
                  <a:pt x="1716897" y="0"/>
                </a:moveTo>
                <a:lnTo>
                  <a:pt x="5640804" y="0"/>
                </a:lnTo>
                <a:lnTo>
                  <a:pt x="5654658" y="75071"/>
                </a:lnTo>
                <a:cubicBezTo>
                  <a:pt x="5761424" y="742863"/>
                  <a:pt x="5684580" y="1630962"/>
                  <a:pt x="5651315" y="2519060"/>
                </a:cubicBezTo>
                <a:cubicBezTo>
                  <a:pt x="5622962" y="3280086"/>
                  <a:pt x="5954681" y="3978096"/>
                  <a:pt x="6217670" y="4656366"/>
                </a:cubicBezTo>
                <a:lnTo>
                  <a:pt x="6254984" y="4758163"/>
                </a:lnTo>
                <a:lnTo>
                  <a:pt x="6254984" y="6858000"/>
                </a:lnTo>
                <a:lnTo>
                  <a:pt x="870120" y="6858000"/>
                </a:lnTo>
                <a:lnTo>
                  <a:pt x="901255" y="6757768"/>
                </a:lnTo>
                <a:cubicBezTo>
                  <a:pt x="1165699" y="5739293"/>
                  <a:pt x="1018025" y="4382764"/>
                  <a:pt x="314499" y="3347224"/>
                </a:cubicBezTo>
                <a:cubicBezTo>
                  <a:pt x="-459088" y="2208130"/>
                  <a:pt x="273305" y="949705"/>
                  <a:pt x="1651199" y="40153"/>
                </a:cubicBezTo>
                <a:close/>
              </a:path>
            </a:pathLst>
          </a:custGeom>
          <a:gradFill>
            <a:gsLst>
              <a:gs pos="0">
                <a:schemeClr val="tx1">
                  <a:alpha val="5000"/>
                </a:schemeClr>
              </a:gs>
              <a:gs pos="98000">
                <a:schemeClr val="tx1">
                  <a:alpha val="5000"/>
                </a:schemeClr>
              </a:gs>
            </a:gsLst>
            <a:lin ang="5400000" scaled="1"/>
          </a:gradFill>
          <a:ln>
            <a:noFill/>
          </a:ln>
        </p:spPr>
        <p:txBody>
          <a:bodyPr/>
          <a:lstStyle/>
          <a:p>
            <a:endParaRPr lang="en-US"/>
          </a:p>
        </p:txBody>
      </p:sp>
      <p:sp>
        <p:nvSpPr>
          <p:cNvPr id="79" name="Freeform 5">
            <a:extLst>
              <a:ext uri="{FF2B5EF4-FFF2-40B4-BE49-F238E27FC236}">
                <a16:creationId xmlns:a16="http://schemas.microsoft.com/office/drawing/2014/main" id="{1A4C632F-5051-4209-B944-2A4D6109641D}"/>
              </a:ext>
            </a:extLst>
          </p:cNvPr>
          <p:cNvSpPr/>
          <p:nvPr/>
        </p:nvSpPr>
        <p:spPr>
          <a:xfrm rot="4500000">
            <a:off x="6224952" y="719642"/>
            <a:ext cx="8080456" cy="6086960"/>
          </a:xfrm>
          <a:custGeom>
            <a:avLst/>
            <a:gdLst>
              <a:gd name="connsiteX0" fmla="*/ 43306 w 6442817"/>
              <a:gd name="connsiteY0" fmla="*/ 2172469 h 4853336"/>
              <a:gd name="connsiteX1" fmla="*/ 6325746 w 6442817"/>
              <a:gd name="connsiteY1" fmla="*/ 14423 h 4853336"/>
              <a:gd name="connsiteX2" fmla="*/ 6442817 w 6442817"/>
              <a:gd name="connsiteY2" fmla="*/ 21637 h 4853336"/>
              <a:gd name="connsiteX3" fmla="*/ 5148167 w 6442817"/>
              <a:gd name="connsiteY3" fmla="*/ 4853336 h 4853336"/>
              <a:gd name="connsiteX4" fmla="*/ 5109614 w 6442817"/>
              <a:gd name="connsiteY4" fmla="*/ 4802246 h 4853336"/>
              <a:gd name="connsiteX5" fmla="*/ 847857 w 6442817"/>
              <a:gd name="connsiteY5" fmla="*/ 4239347 h 4853336"/>
              <a:gd name="connsiteX6" fmla="*/ 43306 w 6442817"/>
              <a:gd name="connsiteY6" fmla="*/ 2172469 h 4853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442817" h="4853336">
                <a:moveTo>
                  <a:pt x="43306" y="2172469"/>
                </a:moveTo>
                <a:cubicBezTo>
                  <a:pt x="445268" y="602494"/>
                  <a:pt x="3571842" y="-112899"/>
                  <a:pt x="6325746" y="14423"/>
                </a:cubicBezTo>
                <a:lnTo>
                  <a:pt x="6442817" y="21637"/>
                </a:lnTo>
                <a:lnTo>
                  <a:pt x="5148167" y="4853336"/>
                </a:lnTo>
                <a:lnTo>
                  <a:pt x="5109614" y="4802246"/>
                </a:lnTo>
                <a:cubicBezTo>
                  <a:pt x="3975002" y="3385551"/>
                  <a:pt x="2040815" y="5545607"/>
                  <a:pt x="847857" y="4239347"/>
                </a:cubicBezTo>
                <a:cubicBezTo>
                  <a:pt x="113873" y="3435615"/>
                  <a:pt x="-103754" y="2746849"/>
                  <a:pt x="43306" y="2172469"/>
                </a:cubicBezTo>
                <a:close/>
              </a:path>
            </a:pathLst>
          </a:custGeom>
          <a:noFill/>
          <a:ln w="25400">
            <a:solidFill>
              <a:schemeClr val="bg1"/>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dirty="0"/>
          </a:p>
        </p:txBody>
      </p:sp>
      <p:sp>
        <p:nvSpPr>
          <p:cNvPr id="3" name="TextBox 2">
            <a:extLst>
              <a:ext uri="{FF2B5EF4-FFF2-40B4-BE49-F238E27FC236}">
                <a16:creationId xmlns:a16="http://schemas.microsoft.com/office/drawing/2014/main" id="{A9632901-AC4B-42F6-A8EF-59C195A46F1F}"/>
              </a:ext>
            </a:extLst>
          </p:cNvPr>
          <p:cNvSpPr txBox="1"/>
          <p:nvPr/>
        </p:nvSpPr>
        <p:spPr>
          <a:xfrm>
            <a:off x="8610257" y="1084996"/>
            <a:ext cx="2301089" cy="861774"/>
          </a:xfrm>
          <a:prstGeom prst="rect">
            <a:avLst/>
          </a:prstGeom>
          <a:noFill/>
        </p:spPr>
        <p:txBody>
          <a:bodyPr wrap="square" rtlCol="0">
            <a:spAutoFit/>
          </a:bodyPr>
          <a:lstStyle/>
          <a:p>
            <a:pPr>
              <a:lnSpc>
                <a:spcPct val="150000"/>
              </a:lnSpc>
            </a:pPr>
            <a:r>
              <a:rPr lang="en-US" sz="2500" b="1" dirty="0">
                <a:latin typeface="Century Gothic" panose="020B0502020202020204" pitchFamily="34" charset="0"/>
              </a:rPr>
              <a:t>VALUE INNOVATION</a:t>
            </a:r>
          </a:p>
        </p:txBody>
      </p:sp>
      <p:grpSp>
        <p:nvGrpSpPr>
          <p:cNvPr id="23" name="Group 22">
            <a:extLst>
              <a:ext uri="{FF2B5EF4-FFF2-40B4-BE49-F238E27FC236}">
                <a16:creationId xmlns:a16="http://schemas.microsoft.com/office/drawing/2014/main" id="{FFA332AE-FF09-1648-B3D9-7AAC95837D92}"/>
              </a:ext>
            </a:extLst>
          </p:cNvPr>
          <p:cNvGrpSpPr/>
          <p:nvPr/>
        </p:nvGrpSpPr>
        <p:grpSpPr>
          <a:xfrm>
            <a:off x="9096177" y="2869114"/>
            <a:ext cx="1643359" cy="706882"/>
            <a:chOff x="9096177" y="2869114"/>
            <a:chExt cx="1643359" cy="706882"/>
          </a:xfrm>
        </p:grpSpPr>
        <p:sp>
          <p:nvSpPr>
            <p:cNvPr id="49" name="TextBox 48">
              <a:extLst>
                <a:ext uri="{FF2B5EF4-FFF2-40B4-BE49-F238E27FC236}">
                  <a16:creationId xmlns:a16="http://schemas.microsoft.com/office/drawing/2014/main" id="{FF37F091-DB39-454B-BA3F-87FE598A0F11}"/>
                </a:ext>
              </a:extLst>
            </p:cNvPr>
            <p:cNvSpPr txBox="1"/>
            <p:nvPr/>
          </p:nvSpPr>
          <p:spPr>
            <a:xfrm>
              <a:off x="9102431" y="2869114"/>
              <a:ext cx="542660" cy="292508"/>
            </a:xfrm>
            <a:prstGeom prst="rect">
              <a:avLst/>
            </a:prstGeom>
            <a:noFill/>
          </p:spPr>
          <p:txBody>
            <a:bodyPr wrap="none" lIns="0" rIns="0" rtlCol="0">
              <a:spAutoFit/>
            </a:bodyPr>
            <a:lstStyle/>
            <a:p>
              <a:r>
                <a:rPr lang="en-US" sz="1100" b="1" dirty="0">
                  <a:latin typeface="Century Gothic" panose="020B0502020202020204" pitchFamily="34" charset="0"/>
                  <a:ea typeface="Open Sans" charset="0"/>
                  <a:cs typeface="Open Sans" charset="0"/>
                </a:rPr>
                <a:t>FOCUS</a:t>
              </a:r>
            </a:p>
          </p:txBody>
        </p:sp>
        <p:sp>
          <p:nvSpPr>
            <p:cNvPr id="50" name="TextBox 49">
              <a:extLst>
                <a:ext uri="{FF2B5EF4-FFF2-40B4-BE49-F238E27FC236}">
                  <a16:creationId xmlns:a16="http://schemas.microsoft.com/office/drawing/2014/main" id="{B1C0D486-945C-41CF-B162-75FAE2572D67}"/>
                </a:ext>
              </a:extLst>
            </p:cNvPr>
            <p:cNvSpPr txBox="1"/>
            <p:nvPr/>
          </p:nvSpPr>
          <p:spPr>
            <a:xfrm>
              <a:off x="9096177" y="3167230"/>
              <a:ext cx="1643359" cy="408766"/>
            </a:xfrm>
            <a:prstGeom prst="rect">
              <a:avLst/>
            </a:prstGeom>
            <a:noFill/>
          </p:spPr>
          <p:txBody>
            <a:bodyPr wrap="square" lIns="0" rIns="0" rtlCol="0">
              <a:spAutoFit/>
            </a:bodyPr>
            <a:lstStyle/>
            <a:p>
              <a:pPr>
                <a:lnSpc>
                  <a:spcPct val="120000"/>
                </a:lnSpc>
              </a:pPr>
              <a:r>
                <a:rPr lang="en-US" sz="900" dirty="0">
                  <a:solidFill>
                    <a:schemeClr val="bg2">
                      <a:lumMod val="25000"/>
                      <a:alpha val="70000"/>
                    </a:schemeClr>
                  </a:solidFill>
                  <a:latin typeface="Century Gothic" panose="020B0502020202020204" pitchFamily="34" charset="0"/>
                </a:rPr>
                <a:t>Not to diffuse efforts across all key factors of competition.</a:t>
              </a:r>
            </a:p>
          </p:txBody>
        </p:sp>
      </p:grpSp>
      <p:grpSp>
        <p:nvGrpSpPr>
          <p:cNvPr id="57" name="Group 56">
            <a:extLst>
              <a:ext uri="{FF2B5EF4-FFF2-40B4-BE49-F238E27FC236}">
                <a16:creationId xmlns:a16="http://schemas.microsoft.com/office/drawing/2014/main" id="{8FE33A26-5FDB-4756-A093-E10ADABF7C6D}"/>
              </a:ext>
            </a:extLst>
          </p:cNvPr>
          <p:cNvGrpSpPr/>
          <p:nvPr/>
        </p:nvGrpSpPr>
        <p:grpSpPr>
          <a:xfrm rot="16200000">
            <a:off x="8691784" y="2938458"/>
            <a:ext cx="256900" cy="157177"/>
            <a:chOff x="9060406" y="2510667"/>
            <a:chExt cx="479619" cy="224420"/>
          </a:xfrm>
        </p:grpSpPr>
        <p:cxnSp>
          <p:nvCxnSpPr>
            <p:cNvPr id="51" name="Straight Connector 50">
              <a:extLst>
                <a:ext uri="{FF2B5EF4-FFF2-40B4-BE49-F238E27FC236}">
                  <a16:creationId xmlns:a16="http://schemas.microsoft.com/office/drawing/2014/main" id="{19EE60C4-3CEF-46E9-AE1B-AB45416ED08C}"/>
                </a:ext>
              </a:extLst>
            </p:cNvPr>
            <p:cNvCxnSpPr/>
            <p:nvPr/>
          </p:nvCxnSpPr>
          <p:spPr>
            <a:xfrm>
              <a:off x="9060406" y="2510667"/>
              <a:ext cx="479619" cy="0"/>
            </a:xfrm>
            <a:prstGeom prst="line">
              <a:avLst/>
            </a:prstGeom>
            <a:ln w="25400" cap="rnd">
              <a:gradFill>
                <a:gsLst>
                  <a:gs pos="0">
                    <a:srgbClr val="5CECF4"/>
                  </a:gs>
                  <a:gs pos="99000">
                    <a:srgbClr val="4078B7"/>
                  </a:gs>
                </a:gsLst>
                <a:lin ang="0" scaled="0"/>
              </a:gra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3A22E764-1C67-413C-B494-B25453C84586}"/>
                </a:ext>
              </a:extLst>
            </p:cNvPr>
            <p:cNvCxnSpPr>
              <a:cxnSpLocks/>
            </p:cNvCxnSpPr>
            <p:nvPr/>
          </p:nvCxnSpPr>
          <p:spPr>
            <a:xfrm>
              <a:off x="9255243" y="2735087"/>
              <a:ext cx="89944" cy="0"/>
            </a:xfrm>
            <a:prstGeom prst="line">
              <a:avLst/>
            </a:prstGeom>
            <a:ln w="25400" cap="rnd">
              <a:gradFill>
                <a:gsLst>
                  <a:gs pos="0">
                    <a:srgbClr val="5CECF4"/>
                  </a:gs>
                  <a:gs pos="99000">
                    <a:srgbClr val="4078B7"/>
                  </a:gs>
                </a:gsLst>
                <a:lin ang="0" scaled="0"/>
              </a:gra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0B27EB14-11C5-4D70-BDD1-C9CE5EDF27A8}"/>
                </a:ext>
              </a:extLst>
            </p:cNvPr>
            <p:cNvCxnSpPr>
              <a:cxnSpLocks/>
            </p:cNvCxnSpPr>
            <p:nvPr/>
          </p:nvCxnSpPr>
          <p:spPr>
            <a:xfrm>
              <a:off x="9159993" y="2622878"/>
              <a:ext cx="280444" cy="0"/>
            </a:xfrm>
            <a:prstGeom prst="line">
              <a:avLst/>
            </a:prstGeom>
            <a:ln w="25400" cap="rnd">
              <a:gradFill>
                <a:gsLst>
                  <a:gs pos="0">
                    <a:srgbClr val="5CECF4"/>
                  </a:gs>
                  <a:gs pos="99000">
                    <a:srgbClr val="4078B7"/>
                  </a:gs>
                </a:gsLst>
                <a:lin ang="0" scaled="0"/>
              </a:gradFill>
            </a:ln>
          </p:spPr>
          <p:style>
            <a:lnRef idx="1">
              <a:schemeClr val="accent1"/>
            </a:lnRef>
            <a:fillRef idx="0">
              <a:schemeClr val="accent1"/>
            </a:fillRef>
            <a:effectRef idx="0">
              <a:schemeClr val="accent1"/>
            </a:effectRef>
            <a:fontRef idx="minor">
              <a:schemeClr val="tx1"/>
            </a:fontRef>
          </p:style>
        </p:cxnSp>
      </p:grpSp>
      <p:grpSp>
        <p:nvGrpSpPr>
          <p:cNvPr id="22" name="Group 21">
            <a:extLst>
              <a:ext uri="{FF2B5EF4-FFF2-40B4-BE49-F238E27FC236}">
                <a16:creationId xmlns:a16="http://schemas.microsoft.com/office/drawing/2014/main" id="{4A8C2D04-9A92-F34C-A6F3-352E11434B41}"/>
              </a:ext>
            </a:extLst>
          </p:cNvPr>
          <p:cNvGrpSpPr/>
          <p:nvPr/>
        </p:nvGrpSpPr>
        <p:grpSpPr>
          <a:xfrm>
            <a:off x="9096178" y="3894990"/>
            <a:ext cx="2037754" cy="706882"/>
            <a:chOff x="9096178" y="3894990"/>
            <a:chExt cx="2037754" cy="706882"/>
          </a:xfrm>
        </p:grpSpPr>
        <p:sp>
          <p:nvSpPr>
            <p:cNvPr id="62" name="TextBox 61">
              <a:extLst>
                <a:ext uri="{FF2B5EF4-FFF2-40B4-BE49-F238E27FC236}">
                  <a16:creationId xmlns:a16="http://schemas.microsoft.com/office/drawing/2014/main" id="{AA8C0AEC-F89F-4C7A-8AE1-93880B702C61}"/>
                </a:ext>
              </a:extLst>
            </p:cNvPr>
            <p:cNvSpPr txBox="1"/>
            <p:nvPr/>
          </p:nvSpPr>
          <p:spPr>
            <a:xfrm>
              <a:off x="9102431" y="3894990"/>
              <a:ext cx="1032378" cy="292508"/>
            </a:xfrm>
            <a:prstGeom prst="rect">
              <a:avLst/>
            </a:prstGeom>
            <a:noFill/>
          </p:spPr>
          <p:txBody>
            <a:bodyPr wrap="none" lIns="0" rIns="0" rtlCol="0">
              <a:spAutoFit/>
            </a:bodyPr>
            <a:lstStyle/>
            <a:p>
              <a:r>
                <a:rPr lang="en-US" sz="1100" b="1" dirty="0">
                  <a:latin typeface="Century Gothic" panose="020B0502020202020204" pitchFamily="34" charset="0"/>
                  <a:ea typeface="Open Sans" charset="0"/>
                  <a:cs typeface="Open Sans" charset="0"/>
                </a:rPr>
                <a:t>DIVERGENCE</a:t>
              </a:r>
            </a:p>
          </p:txBody>
        </p:sp>
        <p:sp>
          <p:nvSpPr>
            <p:cNvPr id="63" name="TextBox 62">
              <a:extLst>
                <a:ext uri="{FF2B5EF4-FFF2-40B4-BE49-F238E27FC236}">
                  <a16:creationId xmlns:a16="http://schemas.microsoft.com/office/drawing/2014/main" id="{CB262312-5BBB-4DFF-85A3-7ED9B34FC60A}"/>
                </a:ext>
              </a:extLst>
            </p:cNvPr>
            <p:cNvSpPr txBox="1"/>
            <p:nvPr/>
          </p:nvSpPr>
          <p:spPr>
            <a:xfrm>
              <a:off x="9096178" y="4193106"/>
              <a:ext cx="2037754" cy="408766"/>
            </a:xfrm>
            <a:prstGeom prst="rect">
              <a:avLst/>
            </a:prstGeom>
            <a:noFill/>
          </p:spPr>
          <p:txBody>
            <a:bodyPr wrap="square" lIns="0" rIns="0" rtlCol="0">
              <a:spAutoFit/>
            </a:bodyPr>
            <a:lstStyle/>
            <a:p>
              <a:pPr>
                <a:lnSpc>
                  <a:spcPct val="120000"/>
                </a:lnSpc>
              </a:pPr>
              <a:r>
                <a:rPr lang="en-US" sz="900" dirty="0">
                  <a:solidFill>
                    <a:schemeClr val="bg2">
                      <a:lumMod val="25000"/>
                      <a:alpha val="70000"/>
                    </a:schemeClr>
                  </a:solidFill>
                  <a:latin typeface="Century Gothic" panose="020B0502020202020204" pitchFamily="34" charset="0"/>
                </a:rPr>
                <a:t>The shape of the value curve diverges from those of other players</a:t>
              </a:r>
            </a:p>
          </p:txBody>
        </p:sp>
      </p:grpSp>
      <p:grpSp>
        <p:nvGrpSpPr>
          <p:cNvPr id="64" name="Group 63">
            <a:extLst>
              <a:ext uri="{FF2B5EF4-FFF2-40B4-BE49-F238E27FC236}">
                <a16:creationId xmlns:a16="http://schemas.microsoft.com/office/drawing/2014/main" id="{2FACC5F2-5055-4043-A49E-BA10F75B0A04}"/>
              </a:ext>
            </a:extLst>
          </p:cNvPr>
          <p:cNvGrpSpPr/>
          <p:nvPr/>
        </p:nvGrpSpPr>
        <p:grpSpPr>
          <a:xfrm rot="16200000">
            <a:off x="8691784" y="3964334"/>
            <a:ext cx="256900" cy="157177"/>
            <a:chOff x="9060406" y="2510667"/>
            <a:chExt cx="479619" cy="224420"/>
          </a:xfrm>
        </p:grpSpPr>
        <p:cxnSp>
          <p:nvCxnSpPr>
            <p:cNvPr id="65" name="Straight Connector 64">
              <a:extLst>
                <a:ext uri="{FF2B5EF4-FFF2-40B4-BE49-F238E27FC236}">
                  <a16:creationId xmlns:a16="http://schemas.microsoft.com/office/drawing/2014/main" id="{167941BD-50F1-4414-8F94-1F18D088F3E0}"/>
                </a:ext>
              </a:extLst>
            </p:cNvPr>
            <p:cNvCxnSpPr/>
            <p:nvPr/>
          </p:nvCxnSpPr>
          <p:spPr>
            <a:xfrm>
              <a:off x="9060406" y="2510667"/>
              <a:ext cx="479619" cy="0"/>
            </a:xfrm>
            <a:prstGeom prst="line">
              <a:avLst/>
            </a:prstGeom>
            <a:ln w="25400" cap="rnd">
              <a:gradFill>
                <a:gsLst>
                  <a:gs pos="0">
                    <a:srgbClr val="5CECF4"/>
                  </a:gs>
                  <a:gs pos="99000">
                    <a:srgbClr val="4078B7"/>
                  </a:gs>
                </a:gsLst>
                <a:lin ang="0" scaled="0"/>
              </a:gra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CBEC3B68-A1B4-4305-A254-1FE89220D010}"/>
                </a:ext>
              </a:extLst>
            </p:cNvPr>
            <p:cNvCxnSpPr>
              <a:cxnSpLocks/>
            </p:cNvCxnSpPr>
            <p:nvPr/>
          </p:nvCxnSpPr>
          <p:spPr>
            <a:xfrm>
              <a:off x="9255243" y="2735087"/>
              <a:ext cx="89944" cy="0"/>
            </a:xfrm>
            <a:prstGeom prst="line">
              <a:avLst/>
            </a:prstGeom>
            <a:ln w="25400" cap="rnd">
              <a:gradFill>
                <a:gsLst>
                  <a:gs pos="0">
                    <a:srgbClr val="5CECF4"/>
                  </a:gs>
                  <a:gs pos="99000">
                    <a:srgbClr val="4078B7"/>
                  </a:gs>
                </a:gsLst>
                <a:lin ang="0" scaled="0"/>
              </a:gra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A6771B77-035C-4A70-BBB8-93410C178ED0}"/>
                </a:ext>
              </a:extLst>
            </p:cNvPr>
            <p:cNvCxnSpPr>
              <a:cxnSpLocks/>
            </p:cNvCxnSpPr>
            <p:nvPr/>
          </p:nvCxnSpPr>
          <p:spPr>
            <a:xfrm>
              <a:off x="9159993" y="2622878"/>
              <a:ext cx="280444" cy="0"/>
            </a:xfrm>
            <a:prstGeom prst="line">
              <a:avLst/>
            </a:prstGeom>
            <a:ln w="25400" cap="rnd">
              <a:gradFill>
                <a:gsLst>
                  <a:gs pos="0">
                    <a:srgbClr val="5CECF4"/>
                  </a:gs>
                  <a:gs pos="99000">
                    <a:srgbClr val="4078B7"/>
                  </a:gs>
                </a:gsLst>
                <a:lin ang="0" scaled="0"/>
              </a:gradFill>
            </a:ln>
          </p:spPr>
          <p:style>
            <a:lnRef idx="1">
              <a:schemeClr val="accent1"/>
            </a:lnRef>
            <a:fillRef idx="0">
              <a:schemeClr val="accent1"/>
            </a:fillRef>
            <a:effectRef idx="0">
              <a:schemeClr val="accent1"/>
            </a:effectRef>
            <a:fontRef idx="minor">
              <a:schemeClr val="tx1"/>
            </a:fontRef>
          </p:style>
        </p:cxnSp>
      </p:grpSp>
      <p:grpSp>
        <p:nvGrpSpPr>
          <p:cNvPr id="18" name="Group 17">
            <a:extLst>
              <a:ext uri="{FF2B5EF4-FFF2-40B4-BE49-F238E27FC236}">
                <a16:creationId xmlns:a16="http://schemas.microsoft.com/office/drawing/2014/main" id="{9891E9A5-AC4B-C941-A77B-434E0FF20DBD}"/>
              </a:ext>
            </a:extLst>
          </p:cNvPr>
          <p:cNvGrpSpPr/>
          <p:nvPr/>
        </p:nvGrpSpPr>
        <p:grpSpPr>
          <a:xfrm>
            <a:off x="9096177" y="4920865"/>
            <a:ext cx="1821423" cy="873082"/>
            <a:chOff x="9096177" y="4920865"/>
            <a:chExt cx="1821423" cy="873082"/>
          </a:xfrm>
        </p:grpSpPr>
        <p:sp>
          <p:nvSpPr>
            <p:cNvPr id="69" name="TextBox 68">
              <a:extLst>
                <a:ext uri="{FF2B5EF4-FFF2-40B4-BE49-F238E27FC236}">
                  <a16:creationId xmlns:a16="http://schemas.microsoft.com/office/drawing/2014/main" id="{C2089DBE-2D3E-4C76-8160-EF51E5575D33}"/>
                </a:ext>
              </a:extLst>
            </p:cNvPr>
            <p:cNvSpPr txBox="1"/>
            <p:nvPr/>
          </p:nvSpPr>
          <p:spPr>
            <a:xfrm>
              <a:off x="9102431" y="4920865"/>
              <a:ext cx="1815169" cy="292508"/>
            </a:xfrm>
            <a:prstGeom prst="rect">
              <a:avLst/>
            </a:prstGeom>
            <a:noFill/>
          </p:spPr>
          <p:txBody>
            <a:bodyPr wrap="none" lIns="0" rIns="0" rtlCol="0">
              <a:spAutoFit/>
            </a:bodyPr>
            <a:lstStyle/>
            <a:p>
              <a:r>
                <a:rPr lang="en-US" sz="1100" b="1" dirty="0">
                  <a:latin typeface="Century Gothic" panose="020B0502020202020204" pitchFamily="34" charset="0"/>
                  <a:ea typeface="Open Sans" charset="0"/>
                  <a:cs typeface="Open Sans" charset="0"/>
                </a:rPr>
                <a:t>COMPELLING TAG LINE</a:t>
              </a:r>
            </a:p>
          </p:txBody>
        </p:sp>
        <p:sp>
          <p:nvSpPr>
            <p:cNvPr id="70" name="TextBox 69">
              <a:extLst>
                <a:ext uri="{FF2B5EF4-FFF2-40B4-BE49-F238E27FC236}">
                  <a16:creationId xmlns:a16="http://schemas.microsoft.com/office/drawing/2014/main" id="{E3D62AA2-671E-4B7D-872B-7885FBC6E5C4}"/>
                </a:ext>
              </a:extLst>
            </p:cNvPr>
            <p:cNvSpPr txBox="1"/>
            <p:nvPr/>
          </p:nvSpPr>
          <p:spPr>
            <a:xfrm>
              <a:off x="9096177" y="5218981"/>
              <a:ext cx="1815169" cy="574966"/>
            </a:xfrm>
            <a:prstGeom prst="rect">
              <a:avLst/>
            </a:prstGeom>
            <a:noFill/>
          </p:spPr>
          <p:txBody>
            <a:bodyPr wrap="square" lIns="0" rIns="0" rtlCol="0">
              <a:spAutoFit/>
            </a:bodyPr>
            <a:lstStyle/>
            <a:p>
              <a:pPr>
                <a:lnSpc>
                  <a:spcPct val="120000"/>
                </a:lnSpc>
              </a:pPr>
              <a:r>
                <a:rPr lang="en-US" sz="900" dirty="0">
                  <a:solidFill>
                    <a:schemeClr val="bg2">
                      <a:lumMod val="25000"/>
                      <a:alpha val="70000"/>
                    </a:schemeClr>
                  </a:solidFill>
                  <a:latin typeface="Century Gothic" panose="020B0502020202020204" pitchFamily="34" charset="0"/>
                </a:rPr>
                <a:t>The value curve can be translated into a clear, strong, truthful and compelling tagline.</a:t>
              </a:r>
            </a:p>
          </p:txBody>
        </p:sp>
      </p:grpSp>
      <p:grpSp>
        <p:nvGrpSpPr>
          <p:cNvPr id="71" name="Group 70">
            <a:extLst>
              <a:ext uri="{FF2B5EF4-FFF2-40B4-BE49-F238E27FC236}">
                <a16:creationId xmlns:a16="http://schemas.microsoft.com/office/drawing/2014/main" id="{59906791-5A55-4588-881A-BFB7BC598F88}"/>
              </a:ext>
            </a:extLst>
          </p:cNvPr>
          <p:cNvGrpSpPr/>
          <p:nvPr/>
        </p:nvGrpSpPr>
        <p:grpSpPr>
          <a:xfrm rot="16200000">
            <a:off x="8691784" y="4990209"/>
            <a:ext cx="256901" cy="157177"/>
            <a:chOff x="9060406" y="2510667"/>
            <a:chExt cx="479619" cy="224420"/>
          </a:xfrm>
        </p:grpSpPr>
        <p:cxnSp>
          <p:nvCxnSpPr>
            <p:cNvPr id="72" name="Straight Connector 71">
              <a:extLst>
                <a:ext uri="{FF2B5EF4-FFF2-40B4-BE49-F238E27FC236}">
                  <a16:creationId xmlns:a16="http://schemas.microsoft.com/office/drawing/2014/main" id="{D1D056A0-F624-40B2-A8E7-291D6D995700}"/>
                </a:ext>
              </a:extLst>
            </p:cNvPr>
            <p:cNvCxnSpPr/>
            <p:nvPr/>
          </p:nvCxnSpPr>
          <p:spPr>
            <a:xfrm>
              <a:off x="9060406" y="2510667"/>
              <a:ext cx="479619" cy="0"/>
            </a:xfrm>
            <a:prstGeom prst="line">
              <a:avLst/>
            </a:prstGeom>
            <a:ln w="25400" cap="rnd">
              <a:gradFill>
                <a:gsLst>
                  <a:gs pos="0">
                    <a:srgbClr val="5CECF4"/>
                  </a:gs>
                  <a:gs pos="99000">
                    <a:srgbClr val="4078B7"/>
                  </a:gs>
                </a:gsLst>
                <a:lin ang="0" scaled="0"/>
              </a:gra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4DA8595A-F87C-437A-8478-9E30977B095B}"/>
                </a:ext>
              </a:extLst>
            </p:cNvPr>
            <p:cNvCxnSpPr>
              <a:cxnSpLocks/>
            </p:cNvCxnSpPr>
            <p:nvPr/>
          </p:nvCxnSpPr>
          <p:spPr>
            <a:xfrm>
              <a:off x="9255243" y="2735087"/>
              <a:ext cx="89944" cy="0"/>
            </a:xfrm>
            <a:prstGeom prst="line">
              <a:avLst/>
            </a:prstGeom>
            <a:ln w="25400" cap="rnd">
              <a:gradFill>
                <a:gsLst>
                  <a:gs pos="0">
                    <a:srgbClr val="5CECF4"/>
                  </a:gs>
                  <a:gs pos="99000">
                    <a:srgbClr val="4078B7"/>
                  </a:gs>
                </a:gsLst>
                <a:lin ang="0" scaled="0"/>
              </a:gra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F7C476E8-3EE3-45AB-9EC2-F860050C6190}"/>
                </a:ext>
              </a:extLst>
            </p:cNvPr>
            <p:cNvCxnSpPr>
              <a:cxnSpLocks/>
            </p:cNvCxnSpPr>
            <p:nvPr/>
          </p:nvCxnSpPr>
          <p:spPr>
            <a:xfrm>
              <a:off x="9159993" y="2622878"/>
              <a:ext cx="280444" cy="0"/>
            </a:xfrm>
            <a:prstGeom prst="line">
              <a:avLst/>
            </a:prstGeom>
            <a:ln w="25400" cap="rnd">
              <a:gradFill>
                <a:gsLst>
                  <a:gs pos="0">
                    <a:srgbClr val="5CECF4"/>
                  </a:gs>
                  <a:gs pos="99000">
                    <a:srgbClr val="4078B7"/>
                  </a:gs>
                </a:gsLst>
                <a:lin ang="0" scaled="0"/>
              </a:gradFill>
            </a:ln>
          </p:spPr>
          <p:style>
            <a:lnRef idx="1">
              <a:schemeClr val="accent1"/>
            </a:lnRef>
            <a:fillRef idx="0">
              <a:schemeClr val="accent1"/>
            </a:fillRef>
            <a:effectRef idx="0">
              <a:schemeClr val="accent1"/>
            </a:effectRef>
            <a:fontRef idx="minor">
              <a:schemeClr val="tx1"/>
            </a:fontRef>
          </p:style>
        </p:cxnSp>
      </p:grpSp>
      <p:sp>
        <p:nvSpPr>
          <p:cNvPr id="59" name="Freeform 5">
            <a:extLst>
              <a:ext uri="{FF2B5EF4-FFF2-40B4-BE49-F238E27FC236}">
                <a16:creationId xmlns:a16="http://schemas.microsoft.com/office/drawing/2014/main" id="{C12A527E-9783-054C-9F74-4961E282EE4C}"/>
              </a:ext>
            </a:extLst>
          </p:cNvPr>
          <p:cNvSpPr/>
          <p:nvPr/>
        </p:nvSpPr>
        <p:spPr>
          <a:xfrm rot="4500000">
            <a:off x="6368805" y="719643"/>
            <a:ext cx="8080456" cy="6086960"/>
          </a:xfrm>
          <a:custGeom>
            <a:avLst/>
            <a:gdLst>
              <a:gd name="connsiteX0" fmla="*/ 43306 w 6442817"/>
              <a:gd name="connsiteY0" fmla="*/ 2172469 h 4853336"/>
              <a:gd name="connsiteX1" fmla="*/ 6325746 w 6442817"/>
              <a:gd name="connsiteY1" fmla="*/ 14423 h 4853336"/>
              <a:gd name="connsiteX2" fmla="*/ 6442817 w 6442817"/>
              <a:gd name="connsiteY2" fmla="*/ 21637 h 4853336"/>
              <a:gd name="connsiteX3" fmla="*/ 5148167 w 6442817"/>
              <a:gd name="connsiteY3" fmla="*/ 4853336 h 4853336"/>
              <a:gd name="connsiteX4" fmla="*/ 5109614 w 6442817"/>
              <a:gd name="connsiteY4" fmla="*/ 4802246 h 4853336"/>
              <a:gd name="connsiteX5" fmla="*/ 847857 w 6442817"/>
              <a:gd name="connsiteY5" fmla="*/ 4239347 h 4853336"/>
              <a:gd name="connsiteX6" fmla="*/ 43306 w 6442817"/>
              <a:gd name="connsiteY6" fmla="*/ 2172469 h 4853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442817" h="4853336">
                <a:moveTo>
                  <a:pt x="43306" y="2172469"/>
                </a:moveTo>
                <a:cubicBezTo>
                  <a:pt x="445268" y="602494"/>
                  <a:pt x="3571842" y="-112899"/>
                  <a:pt x="6325746" y="14423"/>
                </a:cubicBezTo>
                <a:lnTo>
                  <a:pt x="6442817" y="21637"/>
                </a:lnTo>
                <a:lnTo>
                  <a:pt x="5148167" y="4853336"/>
                </a:lnTo>
                <a:lnTo>
                  <a:pt x="5109614" y="4802246"/>
                </a:lnTo>
                <a:cubicBezTo>
                  <a:pt x="3975002" y="3385551"/>
                  <a:pt x="2040815" y="5545607"/>
                  <a:pt x="847857" y="4239347"/>
                </a:cubicBezTo>
                <a:cubicBezTo>
                  <a:pt x="113873" y="3435615"/>
                  <a:pt x="-103754" y="2746849"/>
                  <a:pt x="43306" y="2172469"/>
                </a:cubicBezTo>
                <a:close/>
              </a:path>
            </a:pathLst>
          </a:custGeom>
          <a:noFill/>
          <a:ln w="12700">
            <a:solidFill>
              <a:schemeClr val="bg1"/>
            </a:solid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dirty="0"/>
          </a:p>
        </p:txBody>
      </p:sp>
      <p:sp>
        <p:nvSpPr>
          <p:cNvPr id="45" name="Freeform 44">
            <a:extLst>
              <a:ext uri="{FF2B5EF4-FFF2-40B4-BE49-F238E27FC236}">
                <a16:creationId xmlns:a16="http://schemas.microsoft.com/office/drawing/2014/main" id="{E9143958-CBCF-014A-86E8-835720486174}"/>
              </a:ext>
            </a:extLst>
          </p:cNvPr>
          <p:cNvSpPr/>
          <p:nvPr/>
        </p:nvSpPr>
        <p:spPr>
          <a:xfrm rot="18900000">
            <a:off x="4942048" y="2645293"/>
            <a:ext cx="1112477" cy="1125120"/>
          </a:xfrm>
          <a:custGeom>
            <a:avLst/>
            <a:gdLst>
              <a:gd name="connsiteX0" fmla="*/ 1053145 w 1053145"/>
              <a:gd name="connsiteY0" fmla="*/ 0 h 1065114"/>
              <a:gd name="connsiteX1" fmla="*/ 818260 w 1053145"/>
              <a:gd name="connsiteY1" fmla="*/ 607116 h 1065114"/>
              <a:gd name="connsiteX2" fmla="*/ 781631 w 1053145"/>
              <a:gd name="connsiteY2" fmla="*/ 796470 h 1065114"/>
              <a:gd name="connsiteX3" fmla="*/ 607116 w 1053145"/>
              <a:gd name="connsiteY3" fmla="*/ 830229 h 1065114"/>
              <a:gd name="connsiteX4" fmla="*/ 0 w 1053145"/>
              <a:gd name="connsiteY4" fmla="*/ 1065114 h 1065114"/>
              <a:gd name="connsiteX5" fmla="*/ 234885 w 1053145"/>
              <a:gd name="connsiteY5" fmla="*/ 457998 h 1065114"/>
              <a:gd name="connsiteX6" fmla="*/ 271514 w 1053145"/>
              <a:gd name="connsiteY6" fmla="*/ 268643 h 1065114"/>
              <a:gd name="connsiteX7" fmla="*/ 446029 w 1053145"/>
              <a:gd name="connsiteY7" fmla="*/ 234885 h 1065114"/>
              <a:gd name="connsiteX8" fmla="*/ 1053145 w 1053145"/>
              <a:gd name="connsiteY8" fmla="*/ 0 h 1065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3145" h="1065114">
                <a:moveTo>
                  <a:pt x="1053145" y="0"/>
                </a:moveTo>
                <a:cubicBezTo>
                  <a:pt x="948752" y="202372"/>
                  <a:pt x="870457" y="404744"/>
                  <a:pt x="818260" y="607116"/>
                </a:cubicBezTo>
                <a:lnTo>
                  <a:pt x="781631" y="796470"/>
                </a:lnTo>
                <a:lnTo>
                  <a:pt x="607116" y="830229"/>
                </a:lnTo>
                <a:cubicBezTo>
                  <a:pt x="404744" y="882426"/>
                  <a:pt x="202372" y="960720"/>
                  <a:pt x="0" y="1065114"/>
                </a:cubicBezTo>
                <a:cubicBezTo>
                  <a:pt x="104393" y="862742"/>
                  <a:pt x="182688" y="660370"/>
                  <a:pt x="234885" y="457998"/>
                </a:cubicBezTo>
                <a:lnTo>
                  <a:pt x="271514" y="268643"/>
                </a:lnTo>
                <a:lnTo>
                  <a:pt x="446029" y="234885"/>
                </a:lnTo>
                <a:cubicBezTo>
                  <a:pt x="648401" y="182688"/>
                  <a:pt x="850773" y="104393"/>
                  <a:pt x="1053145" y="0"/>
                </a:cubicBezTo>
                <a:close/>
              </a:path>
            </a:pathLst>
          </a:custGeom>
          <a:gradFill flip="none" rotWithShape="1">
            <a:gsLst>
              <a:gs pos="0">
                <a:srgbClr val="2D3192"/>
              </a:gs>
              <a:gs pos="96000">
                <a:srgbClr val="1BFEFE"/>
              </a:gs>
            </a:gsLst>
            <a:path path="circle">
              <a:fillToRect l="100000" t="100000"/>
            </a:path>
            <a:tileRect r="-100000" b="-100000"/>
          </a:gradFill>
          <a:ln w="12700" cap="flat" cmpd="sng" algn="ctr">
            <a:solidFill>
              <a:schemeClr val="bg1"/>
            </a:solidFill>
            <a:prstDash val="solid"/>
            <a:miter lim="800000"/>
          </a:ln>
          <a:effectLst>
            <a:innerShdw blurRad="800100">
              <a:srgbClr val="FEFFFE">
                <a:alpha val="64000"/>
              </a:srgbClr>
            </a:innerShdw>
          </a:effectLst>
        </p:spPr>
        <p:txBody>
          <a:bodyPr wrap="square" rtlCol="0" anchor="ctr">
            <a:noAutofit/>
          </a:bodyPr>
          <a:lstStyle/>
          <a:p>
            <a:pPr algn="ctr"/>
            <a:endParaRPr lang="en-US" kern="0" dirty="0">
              <a:solidFill>
                <a:srgbClr val="FEFFFE"/>
              </a:solidFill>
              <a:latin typeface="Source Sans Pro"/>
            </a:endParaRPr>
          </a:p>
        </p:txBody>
      </p:sp>
      <p:grpSp>
        <p:nvGrpSpPr>
          <p:cNvPr id="12" name="Group 11">
            <a:extLst>
              <a:ext uri="{FF2B5EF4-FFF2-40B4-BE49-F238E27FC236}">
                <a16:creationId xmlns:a16="http://schemas.microsoft.com/office/drawing/2014/main" id="{D790F575-3EBF-0443-AECD-0BB7809F1E2A}"/>
              </a:ext>
            </a:extLst>
          </p:cNvPr>
          <p:cNvGrpSpPr/>
          <p:nvPr/>
        </p:nvGrpSpPr>
        <p:grpSpPr>
          <a:xfrm>
            <a:off x="981264" y="3394286"/>
            <a:ext cx="1801368" cy="1801368"/>
            <a:chOff x="981264" y="3394286"/>
            <a:chExt cx="1801368" cy="1801368"/>
          </a:xfrm>
        </p:grpSpPr>
        <p:sp>
          <p:nvSpPr>
            <p:cNvPr id="47" name="Teardrop 46">
              <a:extLst>
                <a:ext uri="{FF2B5EF4-FFF2-40B4-BE49-F238E27FC236}">
                  <a16:creationId xmlns:a16="http://schemas.microsoft.com/office/drawing/2014/main" id="{90FAC17F-C220-EE49-B9C0-02EEDD440C22}"/>
                </a:ext>
              </a:extLst>
            </p:cNvPr>
            <p:cNvSpPr/>
            <p:nvPr/>
          </p:nvSpPr>
          <p:spPr>
            <a:xfrm rot="18900000">
              <a:off x="981264" y="3394286"/>
              <a:ext cx="1801368" cy="1801368"/>
            </a:xfrm>
            <a:prstGeom prst="teardrop">
              <a:avLst>
                <a:gd name="adj" fmla="val 85589"/>
              </a:avLst>
            </a:prstGeom>
            <a:gradFill>
              <a:gsLst>
                <a:gs pos="33000">
                  <a:srgbClr val="E096E3"/>
                </a:gs>
                <a:gs pos="98000">
                  <a:srgbClr val="892EA2"/>
                </a:gs>
              </a:gsLst>
              <a:lin ang="2700000" scaled="0"/>
            </a:gradFill>
            <a:ln>
              <a:noFill/>
            </a:ln>
            <a:effectLst>
              <a:innerShdw blurRad="584200">
                <a:schemeClr val="bg1"/>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500" b="1" kern="0" dirty="0">
                <a:solidFill>
                  <a:srgbClr val="FFFFFF"/>
                </a:solidFill>
                <a:latin typeface="Century Gothic" panose="020B0502020202020204" pitchFamily="34" charset="0"/>
              </a:endParaRPr>
            </a:p>
          </p:txBody>
        </p:sp>
        <p:sp>
          <p:nvSpPr>
            <p:cNvPr id="53" name="TextBox 52">
              <a:extLst>
                <a:ext uri="{FF2B5EF4-FFF2-40B4-BE49-F238E27FC236}">
                  <a16:creationId xmlns:a16="http://schemas.microsoft.com/office/drawing/2014/main" id="{20DFA20C-DA73-8C41-B22F-B2ECD99804C0}"/>
                </a:ext>
              </a:extLst>
            </p:cNvPr>
            <p:cNvSpPr txBox="1"/>
            <p:nvPr/>
          </p:nvSpPr>
          <p:spPr>
            <a:xfrm>
              <a:off x="1277497" y="4149178"/>
              <a:ext cx="1198700" cy="506843"/>
            </a:xfrm>
            <a:prstGeom prst="rect">
              <a:avLst/>
            </a:prstGeom>
            <a:noFill/>
          </p:spPr>
          <p:txBody>
            <a:bodyPr wrap="square" rtlCol="0" anchor="ctr" anchorCtr="0">
              <a:spAutoFit/>
            </a:bodyPr>
            <a:lstStyle/>
            <a:p>
              <a:pPr algn="ctr">
                <a:lnSpc>
                  <a:spcPts val="1600"/>
                </a:lnSpc>
              </a:pPr>
              <a:r>
                <a:rPr lang="en-US" sz="1000" dirty="0">
                  <a:solidFill>
                    <a:schemeClr val="bg1"/>
                  </a:solidFill>
                  <a:latin typeface="Century Gothic" panose="020B0502020202020204" pitchFamily="34" charset="0"/>
                </a:rPr>
                <a:t>Product value or features</a:t>
              </a:r>
            </a:p>
          </p:txBody>
        </p:sp>
      </p:grpSp>
      <p:grpSp>
        <p:nvGrpSpPr>
          <p:cNvPr id="11" name="Group 10">
            <a:extLst>
              <a:ext uri="{FF2B5EF4-FFF2-40B4-BE49-F238E27FC236}">
                <a16:creationId xmlns:a16="http://schemas.microsoft.com/office/drawing/2014/main" id="{C91B4641-B6ED-B84C-8CFA-6B688B94B4C5}"/>
              </a:ext>
            </a:extLst>
          </p:cNvPr>
          <p:cNvGrpSpPr/>
          <p:nvPr/>
        </p:nvGrpSpPr>
        <p:grpSpPr>
          <a:xfrm>
            <a:off x="990249" y="1227643"/>
            <a:ext cx="1801368" cy="1801368"/>
            <a:chOff x="990249" y="1227643"/>
            <a:chExt cx="1801368" cy="1801368"/>
          </a:xfrm>
        </p:grpSpPr>
        <p:sp>
          <p:nvSpPr>
            <p:cNvPr id="48" name="Teardrop 47">
              <a:extLst>
                <a:ext uri="{FF2B5EF4-FFF2-40B4-BE49-F238E27FC236}">
                  <a16:creationId xmlns:a16="http://schemas.microsoft.com/office/drawing/2014/main" id="{497026BE-1FB5-A54D-A5F6-97842A914DDC}"/>
                </a:ext>
              </a:extLst>
            </p:cNvPr>
            <p:cNvSpPr/>
            <p:nvPr/>
          </p:nvSpPr>
          <p:spPr>
            <a:xfrm rot="2700000" flipV="1">
              <a:off x="990249" y="1227643"/>
              <a:ext cx="1801368" cy="1801368"/>
            </a:xfrm>
            <a:prstGeom prst="teardrop">
              <a:avLst>
                <a:gd name="adj" fmla="val 85589"/>
              </a:avLst>
            </a:prstGeom>
            <a:gradFill>
              <a:gsLst>
                <a:gs pos="38000">
                  <a:srgbClr val="E096E3"/>
                </a:gs>
                <a:gs pos="98000">
                  <a:srgbClr val="892EA2"/>
                </a:gs>
              </a:gsLst>
              <a:lin ang="2700000" scaled="0"/>
            </a:gradFill>
            <a:ln>
              <a:noFill/>
            </a:ln>
            <a:effectLst>
              <a:innerShdw blurRad="584200">
                <a:schemeClr val="bg1"/>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500" b="1" kern="0" dirty="0">
                <a:solidFill>
                  <a:srgbClr val="FFFFFF"/>
                </a:solidFill>
                <a:latin typeface="Century Gothic" panose="020B0502020202020204" pitchFamily="34" charset="0"/>
              </a:endParaRPr>
            </a:p>
          </p:txBody>
        </p:sp>
        <p:sp>
          <p:nvSpPr>
            <p:cNvPr id="55" name="TextBox 54">
              <a:extLst>
                <a:ext uri="{FF2B5EF4-FFF2-40B4-BE49-F238E27FC236}">
                  <a16:creationId xmlns:a16="http://schemas.microsoft.com/office/drawing/2014/main" id="{373CDD9F-79FB-EE4D-ABCC-6960BF959924}"/>
                </a:ext>
              </a:extLst>
            </p:cNvPr>
            <p:cNvSpPr txBox="1"/>
            <p:nvPr/>
          </p:nvSpPr>
          <p:spPr>
            <a:xfrm>
              <a:off x="1512294" y="1826734"/>
              <a:ext cx="729105" cy="289625"/>
            </a:xfrm>
            <a:prstGeom prst="rect">
              <a:avLst/>
            </a:prstGeom>
            <a:noFill/>
          </p:spPr>
          <p:txBody>
            <a:bodyPr wrap="square" rtlCol="0" anchor="ctr" anchorCtr="0">
              <a:spAutoFit/>
            </a:bodyPr>
            <a:lstStyle/>
            <a:p>
              <a:pPr algn="ctr">
                <a:lnSpc>
                  <a:spcPts val="1600"/>
                </a:lnSpc>
              </a:pPr>
              <a:r>
                <a:rPr lang="en-US" sz="1000" dirty="0">
                  <a:solidFill>
                    <a:schemeClr val="bg1"/>
                  </a:solidFill>
                  <a:latin typeface="Century Gothic" panose="020B0502020202020204" pitchFamily="34" charset="0"/>
                </a:rPr>
                <a:t>Price</a:t>
              </a:r>
            </a:p>
          </p:txBody>
        </p:sp>
      </p:grpSp>
      <p:sp>
        <p:nvSpPr>
          <p:cNvPr id="7" name="Rounded Rectangle 6">
            <a:extLst>
              <a:ext uri="{FF2B5EF4-FFF2-40B4-BE49-F238E27FC236}">
                <a16:creationId xmlns:a16="http://schemas.microsoft.com/office/drawing/2014/main" id="{BB19A589-602D-6F45-A877-CE4EAE1E1C89}"/>
              </a:ext>
            </a:extLst>
          </p:cNvPr>
          <p:cNvSpPr/>
          <p:nvPr/>
        </p:nvSpPr>
        <p:spPr>
          <a:xfrm>
            <a:off x="3152526" y="1812579"/>
            <a:ext cx="1663314" cy="477054"/>
          </a:xfrm>
          <a:prstGeom prst="roundRect">
            <a:avLst/>
          </a:prstGeom>
          <a:solidFill>
            <a:schemeClr val="bg1"/>
          </a:solidFill>
          <a:ln w="9525">
            <a:gradFill flip="none" rotWithShape="1">
              <a:gsLst>
                <a:gs pos="15000">
                  <a:srgbClr val="09A8C6"/>
                </a:gs>
                <a:gs pos="99000">
                  <a:srgbClr val="1BFDFE"/>
                </a:gs>
              </a:gsLst>
              <a:lin ang="27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rgbClr val="09A8C6"/>
                </a:solidFill>
                <a:latin typeface="Century Gothic" panose="020B0502020202020204" pitchFamily="34" charset="0"/>
              </a:rPr>
              <a:t>Eliminate</a:t>
            </a:r>
          </a:p>
        </p:txBody>
      </p:sp>
      <p:sp>
        <p:nvSpPr>
          <p:cNvPr id="56" name="Rounded Rectangle 55">
            <a:extLst>
              <a:ext uri="{FF2B5EF4-FFF2-40B4-BE49-F238E27FC236}">
                <a16:creationId xmlns:a16="http://schemas.microsoft.com/office/drawing/2014/main" id="{448E6CCD-9526-B342-A811-89C0A4D5A9FD}"/>
              </a:ext>
            </a:extLst>
          </p:cNvPr>
          <p:cNvSpPr/>
          <p:nvPr/>
        </p:nvSpPr>
        <p:spPr>
          <a:xfrm>
            <a:off x="3151499" y="2462436"/>
            <a:ext cx="1663314" cy="477054"/>
          </a:xfrm>
          <a:prstGeom prst="roundRect">
            <a:avLst/>
          </a:prstGeom>
          <a:solidFill>
            <a:schemeClr val="bg1"/>
          </a:solidFill>
          <a:ln w="9525">
            <a:gradFill flip="none" rotWithShape="1">
              <a:gsLst>
                <a:gs pos="15000">
                  <a:srgbClr val="09A8C6"/>
                </a:gs>
                <a:gs pos="99000">
                  <a:srgbClr val="1BFDFE"/>
                </a:gs>
              </a:gsLst>
              <a:lin ang="27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rgbClr val="09A8C6"/>
                </a:solidFill>
                <a:latin typeface="Century Gothic" panose="020B0502020202020204" pitchFamily="34" charset="0"/>
              </a:rPr>
              <a:t>Reduce</a:t>
            </a:r>
          </a:p>
        </p:txBody>
      </p:sp>
      <p:sp>
        <p:nvSpPr>
          <p:cNvPr id="60" name="Rounded Rectangle 59">
            <a:extLst>
              <a:ext uri="{FF2B5EF4-FFF2-40B4-BE49-F238E27FC236}">
                <a16:creationId xmlns:a16="http://schemas.microsoft.com/office/drawing/2014/main" id="{CBEC54EC-6E6E-3C43-9F15-3EFF090CD949}"/>
              </a:ext>
            </a:extLst>
          </p:cNvPr>
          <p:cNvSpPr/>
          <p:nvPr/>
        </p:nvSpPr>
        <p:spPr>
          <a:xfrm>
            <a:off x="3147560" y="3694112"/>
            <a:ext cx="1663314" cy="477054"/>
          </a:xfrm>
          <a:prstGeom prst="roundRect">
            <a:avLst/>
          </a:prstGeom>
          <a:solidFill>
            <a:schemeClr val="bg1"/>
          </a:solidFill>
          <a:ln w="9525">
            <a:gradFill flip="none" rotWithShape="1">
              <a:gsLst>
                <a:gs pos="15000">
                  <a:srgbClr val="09A8C6"/>
                </a:gs>
                <a:gs pos="99000">
                  <a:srgbClr val="1BFDFE"/>
                </a:gs>
              </a:gsLst>
              <a:lin ang="27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rgbClr val="09A8C6"/>
                </a:solidFill>
                <a:latin typeface="Century Gothic" panose="020B0502020202020204" pitchFamily="34" charset="0"/>
              </a:rPr>
              <a:t>Create</a:t>
            </a:r>
          </a:p>
        </p:txBody>
      </p:sp>
      <p:sp>
        <p:nvSpPr>
          <p:cNvPr id="78" name="Rounded Rectangle 77">
            <a:extLst>
              <a:ext uri="{FF2B5EF4-FFF2-40B4-BE49-F238E27FC236}">
                <a16:creationId xmlns:a16="http://schemas.microsoft.com/office/drawing/2014/main" id="{1F7554EF-B484-1040-AC35-199A2539A8E7}"/>
              </a:ext>
            </a:extLst>
          </p:cNvPr>
          <p:cNvSpPr/>
          <p:nvPr/>
        </p:nvSpPr>
        <p:spPr>
          <a:xfrm>
            <a:off x="3146533" y="4343969"/>
            <a:ext cx="1663314" cy="477054"/>
          </a:xfrm>
          <a:prstGeom prst="roundRect">
            <a:avLst/>
          </a:prstGeom>
          <a:solidFill>
            <a:schemeClr val="bg1"/>
          </a:solidFill>
          <a:ln w="9525">
            <a:gradFill flip="none" rotWithShape="1">
              <a:gsLst>
                <a:gs pos="15000">
                  <a:srgbClr val="09A8C6"/>
                </a:gs>
                <a:gs pos="99000">
                  <a:srgbClr val="1BFDFE"/>
                </a:gs>
              </a:gsLst>
              <a:lin ang="27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rgbClr val="09A8C6"/>
                </a:solidFill>
                <a:latin typeface="Century Gothic" panose="020B0502020202020204" pitchFamily="34" charset="0"/>
              </a:rPr>
              <a:t>Raise</a:t>
            </a:r>
          </a:p>
        </p:txBody>
      </p:sp>
      <p:sp>
        <p:nvSpPr>
          <p:cNvPr id="80" name="TextBox 79">
            <a:extLst>
              <a:ext uri="{FF2B5EF4-FFF2-40B4-BE49-F238E27FC236}">
                <a16:creationId xmlns:a16="http://schemas.microsoft.com/office/drawing/2014/main" id="{AEE9942A-66D3-9645-B00B-FE02509DD771}"/>
              </a:ext>
            </a:extLst>
          </p:cNvPr>
          <p:cNvSpPr txBox="1"/>
          <p:nvPr/>
        </p:nvSpPr>
        <p:spPr>
          <a:xfrm>
            <a:off x="1009914" y="5532337"/>
            <a:ext cx="1744067" cy="261610"/>
          </a:xfrm>
          <a:prstGeom prst="rect">
            <a:avLst/>
          </a:prstGeom>
          <a:noFill/>
        </p:spPr>
        <p:txBody>
          <a:bodyPr wrap="none" lIns="0" rIns="0" rtlCol="0">
            <a:spAutoFit/>
          </a:bodyPr>
          <a:lstStyle/>
          <a:p>
            <a:pPr algn="ctr"/>
            <a:r>
              <a:rPr lang="en-US" sz="1100" b="1" dirty="0">
                <a:solidFill>
                  <a:schemeClr val="bg2">
                    <a:lumMod val="50000"/>
                  </a:schemeClr>
                </a:solidFill>
                <a:latin typeface="Century Gothic" panose="020B0502020202020204" pitchFamily="34" charset="0"/>
                <a:ea typeface="Open Sans" charset="0"/>
                <a:cs typeface="Open Sans" charset="0"/>
              </a:rPr>
              <a:t>TRADITIONAL COMPANIES</a:t>
            </a:r>
          </a:p>
        </p:txBody>
      </p:sp>
      <p:sp>
        <p:nvSpPr>
          <p:cNvPr id="81" name="TextBox 80">
            <a:extLst>
              <a:ext uri="{FF2B5EF4-FFF2-40B4-BE49-F238E27FC236}">
                <a16:creationId xmlns:a16="http://schemas.microsoft.com/office/drawing/2014/main" id="{64B2236B-1660-F140-9ADD-5122DEDDE356}"/>
              </a:ext>
            </a:extLst>
          </p:cNvPr>
          <p:cNvSpPr txBox="1"/>
          <p:nvPr/>
        </p:nvSpPr>
        <p:spPr>
          <a:xfrm>
            <a:off x="4633466" y="5532337"/>
            <a:ext cx="1729641" cy="261610"/>
          </a:xfrm>
          <a:prstGeom prst="rect">
            <a:avLst/>
          </a:prstGeom>
          <a:noFill/>
        </p:spPr>
        <p:txBody>
          <a:bodyPr wrap="none" lIns="0" rIns="0" rtlCol="0">
            <a:spAutoFit/>
          </a:bodyPr>
          <a:lstStyle/>
          <a:p>
            <a:pPr algn="ctr"/>
            <a:r>
              <a:rPr lang="en-US" sz="1100" b="1" dirty="0">
                <a:solidFill>
                  <a:schemeClr val="bg2">
                    <a:lumMod val="50000"/>
                  </a:schemeClr>
                </a:solidFill>
                <a:latin typeface="Century Gothic" panose="020B0502020202020204" pitchFamily="34" charset="0"/>
                <a:ea typeface="Open Sans" charset="0"/>
                <a:cs typeface="Open Sans" charset="0"/>
              </a:rPr>
              <a:t>BLUE OCEAN COMPANIES</a:t>
            </a:r>
          </a:p>
        </p:txBody>
      </p:sp>
      <p:cxnSp>
        <p:nvCxnSpPr>
          <p:cNvPr id="9" name="Straight Arrow Connector 8">
            <a:extLst>
              <a:ext uri="{FF2B5EF4-FFF2-40B4-BE49-F238E27FC236}">
                <a16:creationId xmlns:a16="http://schemas.microsoft.com/office/drawing/2014/main" id="{98B81429-6124-2144-A8E4-94DDE8544E4E}"/>
              </a:ext>
            </a:extLst>
          </p:cNvPr>
          <p:cNvCxnSpPr/>
          <p:nvPr/>
        </p:nvCxnSpPr>
        <p:spPr>
          <a:xfrm>
            <a:off x="1058068" y="2721886"/>
            <a:ext cx="0" cy="483841"/>
          </a:xfrm>
          <a:prstGeom prst="straightConnector1">
            <a:avLst/>
          </a:prstGeom>
          <a:ln w="19050" cap="rnd">
            <a:solidFill>
              <a:srgbClr val="E096E3"/>
            </a:solidFill>
            <a:headEnd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85D8D5B3-B0C6-F24E-A4B3-81CAB773D0A0}"/>
              </a:ext>
            </a:extLst>
          </p:cNvPr>
          <p:cNvCxnSpPr>
            <a:cxnSpLocks/>
          </p:cNvCxnSpPr>
          <p:nvPr/>
        </p:nvCxnSpPr>
        <p:spPr>
          <a:xfrm flipV="1">
            <a:off x="1058068" y="3210965"/>
            <a:ext cx="0" cy="483841"/>
          </a:xfrm>
          <a:prstGeom prst="straightConnector1">
            <a:avLst/>
          </a:prstGeom>
          <a:ln w="19050" cap="rnd">
            <a:solidFill>
              <a:srgbClr val="E096E3"/>
            </a:solidFill>
            <a:headEnd w="lg" len="lg"/>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6259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2" fill="hold" nodeType="afterEffect">
                                  <p:stCondLst>
                                    <p:cond delay="0"/>
                                  </p:stCondLst>
                                  <p:childTnLst>
                                    <p:set>
                                      <p:cBhvr>
                                        <p:cTn id="6" dur="1" fill="hold">
                                          <p:stCondLst>
                                            <p:cond delay="0"/>
                                          </p:stCondLst>
                                        </p:cTn>
                                        <p:tgtEl>
                                          <p:spTgt spid="77"/>
                                        </p:tgtEl>
                                        <p:attrNameLst>
                                          <p:attrName>style.visibility</p:attrName>
                                        </p:attrNameLst>
                                      </p:cBhvr>
                                      <p:to>
                                        <p:strVal val="visible"/>
                                      </p:to>
                                    </p:set>
                                    <p:anim calcmode="lin" valueType="num">
                                      <p:cBhvr>
                                        <p:cTn id="7" dur="3000" fill="hold"/>
                                        <p:tgtEl>
                                          <p:spTgt spid="77"/>
                                        </p:tgtEl>
                                        <p:attrNameLst>
                                          <p:attrName>ppt_x</p:attrName>
                                        </p:attrNameLst>
                                      </p:cBhvr>
                                      <p:tavLst>
                                        <p:tav tm="0">
                                          <p:val>
                                            <p:strVal val="#ppt_x+#ppt_w/2"/>
                                          </p:val>
                                        </p:tav>
                                        <p:tav tm="100000">
                                          <p:val>
                                            <p:strVal val="#ppt_x"/>
                                          </p:val>
                                        </p:tav>
                                      </p:tavLst>
                                    </p:anim>
                                    <p:anim calcmode="lin" valueType="num">
                                      <p:cBhvr>
                                        <p:cTn id="8" dur="3000" fill="hold"/>
                                        <p:tgtEl>
                                          <p:spTgt spid="77"/>
                                        </p:tgtEl>
                                        <p:attrNameLst>
                                          <p:attrName>ppt_y</p:attrName>
                                        </p:attrNameLst>
                                      </p:cBhvr>
                                      <p:tavLst>
                                        <p:tav tm="0">
                                          <p:val>
                                            <p:strVal val="#ppt_y"/>
                                          </p:val>
                                        </p:tav>
                                        <p:tav tm="100000">
                                          <p:val>
                                            <p:strVal val="#ppt_y"/>
                                          </p:val>
                                        </p:tav>
                                      </p:tavLst>
                                    </p:anim>
                                    <p:anim calcmode="lin" valueType="num">
                                      <p:cBhvr>
                                        <p:cTn id="9" dur="3000" fill="hold"/>
                                        <p:tgtEl>
                                          <p:spTgt spid="77"/>
                                        </p:tgtEl>
                                        <p:attrNameLst>
                                          <p:attrName>ppt_w</p:attrName>
                                        </p:attrNameLst>
                                      </p:cBhvr>
                                      <p:tavLst>
                                        <p:tav tm="0">
                                          <p:val>
                                            <p:fltVal val="0"/>
                                          </p:val>
                                        </p:tav>
                                        <p:tav tm="100000">
                                          <p:val>
                                            <p:strVal val="#ppt_w"/>
                                          </p:val>
                                        </p:tav>
                                      </p:tavLst>
                                    </p:anim>
                                    <p:anim calcmode="lin" valueType="num">
                                      <p:cBhvr>
                                        <p:cTn id="10" dur="3000" fill="hold"/>
                                        <p:tgtEl>
                                          <p:spTgt spid="77"/>
                                        </p:tgtEl>
                                        <p:attrNameLst>
                                          <p:attrName>ppt_h</p:attrName>
                                        </p:attrNameLst>
                                      </p:cBhvr>
                                      <p:tavLst>
                                        <p:tav tm="0">
                                          <p:val>
                                            <p:strVal val="#ppt_h"/>
                                          </p:val>
                                        </p:tav>
                                        <p:tav tm="100000">
                                          <p:val>
                                            <p:strVal val="#ppt_h"/>
                                          </p:val>
                                        </p:tav>
                                      </p:tavLst>
                                    </p:anim>
                                  </p:childTnLst>
                                </p:cTn>
                              </p:par>
                              <p:par>
                                <p:cTn id="11" presetID="22" presetClass="entr" presetSubtype="4" fill="hold" grpId="0" nodeType="withEffect">
                                  <p:stCondLst>
                                    <p:cond delay="3000"/>
                                  </p:stCondLst>
                                  <p:childTnLst>
                                    <p:set>
                                      <p:cBhvr>
                                        <p:cTn id="12" dur="1" fill="hold">
                                          <p:stCondLst>
                                            <p:cond delay="0"/>
                                          </p:stCondLst>
                                        </p:cTn>
                                        <p:tgtEl>
                                          <p:spTgt spid="79"/>
                                        </p:tgtEl>
                                        <p:attrNameLst>
                                          <p:attrName>style.visibility</p:attrName>
                                        </p:attrNameLst>
                                      </p:cBhvr>
                                      <p:to>
                                        <p:strVal val="visible"/>
                                      </p:to>
                                    </p:set>
                                    <p:animEffect transition="in" filter="wipe(down)">
                                      <p:cBhvr>
                                        <p:cTn id="13" dur="2000"/>
                                        <p:tgtEl>
                                          <p:spTgt spid="79"/>
                                        </p:tgtEl>
                                      </p:cBhvr>
                                    </p:animEffect>
                                  </p:childTnLst>
                                </p:cTn>
                              </p:par>
                              <p:par>
                                <p:cTn id="14" presetID="22" presetClass="entr" presetSubtype="1" fill="hold" grpId="0" nodeType="withEffect">
                                  <p:stCondLst>
                                    <p:cond delay="3000"/>
                                  </p:stCondLst>
                                  <p:childTnLst>
                                    <p:set>
                                      <p:cBhvr>
                                        <p:cTn id="15" dur="1" fill="hold">
                                          <p:stCondLst>
                                            <p:cond delay="0"/>
                                          </p:stCondLst>
                                        </p:cTn>
                                        <p:tgtEl>
                                          <p:spTgt spid="59"/>
                                        </p:tgtEl>
                                        <p:attrNameLst>
                                          <p:attrName>style.visibility</p:attrName>
                                        </p:attrNameLst>
                                      </p:cBhvr>
                                      <p:to>
                                        <p:strVal val="visible"/>
                                      </p:to>
                                    </p:set>
                                    <p:animEffect transition="in" filter="wipe(up)">
                                      <p:cBhvr>
                                        <p:cTn id="16" dur="2000"/>
                                        <p:tgtEl>
                                          <p:spTgt spid="59"/>
                                        </p:tgtEl>
                                      </p:cBhvr>
                                    </p:animEffect>
                                  </p:childTnLst>
                                </p:cTn>
                              </p:par>
                              <p:par>
                                <p:cTn id="17" presetID="17" presetClass="entr" presetSubtype="4"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1500" fill="hold"/>
                                        <p:tgtEl>
                                          <p:spTgt spid="11"/>
                                        </p:tgtEl>
                                        <p:attrNameLst>
                                          <p:attrName>ppt_x</p:attrName>
                                        </p:attrNameLst>
                                      </p:cBhvr>
                                      <p:tavLst>
                                        <p:tav tm="0">
                                          <p:val>
                                            <p:strVal val="#ppt_x"/>
                                          </p:val>
                                        </p:tav>
                                        <p:tav tm="100000">
                                          <p:val>
                                            <p:strVal val="#ppt_x"/>
                                          </p:val>
                                        </p:tav>
                                      </p:tavLst>
                                    </p:anim>
                                    <p:anim calcmode="lin" valueType="num">
                                      <p:cBhvr>
                                        <p:cTn id="20" dur="1500" fill="hold"/>
                                        <p:tgtEl>
                                          <p:spTgt spid="11"/>
                                        </p:tgtEl>
                                        <p:attrNameLst>
                                          <p:attrName>ppt_y</p:attrName>
                                        </p:attrNameLst>
                                      </p:cBhvr>
                                      <p:tavLst>
                                        <p:tav tm="0">
                                          <p:val>
                                            <p:strVal val="#ppt_y+#ppt_h/2"/>
                                          </p:val>
                                        </p:tav>
                                        <p:tav tm="100000">
                                          <p:val>
                                            <p:strVal val="#ppt_y"/>
                                          </p:val>
                                        </p:tav>
                                      </p:tavLst>
                                    </p:anim>
                                    <p:anim calcmode="lin" valueType="num">
                                      <p:cBhvr>
                                        <p:cTn id="21" dur="1500" fill="hold"/>
                                        <p:tgtEl>
                                          <p:spTgt spid="11"/>
                                        </p:tgtEl>
                                        <p:attrNameLst>
                                          <p:attrName>ppt_w</p:attrName>
                                        </p:attrNameLst>
                                      </p:cBhvr>
                                      <p:tavLst>
                                        <p:tav tm="0">
                                          <p:val>
                                            <p:strVal val="#ppt_w"/>
                                          </p:val>
                                        </p:tav>
                                        <p:tav tm="100000">
                                          <p:val>
                                            <p:strVal val="#ppt_w"/>
                                          </p:val>
                                        </p:tav>
                                      </p:tavLst>
                                    </p:anim>
                                    <p:anim calcmode="lin" valueType="num">
                                      <p:cBhvr>
                                        <p:cTn id="22" dur="1500" fill="hold"/>
                                        <p:tgtEl>
                                          <p:spTgt spid="11"/>
                                        </p:tgtEl>
                                        <p:attrNameLst>
                                          <p:attrName>ppt_h</p:attrName>
                                        </p:attrNameLst>
                                      </p:cBhvr>
                                      <p:tavLst>
                                        <p:tav tm="0">
                                          <p:val>
                                            <p:fltVal val="0"/>
                                          </p:val>
                                        </p:tav>
                                        <p:tav tm="100000">
                                          <p:val>
                                            <p:strVal val="#ppt_h"/>
                                          </p:val>
                                        </p:tav>
                                      </p:tavLst>
                                    </p:anim>
                                  </p:childTnLst>
                                </p:cTn>
                              </p:par>
                              <p:par>
                                <p:cTn id="23" presetID="17" presetClass="entr" presetSubtype="1"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p:cTn id="25" dur="1500" fill="hold"/>
                                        <p:tgtEl>
                                          <p:spTgt spid="12"/>
                                        </p:tgtEl>
                                        <p:attrNameLst>
                                          <p:attrName>ppt_x</p:attrName>
                                        </p:attrNameLst>
                                      </p:cBhvr>
                                      <p:tavLst>
                                        <p:tav tm="0">
                                          <p:val>
                                            <p:strVal val="#ppt_x"/>
                                          </p:val>
                                        </p:tav>
                                        <p:tav tm="100000">
                                          <p:val>
                                            <p:strVal val="#ppt_x"/>
                                          </p:val>
                                        </p:tav>
                                      </p:tavLst>
                                    </p:anim>
                                    <p:anim calcmode="lin" valueType="num">
                                      <p:cBhvr>
                                        <p:cTn id="26" dur="1500" fill="hold"/>
                                        <p:tgtEl>
                                          <p:spTgt spid="12"/>
                                        </p:tgtEl>
                                        <p:attrNameLst>
                                          <p:attrName>ppt_y</p:attrName>
                                        </p:attrNameLst>
                                      </p:cBhvr>
                                      <p:tavLst>
                                        <p:tav tm="0">
                                          <p:val>
                                            <p:strVal val="#ppt_y-#ppt_h/2"/>
                                          </p:val>
                                        </p:tav>
                                        <p:tav tm="100000">
                                          <p:val>
                                            <p:strVal val="#ppt_y"/>
                                          </p:val>
                                        </p:tav>
                                      </p:tavLst>
                                    </p:anim>
                                    <p:anim calcmode="lin" valueType="num">
                                      <p:cBhvr>
                                        <p:cTn id="27" dur="1500" fill="hold"/>
                                        <p:tgtEl>
                                          <p:spTgt spid="12"/>
                                        </p:tgtEl>
                                        <p:attrNameLst>
                                          <p:attrName>ppt_w</p:attrName>
                                        </p:attrNameLst>
                                      </p:cBhvr>
                                      <p:tavLst>
                                        <p:tav tm="0">
                                          <p:val>
                                            <p:strVal val="#ppt_w"/>
                                          </p:val>
                                        </p:tav>
                                        <p:tav tm="100000">
                                          <p:val>
                                            <p:strVal val="#ppt_w"/>
                                          </p:val>
                                        </p:tav>
                                      </p:tavLst>
                                    </p:anim>
                                    <p:anim calcmode="lin" valueType="num">
                                      <p:cBhvr>
                                        <p:cTn id="28" dur="1500" fill="hold"/>
                                        <p:tgtEl>
                                          <p:spTgt spid="12"/>
                                        </p:tgtEl>
                                        <p:attrNameLst>
                                          <p:attrName>ppt_h</p:attrName>
                                        </p:attrNameLst>
                                      </p:cBhvr>
                                      <p:tavLst>
                                        <p:tav tm="0">
                                          <p:val>
                                            <p:fltVal val="0"/>
                                          </p:val>
                                        </p:tav>
                                        <p:tav tm="100000">
                                          <p:val>
                                            <p:strVal val="#ppt_h"/>
                                          </p:val>
                                        </p:tav>
                                      </p:tavLst>
                                    </p:anim>
                                  </p:childTnLst>
                                </p:cTn>
                              </p:par>
                              <p:par>
                                <p:cTn id="29" presetID="12" presetClass="entr" presetSubtype="1" fill="hold" nodeType="withEffect">
                                  <p:stCondLst>
                                    <p:cond delay="50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1000"/>
                                        <p:tgtEl>
                                          <p:spTgt spid="9"/>
                                        </p:tgtEl>
                                        <p:attrNameLst>
                                          <p:attrName>ppt_y</p:attrName>
                                        </p:attrNameLst>
                                      </p:cBhvr>
                                      <p:tavLst>
                                        <p:tav tm="0">
                                          <p:val>
                                            <p:strVal val="#ppt_y-#ppt_h*1.125000"/>
                                          </p:val>
                                        </p:tav>
                                        <p:tav tm="100000">
                                          <p:val>
                                            <p:strVal val="#ppt_y"/>
                                          </p:val>
                                        </p:tav>
                                      </p:tavLst>
                                    </p:anim>
                                    <p:animEffect transition="in" filter="wipe(down)">
                                      <p:cBhvr>
                                        <p:cTn id="32" dur="1000"/>
                                        <p:tgtEl>
                                          <p:spTgt spid="9"/>
                                        </p:tgtEl>
                                      </p:cBhvr>
                                    </p:animEffect>
                                  </p:childTnLst>
                                </p:cTn>
                              </p:par>
                              <p:par>
                                <p:cTn id="33" presetID="12" presetClass="entr" presetSubtype="4" fill="hold" nodeType="withEffect">
                                  <p:stCondLst>
                                    <p:cond delay="500"/>
                                  </p:stCondLst>
                                  <p:childTnLst>
                                    <p:set>
                                      <p:cBhvr>
                                        <p:cTn id="34" dur="1" fill="hold">
                                          <p:stCondLst>
                                            <p:cond delay="0"/>
                                          </p:stCondLst>
                                        </p:cTn>
                                        <p:tgtEl>
                                          <p:spTgt spid="82"/>
                                        </p:tgtEl>
                                        <p:attrNameLst>
                                          <p:attrName>style.visibility</p:attrName>
                                        </p:attrNameLst>
                                      </p:cBhvr>
                                      <p:to>
                                        <p:strVal val="visible"/>
                                      </p:to>
                                    </p:set>
                                    <p:anim calcmode="lin" valueType="num">
                                      <p:cBhvr additive="base">
                                        <p:cTn id="35" dur="1000"/>
                                        <p:tgtEl>
                                          <p:spTgt spid="82"/>
                                        </p:tgtEl>
                                        <p:attrNameLst>
                                          <p:attrName>ppt_y</p:attrName>
                                        </p:attrNameLst>
                                      </p:cBhvr>
                                      <p:tavLst>
                                        <p:tav tm="0">
                                          <p:val>
                                            <p:strVal val="#ppt_y+#ppt_h*1.125000"/>
                                          </p:val>
                                        </p:tav>
                                        <p:tav tm="100000">
                                          <p:val>
                                            <p:strVal val="#ppt_y"/>
                                          </p:val>
                                        </p:tav>
                                      </p:tavLst>
                                    </p:anim>
                                    <p:animEffect transition="in" filter="wipe(up)">
                                      <p:cBhvr>
                                        <p:cTn id="36" dur="1000"/>
                                        <p:tgtEl>
                                          <p:spTgt spid="82"/>
                                        </p:tgtEl>
                                      </p:cBhvr>
                                    </p:animEffect>
                                  </p:childTnLst>
                                </p:cTn>
                              </p:par>
                              <p:par>
                                <p:cTn id="37" presetID="16" presetClass="entr" presetSubtype="37" fill="hold" grpId="0" nodeType="withEffect">
                                  <p:stCondLst>
                                    <p:cond delay="500"/>
                                  </p:stCondLst>
                                  <p:childTnLst>
                                    <p:set>
                                      <p:cBhvr>
                                        <p:cTn id="38" dur="1" fill="hold">
                                          <p:stCondLst>
                                            <p:cond delay="0"/>
                                          </p:stCondLst>
                                        </p:cTn>
                                        <p:tgtEl>
                                          <p:spTgt spid="80"/>
                                        </p:tgtEl>
                                        <p:attrNameLst>
                                          <p:attrName>style.visibility</p:attrName>
                                        </p:attrNameLst>
                                      </p:cBhvr>
                                      <p:to>
                                        <p:strVal val="visible"/>
                                      </p:to>
                                    </p:set>
                                    <p:animEffect transition="in" filter="barn(outVertical)">
                                      <p:cBhvr>
                                        <p:cTn id="39" dur="1000"/>
                                        <p:tgtEl>
                                          <p:spTgt spid="80"/>
                                        </p:tgtEl>
                                      </p:cBhvr>
                                    </p:animEffect>
                                  </p:childTnLst>
                                </p:cTn>
                              </p:par>
                              <p:par>
                                <p:cTn id="40" presetID="17" presetClass="entr" presetSubtype="4" fill="hold" nodeType="withEffect">
                                  <p:stCondLst>
                                    <p:cond delay="1500"/>
                                  </p:stCondLst>
                                  <p:childTnLst>
                                    <p:set>
                                      <p:cBhvr>
                                        <p:cTn id="41" dur="1" fill="hold">
                                          <p:stCondLst>
                                            <p:cond delay="0"/>
                                          </p:stCondLst>
                                        </p:cTn>
                                        <p:tgtEl>
                                          <p:spTgt spid="13"/>
                                        </p:tgtEl>
                                        <p:attrNameLst>
                                          <p:attrName>style.visibility</p:attrName>
                                        </p:attrNameLst>
                                      </p:cBhvr>
                                      <p:to>
                                        <p:strVal val="visible"/>
                                      </p:to>
                                    </p:set>
                                    <p:anim calcmode="lin" valueType="num">
                                      <p:cBhvr>
                                        <p:cTn id="42" dur="1500" fill="hold"/>
                                        <p:tgtEl>
                                          <p:spTgt spid="13"/>
                                        </p:tgtEl>
                                        <p:attrNameLst>
                                          <p:attrName>ppt_x</p:attrName>
                                        </p:attrNameLst>
                                      </p:cBhvr>
                                      <p:tavLst>
                                        <p:tav tm="0">
                                          <p:val>
                                            <p:strVal val="#ppt_x"/>
                                          </p:val>
                                        </p:tav>
                                        <p:tav tm="100000">
                                          <p:val>
                                            <p:strVal val="#ppt_x"/>
                                          </p:val>
                                        </p:tav>
                                      </p:tavLst>
                                    </p:anim>
                                    <p:anim calcmode="lin" valueType="num">
                                      <p:cBhvr>
                                        <p:cTn id="43" dur="1500" fill="hold"/>
                                        <p:tgtEl>
                                          <p:spTgt spid="13"/>
                                        </p:tgtEl>
                                        <p:attrNameLst>
                                          <p:attrName>ppt_y</p:attrName>
                                        </p:attrNameLst>
                                      </p:cBhvr>
                                      <p:tavLst>
                                        <p:tav tm="0">
                                          <p:val>
                                            <p:strVal val="#ppt_y+#ppt_h/2"/>
                                          </p:val>
                                        </p:tav>
                                        <p:tav tm="100000">
                                          <p:val>
                                            <p:strVal val="#ppt_y"/>
                                          </p:val>
                                        </p:tav>
                                      </p:tavLst>
                                    </p:anim>
                                    <p:anim calcmode="lin" valueType="num">
                                      <p:cBhvr>
                                        <p:cTn id="44" dur="1500" fill="hold"/>
                                        <p:tgtEl>
                                          <p:spTgt spid="13"/>
                                        </p:tgtEl>
                                        <p:attrNameLst>
                                          <p:attrName>ppt_w</p:attrName>
                                        </p:attrNameLst>
                                      </p:cBhvr>
                                      <p:tavLst>
                                        <p:tav tm="0">
                                          <p:val>
                                            <p:strVal val="#ppt_w"/>
                                          </p:val>
                                        </p:tav>
                                        <p:tav tm="100000">
                                          <p:val>
                                            <p:strVal val="#ppt_w"/>
                                          </p:val>
                                        </p:tav>
                                      </p:tavLst>
                                    </p:anim>
                                    <p:anim calcmode="lin" valueType="num">
                                      <p:cBhvr>
                                        <p:cTn id="45" dur="1500" fill="hold"/>
                                        <p:tgtEl>
                                          <p:spTgt spid="13"/>
                                        </p:tgtEl>
                                        <p:attrNameLst>
                                          <p:attrName>ppt_h</p:attrName>
                                        </p:attrNameLst>
                                      </p:cBhvr>
                                      <p:tavLst>
                                        <p:tav tm="0">
                                          <p:val>
                                            <p:fltVal val="0"/>
                                          </p:val>
                                        </p:tav>
                                        <p:tav tm="100000">
                                          <p:val>
                                            <p:strVal val="#ppt_h"/>
                                          </p:val>
                                        </p:tav>
                                      </p:tavLst>
                                    </p:anim>
                                  </p:childTnLst>
                                </p:cTn>
                              </p:par>
                              <p:par>
                                <p:cTn id="46" presetID="17" presetClass="entr" presetSubtype="1" fill="hold" nodeType="withEffect">
                                  <p:stCondLst>
                                    <p:cond delay="1500"/>
                                  </p:stCondLst>
                                  <p:childTnLst>
                                    <p:set>
                                      <p:cBhvr>
                                        <p:cTn id="47" dur="1" fill="hold">
                                          <p:stCondLst>
                                            <p:cond delay="0"/>
                                          </p:stCondLst>
                                        </p:cTn>
                                        <p:tgtEl>
                                          <p:spTgt spid="14"/>
                                        </p:tgtEl>
                                        <p:attrNameLst>
                                          <p:attrName>style.visibility</p:attrName>
                                        </p:attrNameLst>
                                      </p:cBhvr>
                                      <p:to>
                                        <p:strVal val="visible"/>
                                      </p:to>
                                    </p:set>
                                    <p:anim calcmode="lin" valueType="num">
                                      <p:cBhvr>
                                        <p:cTn id="48" dur="1500" fill="hold"/>
                                        <p:tgtEl>
                                          <p:spTgt spid="14"/>
                                        </p:tgtEl>
                                        <p:attrNameLst>
                                          <p:attrName>ppt_x</p:attrName>
                                        </p:attrNameLst>
                                      </p:cBhvr>
                                      <p:tavLst>
                                        <p:tav tm="0">
                                          <p:val>
                                            <p:strVal val="#ppt_x"/>
                                          </p:val>
                                        </p:tav>
                                        <p:tav tm="100000">
                                          <p:val>
                                            <p:strVal val="#ppt_x"/>
                                          </p:val>
                                        </p:tav>
                                      </p:tavLst>
                                    </p:anim>
                                    <p:anim calcmode="lin" valueType="num">
                                      <p:cBhvr>
                                        <p:cTn id="49" dur="1500" fill="hold"/>
                                        <p:tgtEl>
                                          <p:spTgt spid="14"/>
                                        </p:tgtEl>
                                        <p:attrNameLst>
                                          <p:attrName>ppt_y</p:attrName>
                                        </p:attrNameLst>
                                      </p:cBhvr>
                                      <p:tavLst>
                                        <p:tav tm="0">
                                          <p:val>
                                            <p:strVal val="#ppt_y-#ppt_h/2"/>
                                          </p:val>
                                        </p:tav>
                                        <p:tav tm="100000">
                                          <p:val>
                                            <p:strVal val="#ppt_y"/>
                                          </p:val>
                                        </p:tav>
                                      </p:tavLst>
                                    </p:anim>
                                    <p:anim calcmode="lin" valueType="num">
                                      <p:cBhvr>
                                        <p:cTn id="50" dur="1500" fill="hold"/>
                                        <p:tgtEl>
                                          <p:spTgt spid="14"/>
                                        </p:tgtEl>
                                        <p:attrNameLst>
                                          <p:attrName>ppt_w</p:attrName>
                                        </p:attrNameLst>
                                      </p:cBhvr>
                                      <p:tavLst>
                                        <p:tav tm="0">
                                          <p:val>
                                            <p:strVal val="#ppt_w"/>
                                          </p:val>
                                        </p:tav>
                                        <p:tav tm="100000">
                                          <p:val>
                                            <p:strVal val="#ppt_w"/>
                                          </p:val>
                                        </p:tav>
                                      </p:tavLst>
                                    </p:anim>
                                    <p:anim calcmode="lin" valueType="num">
                                      <p:cBhvr>
                                        <p:cTn id="51" dur="1500" fill="hold"/>
                                        <p:tgtEl>
                                          <p:spTgt spid="14"/>
                                        </p:tgtEl>
                                        <p:attrNameLst>
                                          <p:attrName>ppt_h</p:attrName>
                                        </p:attrNameLst>
                                      </p:cBhvr>
                                      <p:tavLst>
                                        <p:tav tm="0">
                                          <p:val>
                                            <p:fltVal val="0"/>
                                          </p:val>
                                        </p:tav>
                                        <p:tav tm="100000">
                                          <p:val>
                                            <p:strVal val="#ppt_h"/>
                                          </p:val>
                                        </p:tav>
                                      </p:tavLst>
                                    </p:anim>
                                  </p:childTnLst>
                                </p:cTn>
                              </p:par>
                              <p:par>
                                <p:cTn id="52" presetID="23" presetClass="entr" presetSubtype="16" fill="hold" grpId="0" nodeType="withEffect">
                                  <p:stCondLst>
                                    <p:cond delay="2000"/>
                                  </p:stCondLst>
                                  <p:childTnLst>
                                    <p:set>
                                      <p:cBhvr>
                                        <p:cTn id="53" dur="1" fill="hold">
                                          <p:stCondLst>
                                            <p:cond delay="0"/>
                                          </p:stCondLst>
                                        </p:cTn>
                                        <p:tgtEl>
                                          <p:spTgt spid="45"/>
                                        </p:tgtEl>
                                        <p:attrNameLst>
                                          <p:attrName>style.visibility</p:attrName>
                                        </p:attrNameLst>
                                      </p:cBhvr>
                                      <p:to>
                                        <p:strVal val="visible"/>
                                      </p:to>
                                    </p:set>
                                    <p:anim calcmode="lin" valueType="num">
                                      <p:cBhvr>
                                        <p:cTn id="54" dur="1000" fill="hold"/>
                                        <p:tgtEl>
                                          <p:spTgt spid="45"/>
                                        </p:tgtEl>
                                        <p:attrNameLst>
                                          <p:attrName>ppt_w</p:attrName>
                                        </p:attrNameLst>
                                      </p:cBhvr>
                                      <p:tavLst>
                                        <p:tav tm="0">
                                          <p:val>
                                            <p:fltVal val="0"/>
                                          </p:val>
                                        </p:tav>
                                        <p:tav tm="100000">
                                          <p:val>
                                            <p:strVal val="#ppt_w"/>
                                          </p:val>
                                        </p:tav>
                                      </p:tavLst>
                                    </p:anim>
                                    <p:anim calcmode="lin" valueType="num">
                                      <p:cBhvr>
                                        <p:cTn id="55" dur="1000" fill="hold"/>
                                        <p:tgtEl>
                                          <p:spTgt spid="45"/>
                                        </p:tgtEl>
                                        <p:attrNameLst>
                                          <p:attrName>ppt_h</p:attrName>
                                        </p:attrNameLst>
                                      </p:cBhvr>
                                      <p:tavLst>
                                        <p:tav tm="0">
                                          <p:val>
                                            <p:fltVal val="0"/>
                                          </p:val>
                                        </p:tav>
                                        <p:tav tm="100000">
                                          <p:val>
                                            <p:strVal val="#ppt_h"/>
                                          </p:val>
                                        </p:tav>
                                      </p:tavLst>
                                    </p:anim>
                                  </p:childTnLst>
                                </p:cTn>
                              </p:par>
                              <p:par>
                                <p:cTn id="56" presetID="16" presetClass="entr" presetSubtype="37" fill="hold" grpId="0" nodeType="withEffect">
                                  <p:stCondLst>
                                    <p:cond delay="2000"/>
                                  </p:stCondLst>
                                  <p:childTnLst>
                                    <p:set>
                                      <p:cBhvr>
                                        <p:cTn id="57" dur="1" fill="hold">
                                          <p:stCondLst>
                                            <p:cond delay="0"/>
                                          </p:stCondLst>
                                        </p:cTn>
                                        <p:tgtEl>
                                          <p:spTgt spid="81"/>
                                        </p:tgtEl>
                                        <p:attrNameLst>
                                          <p:attrName>style.visibility</p:attrName>
                                        </p:attrNameLst>
                                      </p:cBhvr>
                                      <p:to>
                                        <p:strVal val="visible"/>
                                      </p:to>
                                    </p:set>
                                    <p:animEffect transition="in" filter="barn(outVertical)">
                                      <p:cBhvr>
                                        <p:cTn id="58" dur="1000"/>
                                        <p:tgtEl>
                                          <p:spTgt spid="81"/>
                                        </p:tgtEl>
                                      </p:cBhvr>
                                    </p:animEffect>
                                  </p:childTnLst>
                                </p:cTn>
                              </p:par>
                              <p:par>
                                <p:cTn id="59" presetID="12" presetClass="entr" presetSubtype="2" fill="hold" grpId="0" nodeType="withEffect">
                                  <p:stCondLst>
                                    <p:cond delay="2000"/>
                                  </p:stCondLst>
                                  <p:childTnLst>
                                    <p:set>
                                      <p:cBhvr>
                                        <p:cTn id="60" dur="1" fill="hold">
                                          <p:stCondLst>
                                            <p:cond delay="0"/>
                                          </p:stCondLst>
                                        </p:cTn>
                                        <p:tgtEl>
                                          <p:spTgt spid="7"/>
                                        </p:tgtEl>
                                        <p:attrNameLst>
                                          <p:attrName>style.visibility</p:attrName>
                                        </p:attrNameLst>
                                      </p:cBhvr>
                                      <p:to>
                                        <p:strVal val="visible"/>
                                      </p:to>
                                    </p:set>
                                    <p:anim calcmode="lin" valueType="num">
                                      <p:cBhvr additive="base">
                                        <p:cTn id="61" dur="1000"/>
                                        <p:tgtEl>
                                          <p:spTgt spid="7"/>
                                        </p:tgtEl>
                                        <p:attrNameLst>
                                          <p:attrName>ppt_x</p:attrName>
                                        </p:attrNameLst>
                                      </p:cBhvr>
                                      <p:tavLst>
                                        <p:tav tm="0">
                                          <p:val>
                                            <p:strVal val="#ppt_x+#ppt_w*1.125000"/>
                                          </p:val>
                                        </p:tav>
                                        <p:tav tm="100000">
                                          <p:val>
                                            <p:strVal val="#ppt_x"/>
                                          </p:val>
                                        </p:tav>
                                      </p:tavLst>
                                    </p:anim>
                                    <p:animEffect transition="in" filter="wipe(left)">
                                      <p:cBhvr>
                                        <p:cTn id="62" dur="1000"/>
                                        <p:tgtEl>
                                          <p:spTgt spid="7"/>
                                        </p:tgtEl>
                                      </p:cBhvr>
                                    </p:animEffect>
                                  </p:childTnLst>
                                </p:cTn>
                              </p:par>
                              <p:par>
                                <p:cTn id="63" presetID="12" presetClass="entr" presetSubtype="2" fill="hold" grpId="0" nodeType="withEffect">
                                  <p:stCondLst>
                                    <p:cond delay="2000"/>
                                  </p:stCondLst>
                                  <p:childTnLst>
                                    <p:set>
                                      <p:cBhvr>
                                        <p:cTn id="64" dur="1" fill="hold">
                                          <p:stCondLst>
                                            <p:cond delay="0"/>
                                          </p:stCondLst>
                                        </p:cTn>
                                        <p:tgtEl>
                                          <p:spTgt spid="56"/>
                                        </p:tgtEl>
                                        <p:attrNameLst>
                                          <p:attrName>style.visibility</p:attrName>
                                        </p:attrNameLst>
                                      </p:cBhvr>
                                      <p:to>
                                        <p:strVal val="visible"/>
                                      </p:to>
                                    </p:set>
                                    <p:anim calcmode="lin" valueType="num">
                                      <p:cBhvr additive="base">
                                        <p:cTn id="65" dur="1000"/>
                                        <p:tgtEl>
                                          <p:spTgt spid="56"/>
                                        </p:tgtEl>
                                        <p:attrNameLst>
                                          <p:attrName>ppt_x</p:attrName>
                                        </p:attrNameLst>
                                      </p:cBhvr>
                                      <p:tavLst>
                                        <p:tav tm="0">
                                          <p:val>
                                            <p:strVal val="#ppt_x+#ppt_w*1.125000"/>
                                          </p:val>
                                        </p:tav>
                                        <p:tav tm="100000">
                                          <p:val>
                                            <p:strVal val="#ppt_x"/>
                                          </p:val>
                                        </p:tav>
                                      </p:tavLst>
                                    </p:anim>
                                    <p:animEffect transition="in" filter="wipe(left)">
                                      <p:cBhvr>
                                        <p:cTn id="66" dur="1000"/>
                                        <p:tgtEl>
                                          <p:spTgt spid="56"/>
                                        </p:tgtEl>
                                      </p:cBhvr>
                                    </p:animEffect>
                                  </p:childTnLst>
                                </p:cTn>
                              </p:par>
                              <p:par>
                                <p:cTn id="67" presetID="12" presetClass="entr" presetSubtype="2" fill="hold" grpId="0" nodeType="withEffect">
                                  <p:stCondLst>
                                    <p:cond delay="2000"/>
                                  </p:stCondLst>
                                  <p:childTnLst>
                                    <p:set>
                                      <p:cBhvr>
                                        <p:cTn id="68" dur="1" fill="hold">
                                          <p:stCondLst>
                                            <p:cond delay="0"/>
                                          </p:stCondLst>
                                        </p:cTn>
                                        <p:tgtEl>
                                          <p:spTgt spid="60"/>
                                        </p:tgtEl>
                                        <p:attrNameLst>
                                          <p:attrName>style.visibility</p:attrName>
                                        </p:attrNameLst>
                                      </p:cBhvr>
                                      <p:to>
                                        <p:strVal val="visible"/>
                                      </p:to>
                                    </p:set>
                                    <p:anim calcmode="lin" valueType="num">
                                      <p:cBhvr additive="base">
                                        <p:cTn id="69" dur="1000"/>
                                        <p:tgtEl>
                                          <p:spTgt spid="60"/>
                                        </p:tgtEl>
                                        <p:attrNameLst>
                                          <p:attrName>ppt_x</p:attrName>
                                        </p:attrNameLst>
                                      </p:cBhvr>
                                      <p:tavLst>
                                        <p:tav tm="0">
                                          <p:val>
                                            <p:strVal val="#ppt_x+#ppt_w*1.125000"/>
                                          </p:val>
                                        </p:tav>
                                        <p:tav tm="100000">
                                          <p:val>
                                            <p:strVal val="#ppt_x"/>
                                          </p:val>
                                        </p:tav>
                                      </p:tavLst>
                                    </p:anim>
                                    <p:animEffect transition="in" filter="wipe(left)">
                                      <p:cBhvr>
                                        <p:cTn id="70" dur="1000"/>
                                        <p:tgtEl>
                                          <p:spTgt spid="60"/>
                                        </p:tgtEl>
                                      </p:cBhvr>
                                    </p:animEffect>
                                  </p:childTnLst>
                                </p:cTn>
                              </p:par>
                              <p:par>
                                <p:cTn id="71" presetID="12" presetClass="entr" presetSubtype="2" fill="hold" grpId="0" nodeType="withEffect">
                                  <p:stCondLst>
                                    <p:cond delay="2000"/>
                                  </p:stCondLst>
                                  <p:childTnLst>
                                    <p:set>
                                      <p:cBhvr>
                                        <p:cTn id="72" dur="1" fill="hold">
                                          <p:stCondLst>
                                            <p:cond delay="0"/>
                                          </p:stCondLst>
                                        </p:cTn>
                                        <p:tgtEl>
                                          <p:spTgt spid="78"/>
                                        </p:tgtEl>
                                        <p:attrNameLst>
                                          <p:attrName>style.visibility</p:attrName>
                                        </p:attrNameLst>
                                      </p:cBhvr>
                                      <p:to>
                                        <p:strVal val="visible"/>
                                      </p:to>
                                    </p:set>
                                    <p:anim calcmode="lin" valueType="num">
                                      <p:cBhvr additive="base">
                                        <p:cTn id="73" dur="1000"/>
                                        <p:tgtEl>
                                          <p:spTgt spid="78"/>
                                        </p:tgtEl>
                                        <p:attrNameLst>
                                          <p:attrName>ppt_x</p:attrName>
                                        </p:attrNameLst>
                                      </p:cBhvr>
                                      <p:tavLst>
                                        <p:tav tm="0">
                                          <p:val>
                                            <p:strVal val="#ppt_x+#ppt_w*1.125000"/>
                                          </p:val>
                                        </p:tav>
                                        <p:tav tm="100000">
                                          <p:val>
                                            <p:strVal val="#ppt_x"/>
                                          </p:val>
                                        </p:tav>
                                      </p:tavLst>
                                    </p:anim>
                                    <p:animEffect transition="in" filter="wipe(left)">
                                      <p:cBhvr>
                                        <p:cTn id="74" dur="1000"/>
                                        <p:tgtEl>
                                          <p:spTgt spid="78"/>
                                        </p:tgtEl>
                                      </p:cBhvr>
                                    </p:animEffect>
                                  </p:childTnLst>
                                </p:cTn>
                              </p:par>
                              <p:par>
                                <p:cTn id="75" presetID="10" presetClass="entr" presetSubtype="0" fill="hold" grpId="0" nodeType="withEffect">
                                  <p:stCondLst>
                                    <p:cond delay="2500"/>
                                  </p:stCondLst>
                                  <p:childTnLst>
                                    <p:set>
                                      <p:cBhvr>
                                        <p:cTn id="76" dur="1" fill="hold">
                                          <p:stCondLst>
                                            <p:cond delay="0"/>
                                          </p:stCondLst>
                                        </p:cTn>
                                        <p:tgtEl>
                                          <p:spTgt spid="3"/>
                                        </p:tgtEl>
                                        <p:attrNameLst>
                                          <p:attrName>style.visibility</p:attrName>
                                        </p:attrNameLst>
                                      </p:cBhvr>
                                      <p:to>
                                        <p:strVal val="visible"/>
                                      </p:to>
                                    </p:set>
                                    <p:animEffect transition="in" filter="fade">
                                      <p:cBhvr>
                                        <p:cTn id="77" dur="1000"/>
                                        <p:tgtEl>
                                          <p:spTgt spid="3"/>
                                        </p:tgtEl>
                                      </p:cBhvr>
                                    </p:animEffect>
                                  </p:childTnLst>
                                </p:cTn>
                              </p:par>
                              <p:par>
                                <p:cTn id="78" presetID="23" presetClass="entr" presetSubtype="16" fill="hold" nodeType="withEffect">
                                  <p:stCondLst>
                                    <p:cond delay="2500"/>
                                  </p:stCondLst>
                                  <p:childTnLst>
                                    <p:set>
                                      <p:cBhvr>
                                        <p:cTn id="79" dur="1" fill="hold">
                                          <p:stCondLst>
                                            <p:cond delay="0"/>
                                          </p:stCondLst>
                                        </p:cTn>
                                        <p:tgtEl>
                                          <p:spTgt spid="57"/>
                                        </p:tgtEl>
                                        <p:attrNameLst>
                                          <p:attrName>style.visibility</p:attrName>
                                        </p:attrNameLst>
                                      </p:cBhvr>
                                      <p:to>
                                        <p:strVal val="visible"/>
                                      </p:to>
                                    </p:set>
                                    <p:anim calcmode="lin" valueType="num">
                                      <p:cBhvr>
                                        <p:cTn id="80" dur="500" fill="hold"/>
                                        <p:tgtEl>
                                          <p:spTgt spid="57"/>
                                        </p:tgtEl>
                                        <p:attrNameLst>
                                          <p:attrName>ppt_w</p:attrName>
                                        </p:attrNameLst>
                                      </p:cBhvr>
                                      <p:tavLst>
                                        <p:tav tm="0">
                                          <p:val>
                                            <p:fltVal val="0"/>
                                          </p:val>
                                        </p:tav>
                                        <p:tav tm="100000">
                                          <p:val>
                                            <p:strVal val="#ppt_w"/>
                                          </p:val>
                                        </p:tav>
                                      </p:tavLst>
                                    </p:anim>
                                    <p:anim calcmode="lin" valueType="num">
                                      <p:cBhvr>
                                        <p:cTn id="81" dur="500" fill="hold"/>
                                        <p:tgtEl>
                                          <p:spTgt spid="57"/>
                                        </p:tgtEl>
                                        <p:attrNameLst>
                                          <p:attrName>ppt_h</p:attrName>
                                        </p:attrNameLst>
                                      </p:cBhvr>
                                      <p:tavLst>
                                        <p:tav tm="0">
                                          <p:val>
                                            <p:fltVal val="0"/>
                                          </p:val>
                                        </p:tav>
                                        <p:tav tm="100000">
                                          <p:val>
                                            <p:strVal val="#ppt_h"/>
                                          </p:val>
                                        </p:tav>
                                      </p:tavLst>
                                    </p:anim>
                                  </p:childTnLst>
                                </p:cTn>
                              </p:par>
                              <p:par>
                                <p:cTn id="82" presetID="12" presetClass="entr" presetSubtype="1" fill="hold" nodeType="withEffect">
                                  <p:stCondLst>
                                    <p:cond delay="2500"/>
                                  </p:stCondLst>
                                  <p:childTnLst>
                                    <p:set>
                                      <p:cBhvr>
                                        <p:cTn id="83" dur="1" fill="hold">
                                          <p:stCondLst>
                                            <p:cond delay="0"/>
                                          </p:stCondLst>
                                        </p:cTn>
                                        <p:tgtEl>
                                          <p:spTgt spid="23"/>
                                        </p:tgtEl>
                                        <p:attrNameLst>
                                          <p:attrName>style.visibility</p:attrName>
                                        </p:attrNameLst>
                                      </p:cBhvr>
                                      <p:to>
                                        <p:strVal val="visible"/>
                                      </p:to>
                                    </p:set>
                                    <p:anim calcmode="lin" valueType="num">
                                      <p:cBhvr additive="base">
                                        <p:cTn id="84" dur="1000"/>
                                        <p:tgtEl>
                                          <p:spTgt spid="23"/>
                                        </p:tgtEl>
                                        <p:attrNameLst>
                                          <p:attrName>ppt_y</p:attrName>
                                        </p:attrNameLst>
                                      </p:cBhvr>
                                      <p:tavLst>
                                        <p:tav tm="0">
                                          <p:val>
                                            <p:strVal val="#ppt_y-#ppt_h*1.125000"/>
                                          </p:val>
                                        </p:tav>
                                        <p:tav tm="100000">
                                          <p:val>
                                            <p:strVal val="#ppt_y"/>
                                          </p:val>
                                        </p:tav>
                                      </p:tavLst>
                                    </p:anim>
                                    <p:animEffect transition="in" filter="wipe(down)">
                                      <p:cBhvr>
                                        <p:cTn id="85" dur="1000"/>
                                        <p:tgtEl>
                                          <p:spTgt spid="23"/>
                                        </p:tgtEl>
                                      </p:cBhvr>
                                    </p:animEffect>
                                  </p:childTnLst>
                                </p:cTn>
                              </p:par>
                              <p:par>
                                <p:cTn id="86" presetID="23" presetClass="entr" presetSubtype="16" fill="hold" nodeType="withEffect">
                                  <p:stCondLst>
                                    <p:cond delay="3500"/>
                                  </p:stCondLst>
                                  <p:childTnLst>
                                    <p:set>
                                      <p:cBhvr>
                                        <p:cTn id="87" dur="1" fill="hold">
                                          <p:stCondLst>
                                            <p:cond delay="0"/>
                                          </p:stCondLst>
                                        </p:cTn>
                                        <p:tgtEl>
                                          <p:spTgt spid="64"/>
                                        </p:tgtEl>
                                        <p:attrNameLst>
                                          <p:attrName>style.visibility</p:attrName>
                                        </p:attrNameLst>
                                      </p:cBhvr>
                                      <p:to>
                                        <p:strVal val="visible"/>
                                      </p:to>
                                    </p:set>
                                    <p:anim calcmode="lin" valueType="num">
                                      <p:cBhvr>
                                        <p:cTn id="88" dur="500" fill="hold"/>
                                        <p:tgtEl>
                                          <p:spTgt spid="64"/>
                                        </p:tgtEl>
                                        <p:attrNameLst>
                                          <p:attrName>ppt_w</p:attrName>
                                        </p:attrNameLst>
                                      </p:cBhvr>
                                      <p:tavLst>
                                        <p:tav tm="0">
                                          <p:val>
                                            <p:fltVal val="0"/>
                                          </p:val>
                                        </p:tav>
                                        <p:tav tm="100000">
                                          <p:val>
                                            <p:strVal val="#ppt_w"/>
                                          </p:val>
                                        </p:tav>
                                      </p:tavLst>
                                    </p:anim>
                                    <p:anim calcmode="lin" valueType="num">
                                      <p:cBhvr>
                                        <p:cTn id="89" dur="500" fill="hold"/>
                                        <p:tgtEl>
                                          <p:spTgt spid="64"/>
                                        </p:tgtEl>
                                        <p:attrNameLst>
                                          <p:attrName>ppt_h</p:attrName>
                                        </p:attrNameLst>
                                      </p:cBhvr>
                                      <p:tavLst>
                                        <p:tav tm="0">
                                          <p:val>
                                            <p:fltVal val="0"/>
                                          </p:val>
                                        </p:tav>
                                        <p:tav tm="100000">
                                          <p:val>
                                            <p:strVal val="#ppt_h"/>
                                          </p:val>
                                        </p:tav>
                                      </p:tavLst>
                                    </p:anim>
                                  </p:childTnLst>
                                </p:cTn>
                              </p:par>
                              <p:par>
                                <p:cTn id="90" presetID="12" presetClass="entr" presetSubtype="1" fill="hold" nodeType="withEffect">
                                  <p:stCondLst>
                                    <p:cond delay="3500"/>
                                  </p:stCondLst>
                                  <p:childTnLst>
                                    <p:set>
                                      <p:cBhvr>
                                        <p:cTn id="91" dur="1" fill="hold">
                                          <p:stCondLst>
                                            <p:cond delay="0"/>
                                          </p:stCondLst>
                                        </p:cTn>
                                        <p:tgtEl>
                                          <p:spTgt spid="22"/>
                                        </p:tgtEl>
                                        <p:attrNameLst>
                                          <p:attrName>style.visibility</p:attrName>
                                        </p:attrNameLst>
                                      </p:cBhvr>
                                      <p:to>
                                        <p:strVal val="visible"/>
                                      </p:to>
                                    </p:set>
                                    <p:anim calcmode="lin" valueType="num">
                                      <p:cBhvr additive="base">
                                        <p:cTn id="92" dur="1000"/>
                                        <p:tgtEl>
                                          <p:spTgt spid="22"/>
                                        </p:tgtEl>
                                        <p:attrNameLst>
                                          <p:attrName>ppt_y</p:attrName>
                                        </p:attrNameLst>
                                      </p:cBhvr>
                                      <p:tavLst>
                                        <p:tav tm="0">
                                          <p:val>
                                            <p:strVal val="#ppt_y-#ppt_h*1.125000"/>
                                          </p:val>
                                        </p:tav>
                                        <p:tav tm="100000">
                                          <p:val>
                                            <p:strVal val="#ppt_y"/>
                                          </p:val>
                                        </p:tav>
                                      </p:tavLst>
                                    </p:anim>
                                    <p:animEffect transition="in" filter="wipe(down)">
                                      <p:cBhvr>
                                        <p:cTn id="93" dur="1000"/>
                                        <p:tgtEl>
                                          <p:spTgt spid="22"/>
                                        </p:tgtEl>
                                      </p:cBhvr>
                                    </p:animEffect>
                                  </p:childTnLst>
                                </p:cTn>
                              </p:par>
                              <p:par>
                                <p:cTn id="94" presetID="23" presetClass="entr" presetSubtype="16" fill="hold" nodeType="withEffect">
                                  <p:stCondLst>
                                    <p:cond delay="4500"/>
                                  </p:stCondLst>
                                  <p:childTnLst>
                                    <p:set>
                                      <p:cBhvr>
                                        <p:cTn id="95" dur="1" fill="hold">
                                          <p:stCondLst>
                                            <p:cond delay="0"/>
                                          </p:stCondLst>
                                        </p:cTn>
                                        <p:tgtEl>
                                          <p:spTgt spid="71"/>
                                        </p:tgtEl>
                                        <p:attrNameLst>
                                          <p:attrName>style.visibility</p:attrName>
                                        </p:attrNameLst>
                                      </p:cBhvr>
                                      <p:to>
                                        <p:strVal val="visible"/>
                                      </p:to>
                                    </p:set>
                                    <p:anim calcmode="lin" valueType="num">
                                      <p:cBhvr>
                                        <p:cTn id="96" dur="500" fill="hold"/>
                                        <p:tgtEl>
                                          <p:spTgt spid="71"/>
                                        </p:tgtEl>
                                        <p:attrNameLst>
                                          <p:attrName>ppt_w</p:attrName>
                                        </p:attrNameLst>
                                      </p:cBhvr>
                                      <p:tavLst>
                                        <p:tav tm="0">
                                          <p:val>
                                            <p:fltVal val="0"/>
                                          </p:val>
                                        </p:tav>
                                        <p:tav tm="100000">
                                          <p:val>
                                            <p:strVal val="#ppt_w"/>
                                          </p:val>
                                        </p:tav>
                                      </p:tavLst>
                                    </p:anim>
                                    <p:anim calcmode="lin" valueType="num">
                                      <p:cBhvr>
                                        <p:cTn id="97" dur="500" fill="hold"/>
                                        <p:tgtEl>
                                          <p:spTgt spid="71"/>
                                        </p:tgtEl>
                                        <p:attrNameLst>
                                          <p:attrName>ppt_h</p:attrName>
                                        </p:attrNameLst>
                                      </p:cBhvr>
                                      <p:tavLst>
                                        <p:tav tm="0">
                                          <p:val>
                                            <p:fltVal val="0"/>
                                          </p:val>
                                        </p:tav>
                                        <p:tav tm="100000">
                                          <p:val>
                                            <p:strVal val="#ppt_h"/>
                                          </p:val>
                                        </p:tav>
                                      </p:tavLst>
                                    </p:anim>
                                  </p:childTnLst>
                                </p:cTn>
                              </p:par>
                              <p:par>
                                <p:cTn id="98" presetID="12" presetClass="entr" presetSubtype="1" fill="hold" nodeType="withEffect">
                                  <p:stCondLst>
                                    <p:cond delay="4500"/>
                                  </p:stCondLst>
                                  <p:childTnLst>
                                    <p:set>
                                      <p:cBhvr>
                                        <p:cTn id="99" dur="1" fill="hold">
                                          <p:stCondLst>
                                            <p:cond delay="0"/>
                                          </p:stCondLst>
                                        </p:cTn>
                                        <p:tgtEl>
                                          <p:spTgt spid="18"/>
                                        </p:tgtEl>
                                        <p:attrNameLst>
                                          <p:attrName>style.visibility</p:attrName>
                                        </p:attrNameLst>
                                      </p:cBhvr>
                                      <p:to>
                                        <p:strVal val="visible"/>
                                      </p:to>
                                    </p:set>
                                    <p:anim calcmode="lin" valueType="num">
                                      <p:cBhvr additive="base">
                                        <p:cTn id="100" dur="1000"/>
                                        <p:tgtEl>
                                          <p:spTgt spid="18"/>
                                        </p:tgtEl>
                                        <p:attrNameLst>
                                          <p:attrName>ppt_y</p:attrName>
                                        </p:attrNameLst>
                                      </p:cBhvr>
                                      <p:tavLst>
                                        <p:tav tm="0">
                                          <p:val>
                                            <p:strVal val="#ppt_y-#ppt_h*1.125000"/>
                                          </p:val>
                                        </p:tav>
                                        <p:tav tm="100000">
                                          <p:val>
                                            <p:strVal val="#ppt_y"/>
                                          </p:val>
                                        </p:tav>
                                      </p:tavLst>
                                    </p:anim>
                                    <p:animEffect transition="in" filter="wipe(down)">
                                      <p:cBhvr>
                                        <p:cTn id="101"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 grpId="0" animBg="1"/>
      <p:bldP spid="3" grpId="0"/>
      <p:bldP spid="59" grpId="0" animBg="1"/>
      <p:bldP spid="45" grpId="0" animBg="1"/>
      <p:bldP spid="7" grpId="0" animBg="1"/>
      <p:bldP spid="56" grpId="0" animBg="1"/>
      <p:bldP spid="60" grpId="0" animBg="1"/>
      <p:bldP spid="78" grpId="0" animBg="1"/>
      <p:bldP spid="80" grpId="0"/>
      <p:bldP spid="8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1FE6C191-C009-924A-B0C9-BEBA27B5B102}"/>
              </a:ext>
            </a:extLst>
          </p:cNvPr>
          <p:cNvGrpSpPr/>
          <p:nvPr/>
        </p:nvGrpSpPr>
        <p:grpSpPr>
          <a:xfrm>
            <a:off x="1282190" y="2248085"/>
            <a:ext cx="1378636" cy="1237314"/>
            <a:chOff x="1282190" y="2248085"/>
            <a:chExt cx="1378636" cy="1237314"/>
          </a:xfrm>
        </p:grpSpPr>
        <p:sp>
          <p:nvSpPr>
            <p:cNvPr id="24" name="Freeform: Shape 23">
              <a:extLst>
                <a:ext uri="{FF2B5EF4-FFF2-40B4-BE49-F238E27FC236}">
                  <a16:creationId xmlns:a16="http://schemas.microsoft.com/office/drawing/2014/main" id="{E8B7826C-0FE0-403D-AE2C-5967A26632D6}"/>
                </a:ext>
              </a:extLst>
            </p:cNvPr>
            <p:cNvSpPr/>
            <p:nvPr/>
          </p:nvSpPr>
          <p:spPr>
            <a:xfrm>
              <a:off x="1282190" y="2248085"/>
              <a:ext cx="1378636" cy="1237314"/>
            </a:xfrm>
            <a:custGeom>
              <a:avLst/>
              <a:gdLst>
                <a:gd name="connsiteX0" fmla="*/ 495964 w 1378636"/>
                <a:gd name="connsiteY0" fmla="*/ 106 h 1237314"/>
                <a:gd name="connsiteX1" fmla="*/ 1372591 w 1378636"/>
                <a:gd name="connsiteY1" fmla="*/ 602279 h 1237314"/>
                <a:gd name="connsiteX2" fmla="*/ 190637 w 1378636"/>
                <a:gd name="connsiteY2" fmla="*/ 1219938 h 1237314"/>
                <a:gd name="connsiteX3" fmla="*/ 282310 w 1378636"/>
                <a:gd name="connsiteY3" fmla="*/ 594632 h 1237314"/>
                <a:gd name="connsiteX4" fmla="*/ 495964 w 1378636"/>
                <a:gd name="connsiteY4" fmla="*/ 106 h 1237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8636" h="1237314">
                  <a:moveTo>
                    <a:pt x="495964" y="106"/>
                  </a:moveTo>
                  <a:cubicBezTo>
                    <a:pt x="900603" y="-5721"/>
                    <a:pt x="1441907" y="229070"/>
                    <a:pt x="1372591" y="602279"/>
                  </a:cubicBezTo>
                  <a:cubicBezTo>
                    <a:pt x="1303981" y="976195"/>
                    <a:pt x="670982" y="1319327"/>
                    <a:pt x="190637" y="1219938"/>
                  </a:cubicBezTo>
                  <a:cubicBezTo>
                    <a:pt x="-289708" y="1120549"/>
                    <a:pt x="290069" y="724195"/>
                    <a:pt x="282310" y="594632"/>
                  </a:cubicBezTo>
                  <a:cubicBezTo>
                    <a:pt x="274666" y="465062"/>
                    <a:pt x="-76174" y="7841"/>
                    <a:pt x="495964" y="106"/>
                  </a:cubicBezTo>
                  <a:close/>
                </a:path>
              </a:pathLst>
            </a:custGeom>
            <a:gradFill flip="none" rotWithShape="1">
              <a:gsLst>
                <a:gs pos="0">
                  <a:srgbClr val="2D3192"/>
                </a:gs>
                <a:gs pos="96000">
                  <a:srgbClr val="1BFEFE"/>
                </a:gs>
              </a:gsLst>
              <a:path path="circle">
                <a:fillToRect l="100000" t="100000"/>
              </a:path>
              <a:tileRect r="-100000" b="-100000"/>
            </a:gradFill>
            <a:ln w="12700" cap="flat" cmpd="sng" algn="ctr">
              <a:noFill/>
              <a:prstDash val="solid"/>
              <a:miter lim="800000"/>
            </a:ln>
            <a:effectLst>
              <a:innerShdw blurRad="800100">
                <a:srgbClr val="FEFFFE">
                  <a:alpha val="64000"/>
                </a:srgbClr>
              </a:innerShdw>
            </a:effectLst>
          </p:spPr>
          <p:txBody>
            <a:bodyPr wrap="square" rtlCol="0" anchor="ctr">
              <a:noAutofit/>
            </a:bodyPr>
            <a:lstStyle/>
            <a:p>
              <a:pPr algn="ctr"/>
              <a:endParaRPr lang="en-US" kern="0" dirty="0">
                <a:solidFill>
                  <a:srgbClr val="FEFFFE"/>
                </a:solidFill>
                <a:latin typeface="Source Sans Pro"/>
              </a:endParaRPr>
            </a:p>
          </p:txBody>
        </p:sp>
        <p:sp>
          <p:nvSpPr>
            <p:cNvPr id="39" name="TextBox 38">
              <a:extLst>
                <a:ext uri="{FF2B5EF4-FFF2-40B4-BE49-F238E27FC236}">
                  <a16:creationId xmlns:a16="http://schemas.microsoft.com/office/drawing/2014/main" id="{CAD28C1A-41CC-468D-B3C4-2B14E8F78260}"/>
                </a:ext>
              </a:extLst>
            </p:cNvPr>
            <p:cNvSpPr txBox="1"/>
            <p:nvPr/>
          </p:nvSpPr>
          <p:spPr>
            <a:xfrm>
              <a:off x="1860057" y="2703507"/>
              <a:ext cx="298480" cy="338554"/>
            </a:xfrm>
            <a:prstGeom prst="rect">
              <a:avLst/>
            </a:prstGeom>
            <a:noFill/>
          </p:spPr>
          <p:txBody>
            <a:bodyPr wrap="none" rtlCol="0">
              <a:spAutoFit/>
            </a:bodyPr>
            <a:lstStyle/>
            <a:p>
              <a:pPr algn="ctr"/>
              <a:r>
                <a:rPr lang="en-US" sz="1600" dirty="0">
                  <a:solidFill>
                    <a:schemeClr val="bg1"/>
                  </a:solidFill>
                  <a:latin typeface="Century Gothic" panose="020B0502020202020204" pitchFamily="34" charset="0"/>
                </a:rPr>
                <a:t>1</a:t>
              </a:r>
            </a:p>
          </p:txBody>
        </p:sp>
      </p:grpSp>
      <p:grpSp>
        <p:nvGrpSpPr>
          <p:cNvPr id="3" name="Group 2">
            <a:extLst>
              <a:ext uri="{FF2B5EF4-FFF2-40B4-BE49-F238E27FC236}">
                <a16:creationId xmlns:a16="http://schemas.microsoft.com/office/drawing/2014/main" id="{11267357-4A5E-F547-A96A-E79087509DBD}"/>
              </a:ext>
            </a:extLst>
          </p:cNvPr>
          <p:cNvGrpSpPr/>
          <p:nvPr/>
        </p:nvGrpSpPr>
        <p:grpSpPr>
          <a:xfrm>
            <a:off x="3344265" y="2245360"/>
            <a:ext cx="1245112" cy="1268346"/>
            <a:chOff x="3344265" y="2245360"/>
            <a:chExt cx="1245112" cy="1268346"/>
          </a:xfrm>
        </p:grpSpPr>
        <p:sp>
          <p:nvSpPr>
            <p:cNvPr id="8" name="Oval 11">
              <a:extLst>
                <a:ext uri="{FF2B5EF4-FFF2-40B4-BE49-F238E27FC236}">
                  <a16:creationId xmlns:a16="http://schemas.microsoft.com/office/drawing/2014/main" id="{97BD8CC3-398F-4815-A2C3-9F3A4211AD37}"/>
                </a:ext>
              </a:extLst>
            </p:cNvPr>
            <p:cNvSpPr/>
            <p:nvPr/>
          </p:nvSpPr>
          <p:spPr>
            <a:xfrm>
              <a:off x="3344265" y="2245360"/>
              <a:ext cx="1245112" cy="1268346"/>
            </a:xfrm>
            <a:custGeom>
              <a:avLst/>
              <a:gdLst>
                <a:gd name="connsiteX0" fmla="*/ 0 w 2377028"/>
                <a:gd name="connsiteY0" fmla="*/ 1188514 h 2377028"/>
                <a:gd name="connsiteX1" fmla="*/ 1188514 w 2377028"/>
                <a:gd name="connsiteY1" fmla="*/ 0 h 2377028"/>
                <a:gd name="connsiteX2" fmla="*/ 2377028 w 2377028"/>
                <a:gd name="connsiteY2" fmla="*/ 1188514 h 2377028"/>
                <a:gd name="connsiteX3" fmla="*/ 1188514 w 2377028"/>
                <a:gd name="connsiteY3" fmla="*/ 2377028 h 2377028"/>
                <a:gd name="connsiteX4" fmla="*/ 0 w 2377028"/>
                <a:gd name="connsiteY4" fmla="*/ 1188514 h 2377028"/>
                <a:gd name="connsiteX0" fmla="*/ 1750 w 2378778"/>
                <a:gd name="connsiteY0" fmla="*/ 1323425 h 2511939"/>
                <a:gd name="connsiteX1" fmla="*/ 1415116 w 2378778"/>
                <a:gd name="connsiteY1" fmla="*/ 0 h 2511939"/>
                <a:gd name="connsiteX2" fmla="*/ 2378778 w 2378778"/>
                <a:gd name="connsiteY2" fmla="*/ 1323425 h 2511939"/>
                <a:gd name="connsiteX3" fmla="*/ 1190264 w 2378778"/>
                <a:gd name="connsiteY3" fmla="*/ 2511939 h 2511939"/>
                <a:gd name="connsiteX4" fmla="*/ 1750 w 2378778"/>
                <a:gd name="connsiteY4" fmla="*/ 1323425 h 2511939"/>
                <a:gd name="connsiteX0" fmla="*/ 1500 w 2378528"/>
                <a:gd name="connsiteY0" fmla="*/ 1323425 h 2841723"/>
                <a:gd name="connsiteX1" fmla="*/ 1414866 w 2378528"/>
                <a:gd name="connsiteY1" fmla="*/ 0 h 2841723"/>
                <a:gd name="connsiteX2" fmla="*/ 2378528 w 2378528"/>
                <a:gd name="connsiteY2" fmla="*/ 1323425 h 2841723"/>
                <a:gd name="connsiteX3" fmla="*/ 1205004 w 2378528"/>
                <a:gd name="connsiteY3" fmla="*/ 2841723 h 2841723"/>
                <a:gd name="connsiteX4" fmla="*/ 1500 w 2378528"/>
                <a:gd name="connsiteY4" fmla="*/ 1323425 h 2841723"/>
                <a:gd name="connsiteX0" fmla="*/ 1575 w 2378603"/>
                <a:gd name="connsiteY0" fmla="*/ 1323425 h 2916436"/>
                <a:gd name="connsiteX1" fmla="*/ 1414941 w 2378603"/>
                <a:gd name="connsiteY1" fmla="*/ 0 h 2916436"/>
                <a:gd name="connsiteX2" fmla="*/ 2378603 w 2378603"/>
                <a:gd name="connsiteY2" fmla="*/ 1323425 h 2916436"/>
                <a:gd name="connsiteX3" fmla="*/ 1205079 w 2378603"/>
                <a:gd name="connsiteY3" fmla="*/ 2841723 h 2916436"/>
                <a:gd name="connsiteX4" fmla="*/ 1575 w 2378603"/>
                <a:gd name="connsiteY4" fmla="*/ 1323425 h 2916436"/>
                <a:gd name="connsiteX0" fmla="*/ 55 w 2377083"/>
                <a:gd name="connsiteY0" fmla="*/ 1323425 h 2757791"/>
                <a:gd name="connsiteX1" fmla="*/ 1413421 w 2377083"/>
                <a:gd name="connsiteY1" fmla="*/ 0 h 2757791"/>
                <a:gd name="connsiteX2" fmla="*/ 2377083 w 2377083"/>
                <a:gd name="connsiteY2" fmla="*/ 1323425 h 2757791"/>
                <a:gd name="connsiteX3" fmla="*/ 1458391 w 2377083"/>
                <a:gd name="connsiteY3" fmla="*/ 2676831 h 2757791"/>
                <a:gd name="connsiteX4" fmla="*/ 55 w 2377083"/>
                <a:gd name="connsiteY4" fmla="*/ 1323425 h 2757791"/>
                <a:gd name="connsiteX0" fmla="*/ 55 w 2501129"/>
                <a:gd name="connsiteY0" fmla="*/ 1323425 h 2757791"/>
                <a:gd name="connsiteX1" fmla="*/ 1413421 w 2501129"/>
                <a:gd name="connsiteY1" fmla="*/ 0 h 2757791"/>
                <a:gd name="connsiteX2" fmla="*/ 2377083 w 2501129"/>
                <a:gd name="connsiteY2" fmla="*/ 1323425 h 2757791"/>
                <a:gd name="connsiteX3" fmla="*/ 1458391 w 2501129"/>
                <a:gd name="connsiteY3" fmla="*/ 2676831 h 2757791"/>
                <a:gd name="connsiteX4" fmla="*/ 55 w 2501129"/>
                <a:gd name="connsiteY4" fmla="*/ 1323425 h 2757791"/>
                <a:gd name="connsiteX0" fmla="*/ 41 w 2436981"/>
                <a:gd name="connsiteY0" fmla="*/ 1323761 h 2677347"/>
                <a:gd name="connsiteX1" fmla="*/ 1413407 w 2436981"/>
                <a:gd name="connsiteY1" fmla="*/ 336 h 2677347"/>
                <a:gd name="connsiteX2" fmla="*/ 2332099 w 2436981"/>
                <a:gd name="connsiteY2" fmla="*/ 1233820 h 2677347"/>
                <a:gd name="connsiteX3" fmla="*/ 1458377 w 2436981"/>
                <a:gd name="connsiteY3" fmla="*/ 2677167 h 2677347"/>
                <a:gd name="connsiteX4" fmla="*/ 41 w 2436981"/>
                <a:gd name="connsiteY4" fmla="*/ 1323761 h 2677347"/>
                <a:gd name="connsiteX0" fmla="*/ 73 w 2485662"/>
                <a:gd name="connsiteY0" fmla="*/ 1324150 h 2677736"/>
                <a:gd name="connsiteX1" fmla="*/ 1413439 w 2485662"/>
                <a:gd name="connsiteY1" fmla="*/ 725 h 2677736"/>
                <a:gd name="connsiteX2" fmla="*/ 2332131 w 2485662"/>
                <a:gd name="connsiteY2" fmla="*/ 1234209 h 2677736"/>
                <a:gd name="connsiteX3" fmla="*/ 1458409 w 2485662"/>
                <a:gd name="connsiteY3" fmla="*/ 2677556 h 2677736"/>
                <a:gd name="connsiteX4" fmla="*/ 73 w 2485662"/>
                <a:gd name="connsiteY4" fmla="*/ 1324150 h 2677736"/>
                <a:gd name="connsiteX0" fmla="*/ 39 w 2485628"/>
                <a:gd name="connsiteY0" fmla="*/ 1325471 h 2679394"/>
                <a:gd name="connsiteX1" fmla="*/ 1413405 w 2485628"/>
                <a:gd name="connsiteY1" fmla="*/ 2046 h 2679394"/>
                <a:gd name="connsiteX2" fmla="*/ 2332097 w 2485628"/>
                <a:gd name="connsiteY2" fmla="*/ 1235530 h 2679394"/>
                <a:gd name="connsiteX3" fmla="*/ 1458375 w 2485628"/>
                <a:gd name="connsiteY3" fmla="*/ 2678877 h 2679394"/>
                <a:gd name="connsiteX4" fmla="*/ 39 w 2485628"/>
                <a:gd name="connsiteY4" fmla="*/ 1325471 h 2679394"/>
                <a:gd name="connsiteX0" fmla="*/ 55 w 2485644"/>
                <a:gd name="connsiteY0" fmla="*/ 1325471 h 2691543"/>
                <a:gd name="connsiteX1" fmla="*/ 1413421 w 2485644"/>
                <a:gd name="connsiteY1" fmla="*/ 2046 h 2691543"/>
                <a:gd name="connsiteX2" fmla="*/ 2332113 w 2485644"/>
                <a:gd name="connsiteY2" fmla="*/ 1235530 h 2691543"/>
                <a:gd name="connsiteX3" fmla="*/ 1458391 w 2485644"/>
                <a:gd name="connsiteY3" fmla="*/ 2678877 h 2691543"/>
                <a:gd name="connsiteX4" fmla="*/ 55 w 2485644"/>
                <a:gd name="connsiteY4" fmla="*/ 1325471 h 2691543"/>
                <a:gd name="connsiteX0" fmla="*/ 41 w 2605840"/>
                <a:gd name="connsiteY0" fmla="*/ 1323569 h 2677212"/>
                <a:gd name="connsiteX1" fmla="*/ 1413407 w 2605840"/>
                <a:gd name="connsiteY1" fmla="*/ 144 h 2677212"/>
                <a:gd name="connsiteX2" fmla="*/ 2511981 w 2605840"/>
                <a:gd name="connsiteY2" fmla="*/ 1263609 h 2677212"/>
                <a:gd name="connsiteX3" fmla="*/ 1458377 w 2605840"/>
                <a:gd name="connsiteY3" fmla="*/ 2676975 h 2677212"/>
                <a:gd name="connsiteX4" fmla="*/ 41 w 2605840"/>
                <a:gd name="connsiteY4" fmla="*/ 1323569 h 2677212"/>
                <a:gd name="connsiteX0" fmla="*/ 41 w 2626754"/>
                <a:gd name="connsiteY0" fmla="*/ 1345977 h 2699620"/>
                <a:gd name="connsiteX1" fmla="*/ 1413407 w 2626754"/>
                <a:gd name="connsiteY1" fmla="*/ 22552 h 2699620"/>
                <a:gd name="connsiteX2" fmla="*/ 2511981 w 2626754"/>
                <a:gd name="connsiteY2" fmla="*/ 1286017 h 2699620"/>
                <a:gd name="connsiteX3" fmla="*/ 1458377 w 2626754"/>
                <a:gd name="connsiteY3" fmla="*/ 2699383 h 2699620"/>
                <a:gd name="connsiteX4" fmla="*/ 41 w 2626754"/>
                <a:gd name="connsiteY4" fmla="*/ 1345977 h 2699620"/>
                <a:gd name="connsiteX0" fmla="*/ 21859 w 2648572"/>
                <a:gd name="connsiteY0" fmla="*/ 1344382 h 2697996"/>
                <a:gd name="connsiteX1" fmla="*/ 1435225 w 2648572"/>
                <a:gd name="connsiteY1" fmla="*/ 20957 h 2697996"/>
                <a:gd name="connsiteX2" fmla="*/ 2533799 w 2648572"/>
                <a:gd name="connsiteY2" fmla="*/ 1284422 h 2697996"/>
                <a:gd name="connsiteX3" fmla="*/ 1480195 w 2648572"/>
                <a:gd name="connsiteY3" fmla="*/ 2697788 h 2697996"/>
                <a:gd name="connsiteX4" fmla="*/ 21859 w 2648572"/>
                <a:gd name="connsiteY4" fmla="*/ 1344382 h 2697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8572" h="2697996">
                  <a:moveTo>
                    <a:pt x="21859" y="1344382"/>
                  </a:moveTo>
                  <a:cubicBezTo>
                    <a:pt x="-150528" y="328617"/>
                    <a:pt x="731755" y="-103961"/>
                    <a:pt x="1435225" y="20957"/>
                  </a:cubicBezTo>
                  <a:cubicBezTo>
                    <a:pt x="2138695" y="145875"/>
                    <a:pt x="2953524" y="523093"/>
                    <a:pt x="2533799" y="1284422"/>
                  </a:cubicBezTo>
                  <a:cubicBezTo>
                    <a:pt x="2114074" y="2045751"/>
                    <a:pt x="1898852" y="2687795"/>
                    <a:pt x="1480195" y="2697788"/>
                  </a:cubicBezTo>
                  <a:cubicBezTo>
                    <a:pt x="1061538" y="2707781"/>
                    <a:pt x="194246" y="2360147"/>
                    <a:pt x="21859" y="1344382"/>
                  </a:cubicBezTo>
                  <a:close/>
                </a:path>
              </a:pathLst>
            </a:custGeom>
            <a:gradFill flip="none" rotWithShape="1">
              <a:gsLst>
                <a:gs pos="0">
                  <a:srgbClr val="2D3192"/>
                </a:gs>
                <a:gs pos="96000">
                  <a:srgbClr val="1BFEFE"/>
                </a:gs>
              </a:gsLst>
              <a:path path="circle">
                <a:fillToRect l="100000" t="100000"/>
              </a:path>
              <a:tileRect r="-100000" b="-100000"/>
            </a:gradFill>
            <a:ln w="12700" cap="flat" cmpd="sng" algn="ctr">
              <a:noFill/>
              <a:prstDash val="solid"/>
              <a:miter lim="800000"/>
            </a:ln>
            <a:effectLst>
              <a:innerShdw blurRad="800100">
                <a:srgbClr val="FEFFFE">
                  <a:alpha val="64000"/>
                </a:srgbClr>
              </a:innerShdw>
            </a:effectLst>
          </p:spPr>
          <p:txBody>
            <a:bodyPr rtlCol="0" anchor="ctr"/>
            <a:lstStyle/>
            <a:p>
              <a:pPr algn="ctr"/>
              <a:endParaRPr lang="en-US" kern="0" dirty="0">
                <a:solidFill>
                  <a:srgbClr val="FEFFFE"/>
                </a:solidFill>
                <a:latin typeface="Source Sans Pro"/>
              </a:endParaRPr>
            </a:p>
          </p:txBody>
        </p:sp>
        <p:sp>
          <p:nvSpPr>
            <p:cNvPr id="41" name="TextBox 40">
              <a:extLst>
                <a:ext uri="{FF2B5EF4-FFF2-40B4-BE49-F238E27FC236}">
                  <a16:creationId xmlns:a16="http://schemas.microsoft.com/office/drawing/2014/main" id="{69C98EE7-64AC-4C6F-97E9-0D6B7B3F1EA0}"/>
                </a:ext>
              </a:extLst>
            </p:cNvPr>
            <p:cNvSpPr txBox="1"/>
            <p:nvPr/>
          </p:nvSpPr>
          <p:spPr>
            <a:xfrm>
              <a:off x="3832637" y="2703507"/>
              <a:ext cx="298480" cy="338554"/>
            </a:xfrm>
            <a:prstGeom prst="rect">
              <a:avLst/>
            </a:prstGeom>
            <a:noFill/>
          </p:spPr>
          <p:txBody>
            <a:bodyPr wrap="none" rtlCol="0">
              <a:spAutoFit/>
            </a:bodyPr>
            <a:lstStyle/>
            <a:p>
              <a:pPr algn="ctr"/>
              <a:r>
                <a:rPr lang="en-US" sz="1600" dirty="0">
                  <a:solidFill>
                    <a:schemeClr val="bg1"/>
                  </a:solidFill>
                  <a:latin typeface="Century Gothic" panose="020B0502020202020204" pitchFamily="34" charset="0"/>
                </a:rPr>
                <a:t>2</a:t>
              </a:r>
            </a:p>
          </p:txBody>
        </p:sp>
      </p:grpSp>
      <p:grpSp>
        <p:nvGrpSpPr>
          <p:cNvPr id="5" name="Group 4">
            <a:extLst>
              <a:ext uri="{FF2B5EF4-FFF2-40B4-BE49-F238E27FC236}">
                <a16:creationId xmlns:a16="http://schemas.microsoft.com/office/drawing/2014/main" id="{CFD70DF4-7CCF-E645-9645-8E93A06E136E}"/>
              </a:ext>
            </a:extLst>
          </p:cNvPr>
          <p:cNvGrpSpPr/>
          <p:nvPr/>
        </p:nvGrpSpPr>
        <p:grpSpPr>
          <a:xfrm>
            <a:off x="5340848" y="2215576"/>
            <a:ext cx="1311494" cy="1327914"/>
            <a:chOff x="5340848" y="2215576"/>
            <a:chExt cx="1311494" cy="1327914"/>
          </a:xfrm>
        </p:grpSpPr>
        <p:sp>
          <p:nvSpPr>
            <p:cNvPr id="9" name="Oval 15">
              <a:extLst>
                <a:ext uri="{FF2B5EF4-FFF2-40B4-BE49-F238E27FC236}">
                  <a16:creationId xmlns:a16="http://schemas.microsoft.com/office/drawing/2014/main" id="{EDAA3F17-C1FD-423B-90A7-91A82425578D}"/>
                </a:ext>
              </a:extLst>
            </p:cNvPr>
            <p:cNvSpPr/>
            <p:nvPr/>
          </p:nvSpPr>
          <p:spPr>
            <a:xfrm>
              <a:off x="5340848" y="2215576"/>
              <a:ext cx="1311494" cy="1327914"/>
            </a:xfrm>
            <a:custGeom>
              <a:avLst/>
              <a:gdLst>
                <a:gd name="connsiteX0" fmla="*/ 0 w 2597576"/>
                <a:gd name="connsiteY0" fmla="*/ 1298788 h 2597576"/>
                <a:gd name="connsiteX1" fmla="*/ 1298788 w 2597576"/>
                <a:gd name="connsiteY1" fmla="*/ 0 h 2597576"/>
                <a:gd name="connsiteX2" fmla="*/ 2597576 w 2597576"/>
                <a:gd name="connsiteY2" fmla="*/ 1298788 h 2597576"/>
                <a:gd name="connsiteX3" fmla="*/ 1298788 w 2597576"/>
                <a:gd name="connsiteY3" fmla="*/ 2597576 h 2597576"/>
                <a:gd name="connsiteX4" fmla="*/ 0 w 2597576"/>
                <a:gd name="connsiteY4" fmla="*/ 1298788 h 2597576"/>
                <a:gd name="connsiteX0" fmla="*/ 745 w 2598321"/>
                <a:gd name="connsiteY0" fmla="*/ 1328768 h 2627556"/>
                <a:gd name="connsiteX1" fmla="*/ 1449434 w 2598321"/>
                <a:gd name="connsiteY1" fmla="*/ 0 h 2627556"/>
                <a:gd name="connsiteX2" fmla="*/ 2598321 w 2598321"/>
                <a:gd name="connsiteY2" fmla="*/ 1328768 h 2627556"/>
                <a:gd name="connsiteX3" fmla="*/ 1299533 w 2598321"/>
                <a:gd name="connsiteY3" fmla="*/ 2627556 h 2627556"/>
                <a:gd name="connsiteX4" fmla="*/ 745 w 2598321"/>
                <a:gd name="connsiteY4" fmla="*/ 1328768 h 2627556"/>
                <a:gd name="connsiteX0" fmla="*/ 891 w 2598467"/>
                <a:gd name="connsiteY0" fmla="*/ 1328768 h 2711731"/>
                <a:gd name="connsiteX1" fmla="*/ 1449580 w 2598467"/>
                <a:gd name="connsiteY1" fmla="*/ 0 h 2711731"/>
                <a:gd name="connsiteX2" fmla="*/ 2598467 w 2598467"/>
                <a:gd name="connsiteY2" fmla="*/ 1328768 h 2711731"/>
                <a:gd name="connsiteX3" fmla="*/ 1299679 w 2598467"/>
                <a:gd name="connsiteY3" fmla="*/ 2627556 h 2711731"/>
                <a:gd name="connsiteX4" fmla="*/ 891 w 2598467"/>
                <a:gd name="connsiteY4" fmla="*/ 1328768 h 2711731"/>
                <a:gd name="connsiteX0" fmla="*/ 41048 w 2638624"/>
                <a:gd name="connsiteY0" fmla="*/ 1328768 h 2711731"/>
                <a:gd name="connsiteX1" fmla="*/ 1489737 w 2638624"/>
                <a:gd name="connsiteY1" fmla="*/ 0 h 2711731"/>
                <a:gd name="connsiteX2" fmla="*/ 2638624 w 2638624"/>
                <a:gd name="connsiteY2" fmla="*/ 1328768 h 2711731"/>
                <a:gd name="connsiteX3" fmla="*/ 1339836 w 2638624"/>
                <a:gd name="connsiteY3" fmla="*/ 2627556 h 2711731"/>
                <a:gd name="connsiteX4" fmla="*/ 41048 w 2638624"/>
                <a:gd name="connsiteY4" fmla="*/ 1328768 h 2711731"/>
                <a:gd name="connsiteX0" fmla="*/ 41048 w 2688152"/>
                <a:gd name="connsiteY0" fmla="*/ 1328768 h 2721806"/>
                <a:gd name="connsiteX1" fmla="*/ 1489737 w 2688152"/>
                <a:gd name="connsiteY1" fmla="*/ 0 h 2721806"/>
                <a:gd name="connsiteX2" fmla="*/ 2638624 w 2688152"/>
                <a:gd name="connsiteY2" fmla="*/ 1328768 h 2721806"/>
                <a:gd name="connsiteX3" fmla="*/ 1339836 w 2688152"/>
                <a:gd name="connsiteY3" fmla="*/ 2627556 h 2721806"/>
                <a:gd name="connsiteX4" fmla="*/ 41048 w 2688152"/>
                <a:gd name="connsiteY4" fmla="*/ 1328768 h 27218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88152" h="2721806">
                  <a:moveTo>
                    <a:pt x="41048" y="1328768"/>
                  </a:moveTo>
                  <a:cubicBezTo>
                    <a:pt x="260903" y="636010"/>
                    <a:pt x="772436" y="0"/>
                    <a:pt x="1489737" y="0"/>
                  </a:cubicBezTo>
                  <a:cubicBezTo>
                    <a:pt x="2207038" y="0"/>
                    <a:pt x="2878467" y="461565"/>
                    <a:pt x="2638624" y="1328768"/>
                  </a:cubicBezTo>
                  <a:cubicBezTo>
                    <a:pt x="2398781" y="2195971"/>
                    <a:pt x="2162068" y="3002310"/>
                    <a:pt x="1339836" y="2627556"/>
                  </a:cubicBezTo>
                  <a:cubicBezTo>
                    <a:pt x="517604" y="2252802"/>
                    <a:pt x="-178807" y="2021526"/>
                    <a:pt x="41048" y="1328768"/>
                  </a:cubicBezTo>
                  <a:close/>
                </a:path>
              </a:pathLst>
            </a:custGeom>
            <a:gradFill flip="none" rotWithShape="1">
              <a:gsLst>
                <a:gs pos="0">
                  <a:srgbClr val="2D3192"/>
                </a:gs>
                <a:gs pos="96000">
                  <a:srgbClr val="1BFEFE"/>
                </a:gs>
              </a:gsLst>
              <a:path path="circle">
                <a:fillToRect l="100000" t="100000"/>
              </a:path>
              <a:tileRect r="-100000" b="-100000"/>
            </a:gradFill>
            <a:ln w="12700" cap="flat" cmpd="sng" algn="ctr">
              <a:noFill/>
              <a:prstDash val="solid"/>
              <a:miter lim="800000"/>
            </a:ln>
            <a:effectLst>
              <a:innerShdw blurRad="800100">
                <a:srgbClr val="FEFFFE">
                  <a:alpha val="64000"/>
                </a:srgbClr>
              </a:innerShdw>
            </a:effectLst>
          </p:spPr>
          <p:txBody>
            <a:bodyPr rtlCol="0" anchor="ctr"/>
            <a:lstStyle/>
            <a:p>
              <a:pPr algn="ctr"/>
              <a:endParaRPr lang="en-US" kern="0" dirty="0">
                <a:solidFill>
                  <a:srgbClr val="FEFFFE"/>
                </a:solidFill>
                <a:latin typeface="Source Sans Pro"/>
              </a:endParaRPr>
            </a:p>
          </p:txBody>
        </p:sp>
        <p:sp>
          <p:nvSpPr>
            <p:cNvPr id="42" name="TextBox 41">
              <a:extLst>
                <a:ext uri="{FF2B5EF4-FFF2-40B4-BE49-F238E27FC236}">
                  <a16:creationId xmlns:a16="http://schemas.microsoft.com/office/drawing/2014/main" id="{352B65C2-9594-4D7F-AA61-11CA1E2E36F3}"/>
                </a:ext>
              </a:extLst>
            </p:cNvPr>
            <p:cNvSpPr txBox="1"/>
            <p:nvPr/>
          </p:nvSpPr>
          <p:spPr>
            <a:xfrm>
              <a:off x="5911900" y="2703507"/>
              <a:ext cx="298480" cy="338554"/>
            </a:xfrm>
            <a:prstGeom prst="rect">
              <a:avLst/>
            </a:prstGeom>
            <a:noFill/>
          </p:spPr>
          <p:txBody>
            <a:bodyPr wrap="none" rtlCol="0">
              <a:spAutoFit/>
            </a:bodyPr>
            <a:lstStyle/>
            <a:p>
              <a:pPr algn="ctr"/>
              <a:r>
                <a:rPr lang="en-US" sz="1600" dirty="0">
                  <a:solidFill>
                    <a:schemeClr val="bg1"/>
                  </a:solidFill>
                  <a:latin typeface="Century Gothic" panose="020B0502020202020204" pitchFamily="34" charset="0"/>
                </a:rPr>
                <a:t>3</a:t>
              </a:r>
            </a:p>
          </p:txBody>
        </p:sp>
      </p:grpSp>
      <p:grpSp>
        <p:nvGrpSpPr>
          <p:cNvPr id="6" name="Group 5">
            <a:extLst>
              <a:ext uri="{FF2B5EF4-FFF2-40B4-BE49-F238E27FC236}">
                <a16:creationId xmlns:a16="http://schemas.microsoft.com/office/drawing/2014/main" id="{C562F2C1-1147-814F-B1CD-119BF446A088}"/>
              </a:ext>
            </a:extLst>
          </p:cNvPr>
          <p:cNvGrpSpPr/>
          <p:nvPr/>
        </p:nvGrpSpPr>
        <p:grpSpPr>
          <a:xfrm>
            <a:off x="7403813" y="2245360"/>
            <a:ext cx="1262852" cy="1268346"/>
            <a:chOff x="7403813" y="2245360"/>
            <a:chExt cx="1262852" cy="1268346"/>
          </a:xfrm>
        </p:grpSpPr>
        <p:sp>
          <p:nvSpPr>
            <p:cNvPr id="4" name="Picture Placeholder 1">
              <a:extLst>
                <a:ext uri="{FF2B5EF4-FFF2-40B4-BE49-F238E27FC236}">
                  <a16:creationId xmlns:a16="http://schemas.microsoft.com/office/drawing/2014/main" id="{4405351B-6C0F-4D19-9B7D-B989E83B65AB}"/>
                </a:ext>
              </a:extLst>
            </p:cNvPr>
            <p:cNvSpPr txBox="1">
              <a:spLocks/>
            </p:cNvSpPr>
            <p:nvPr/>
          </p:nvSpPr>
          <p:spPr>
            <a:xfrm>
              <a:off x="7403813" y="2245360"/>
              <a:ext cx="1262852" cy="1268346"/>
            </a:xfrm>
            <a:custGeom>
              <a:avLst/>
              <a:gdLst>
                <a:gd name="connsiteX0" fmla="*/ 1340449 w 2358427"/>
                <a:gd name="connsiteY0" fmla="*/ 2 h 2368688"/>
                <a:gd name="connsiteX1" fmla="*/ 2354016 w 2358427"/>
                <a:gd name="connsiteY1" fmla="*/ 1164156 h 2368688"/>
                <a:gd name="connsiteX2" fmla="*/ 1196775 w 2358427"/>
                <a:gd name="connsiteY2" fmla="*/ 2321375 h 2368688"/>
                <a:gd name="connsiteX3" fmla="*/ 39414 w 2358427"/>
                <a:gd name="connsiteY3" fmla="*/ 1164156 h 2368688"/>
                <a:gd name="connsiteX4" fmla="*/ 1196775 w 2358427"/>
                <a:gd name="connsiteY4" fmla="*/ 6816 h 2368688"/>
                <a:gd name="connsiteX5" fmla="*/ 1340449 w 2358427"/>
                <a:gd name="connsiteY5" fmla="*/ 2 h 2368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8427" h="2368688">
                  <a:moveTo>
                    <a:pt x="1340449" y="2"/>
                  </a:moveTo>
                  <a:cubicBezTo>
                    <a:pt x="2030693" y="-971"/>
                    <a:pt x="2303354" y="487789"/>
                    <a:pt x="2354016" y="1164156"/>
                  </a:cubicBezTo>
                  <a:cubicBezTo>
                    <a:pt x="2408175" y="1897615"/>
                    <a:pt x="1960281" y="2552891"/>
                    <a:pt x="1196775" y="2321375"/>
                  </a:cubicBezTo>
                  <a:cubicBezTo>
                    <a:pt x="670756" y="2162101"/>
                    <a:pt x="225857" y="1669129"/>
                    <a:pt x="39414" y="1164156"/>
                  </a:cubicBezTo>
                  <a:cubicBezTo>
                    <a:pt x="-179980" y="562941"/>
                    <a:pt x="559441" y="66938"/>
                    <a:pt x="1196775" y="6816"/>
                  </a:cubicBezTo>
                  <a:cubicBezTo>
                    <a:pt x="1246561" y="2309"/>
                    <a:pt x="1294433" y="67"/>
                    <a:pt x="1340449" y="2"/>
                  </a:cubicBezTo>
                  <a:close/>
                </a:path>
              </a:pathLst>
            </a:custGeom>
            <a:gradFill flip="none" rotWithShape="1">
              <a:gsLst>
                <a:gs pos="0">
                  <a:srgbClr val="2D3192"/>
                </a:gs>
                <a:gs pos="96000">
                  <a:srgbClr val="1BFEFE"/>
                </a:gs>
              </a:gsLst>
              <a:path path="circle">
                <a:fillToRect l="100000" t="100000"/>
              </a:path>
              <a:tileRect r="-100000" b="-100000"/>
            </a:gradFill>
            <a:ln w="12700" cap="flat" cmpd="sng" algn="ctr">
              <a:noFill/>
              <a:prstDash val="solid"/>
              <a:miter lim="800000"/>
            </a:ln>
            <a:effectLst>
              <a:innerShdw blurRad="800100">
                <a:srgbClr val="FEFFFE">
                  <a:alpha val="64000"/>
                </a:srgbClr>
              </a:innerShdw>
            </a:effectLst>
          </p:spPr>
          <p:txBody>
            <a:bodyPr/>
            <a:lstStyle/>
            <a:p>
              <a:endParaRPr lang="en-US"/>
            </a:p>
          </p:txBody>
        </p:sp>
        <p:sp>
          <p:nvSpPr>
            <p:cNvPr id="43" name="TextBox 42">
              <a:extLst>
                <a:ext uri="{FF2B5EF4-FFF2-40B4-BE49-F238E27FC236}">
                  <a16:creationId xmlns:a16="http://schemas.microsoft.com/office/drawing/2014/main" id="{701E74AB-3C41-4CAC-B264-2CFEEAB08FFE}"/>
                </a:ext>
              </a:extLst>
            </p:cNvPr>
            <p:cNvSpPr txBox="1"/>
            <p:nvPr/>
          </p:nvSpPr>
          <p:spPr>
            <a:xfrm>
              <a:off x="7929646" y="2703507"/>
              <a:ext cx="298480" cy="338554"/>
            </a:xfrm>
            <a:prstGeom prst="rect">
              <a:avLst/>
            </a:prstGeom>
            <a:noFill/>
          </p:spPr>
          <p:txBody>
            <a:bodyPr wrap="none" rtlCol="0">
              <a:spAutoFit/>
            </a:bodyPr>
            <a:lstStyle/>
            <a:p>
              <a:pPr algn="ctr"/>
              <a:r>
                <a:rPr lang="en-US" sz="1600" dirty="0">
                  <a:solidFill>
                    <a:schemeClr val="bg1"/>
                  </a:solidFill>
                  <a:latin typeface="Century Gothic" panose="020B0502020202020204" pitchFamily="34" charset="0"/>
                </a:rPr>
                <a:t>4</a:t>
              </a:r>
            </a:p>
          </p:txBody>
        </p:sp>
      </p:grpSp>
      <p:grpSp>
        <p:nvGrpSpPr>
          <p:cNvPr id="7" name="Group 6">
            <a:extLst>
              <a:ext uri="{FF2B5EF4-FFF2-40B4-BE49-F238E27FC236}">
                <a16:creationId xmlns:a16="http://schemas.microsoft.com/office/drawing/2014/main" id="{BFFE82E9-E7E8-2543-A9C5-86133E896AA0}"/>
              </a:ext>
            </a:extLst>
          </p:cNvPr>
          <p:cNvGrpSpPr/>
          <p:nvPr/>
        </p:nvGrpSpPr>
        <p:grpSpPr>
          <a:xfrm>
            <a:off x="9418137" y="2215576"/>
            <a:ext cx="1327914" cy="1327914"/>
            <a:chOff x="9418137" y="2215576"/>
            <a:chExt cx="1327914" cy="1327914"/>
          </a:xfrm>
        </p:grpSpPr>
        <p:sp>
          <p:nvSpPr>
            <p:cNvPr id="10" name="Oval 9">
              <a:extLst>
                <a:ext uri="{FF2B5EF4-FFF2-40B4-BE49-F238E27FC236}">
                  <a16:creationId xmlns:a16="http://schemas.microsoft.com/office/drawing/2014/main" id="{A40C5A16-3059-43BA-9EF9-1E14D0559D18}"/>
                </a:ext>
              </a:extLst>
            </p:cNvPr>
            <p:cNvSpPr/>
            <p:nvPr/>
          </p:nvSpPr>
          <p:spPr>
            <a:xfrm>
              <a:off x="9418137" y="2215576"/>
              <a:ext cx="1327914" cy="1327914"/>
            </a:xfrm>
            <a:prstGeom prst="ellipse">
              <a:avLst/>
            </a:prstGeom>
            <a:gradFill flip="none" rotWithShape="1">
              <a:gsLst>
                <a:gs pos="0">
                  <a:srgbClr val="2D3192"/>
                </a:gs>
                <a:gs pos="96000">
                  <a:srgbClr val="1BFEFE"/>
                </a:gs>
              </a:gsLst>
              <a:path path="circle">
                <a:fillToRect l="100000" t="100000"/>
              </a:path>
              <a:tileRect r="-100000" b="-100000"/>
            </a:gradFill>
            <a:ln w="12700" cap="flat" cmpd="sng" algn="ctr">
              <a:noFill/>
              <a:prstDash val="solid"/>
              <a:miter lim="800000"/>
            </a:ln>
            <a:effectLst>
              <a:innerShdw blurRad="800100">
                <a:srgbClr val="FEFFFE">
                  <a:alpha val="64000"/>
                </a:srgbClr>
              </a:innerShdw>
            </a:effectLst>
          </p:spPr>
          <p:txBody>
            <a:bodyPr wrap="square" lIns="38100" tIns="38100" rIns="38100" bIns="38100" numCol="1" anchor="ctr">
              <a:noAutofit/>
            </a:bodyPr>
            <a:lstStyle/>
            <a:p>
              <a:endParaRPr lang="en-US" dirty="0">
                <a:solidFill>
                  <a:schemeClr val="tx1"/>
                </a:solidFill>
                <a:effectLst>
                  <a:outerShdw blurRad="38100" dist="12700" dir="5400000" rotWithShape="0">
                    <a:srgbClr val="000000">
                      <a:alpha val="50000"/>
                    </a:srgbClr>
                  </a:outerShdw>
                </a:effectLst>
              </a:endParaRPr>
            </a:p>
          </p:txBody>
        </p:sp>
        <p:sp>
          <p:nvSpPr>
            <p:cNvPr id="44" name="TextBox 43">
              <a:extLst>
                <a:ext uri="{FF2B5EF4-FFF2-40B4-BE49-F238E27FC236}">
                  <a16:creationId xmlns:a16="http://schemas.microsoft.com/office/drawing/2014/main" id="{3EB9FF0B-A984-4992-9350-459C74A664BF}"/>
                </a:ext>
              </a:extLst>
            </p:cNvPr>
            <p:cNvSpPr txBox="1"/>
            <p:nvPr/>
          </p:nvSpPr>
          <p:spPr>
            <a:xfrm>
              <a:off x="9951593" y="2703507"/>
              <a:ext cx="298480" cy="338554"/>
            </a:xfrm>
            <a:prstGeom prst="rect">
              <a:avLst/>
            </a:prstGeom>
            <a:noFill/>
          </p:spPr>
          <p:txBody>
            <a:bodyPr wrap="none" rtlCol="0">
              <a:spAutoFit/>
            </a:bodyPr>
            <a:lstStyle/>
            <a:p>
              <a:pPr algn="ctr"/>
              <a:r>
                <a:rPr lang="en-US" sz="1600" dirty="0">
                  <a:solidFill>
                    <a:schemeClr val="bg1"/>
                  </a:solidFill>
                  <a:latin typeface="Century Gothic" panose="020B0502020202020204" pitchFamily="34" charset="0"/>
                </a:rPr>
                <a:t>5</a:t>
              </a:r>
            </a:p>
          </p:txBody>
        </p:sp>
      </p:grpSp>
      <p:sp>
        <p:nvSpPr>
          <p:cNvPr id="11" name="TextBox 10">
            <a:extLst>
              <a:ext uri="{FF2B5EF4-FFF2-40B4-BE49-F238E27FC236}">
                <a16:creationId xmlns:a16="http://schemas.microsoft.com/office/drawing/2014/main" id="{8D080D5B-CE8D-4324-84BD-30CD88BE2344}"/>
              </a:ext>
            </a:extLst>
          </p:cNvPr>
          <p:cNvSpPr txBox="1"/>
          <p:nvPr/>
        </p:nvSpPr>
        <p:spPr>
          <a:xfrm>
            <a:off x="3879558" y="949721"/>
            <a:ext cx="4461478" cy="477054"/>
          </a:xfrm>
          <a:prstGeom prst="rect">
            <a:avLst/>
          </a:prstGeom>
          <a:noFill/>
        </p:spPr>
        <p:txBody>
          <a:bodyPr wrap="none" rtlCol="0">
            <a:spAutoFit/>
          </a:bodyPr>
          <a:lstStyle/>
          <a:p>
            <a:pPr algn="ctr"/>
            <a:r>
              <a:rPr lang="en-US" sz="2500" b="1" dirty="0">
                <a:latin typeface="Century Gothic" panose="020B0502020202020204" pitchFamily="34" charset="0"/>
              </a:rPr>
              <a:t>BLUE OCEAN SHIFT PROCESS</a:t>
            </a:r>
          </a:p>
        </p:txBody>
      </p:sp>
      <p:sp>
        <p:nvSpPr>
          <p:cNvPr id="14" name="Picture Placeholder 1">
            <a:extLst>
              <a:ext uri="{FF2B5EF4-FFF2-40B4-BE49-F238E27FC236}">
                <a16:creationId xmlns:a16="http://schemas.microsoft.com/office/drawing/2014/main" id="{17CE68EB-BFEF-413D-AE01-64ADB6EE1542}"/>
              </a:ext>
            </a:extLst>
          </p:cNvPr>
          <p:cNvSpPr txBox="1">
            <a:spLocks/>
          </p:cNvSpPr>
          <p:nvPr/>
        </p:nvSpPr>
        <p:spPr>
          <a:xfrm>
            <a:off x="9332574" y="2171307"/>
            <a:ext cx="1411702" cy="1417844"/>
          </a:xfrm>
          <a:custGeom>
            <a:avLst/>
            <a:gdLst>
              <a:gd name="connsiteX0" fmla="*/ 1340449 w 2358427"/>
              <a:gd name="connsiteY0" fmla="*/ 2 h 2368688"/>
              <a:gd name="connsiteX1" fmla="*/ 2354016 w 2358427"/>
              <a:gd name="connsiteY1" fmla="*/ 1164156 h 2368688"/>
              <a:gd name="connsiteX2" fmla="*/ 1196775 w 2358427"/>
              <a:gd name="connsiteY2" fmla="*/ 2321375 h 2368688"/>
              <a:gd name="connsiteX3" fmla="*/ 39414 w 2358427"/>
              <a:gd name="connsiteY3" fmla="*/ 1164156 h 2368688"/>
              <a:gd name="connsiteX4" fmla="*/ 1196775 w 2358427"/>
              <a:gd name="connsiteY4" fmla="*/ 6816 h 2368688"/>
              <a:gd name="connsiteX5" fmla="*/ 1340449 w 2358427"/>
              <a:gd name="connsiteY5" fmla="*/ 2 h 2368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8427" h="2368688">
                <a:moveTo>
                  <a:pt x="1340449" y="2"/>
                </a:moveTo>
                <a:cubicBezTo>
                  <a:pt x="2030693" y="-971"/>
                  <a:pt x="2303354" y="487789"/>
                  <a:pt x="2354016" y="1164156"/>
                </a:cubicBezTo>
                <a:cubicBezTo>
                  <a:pt x="2408175" y="1897615"/>
                  <a:pt x="1960281" y="2552891"/>
                  <a:pt x="1196775" y="2321375"/>
                </a:cubicBezTo>
                <a:cubicBezTo>
                  <a:pt x="670756" y="2162101"/>
                  <a:pt x="225857" y="1669129"/>
                  <a:pt x="39414" y="1164156"/>
                </a:cubicBezTo>
                <a:cubicBezTo>
                  <a:pt x="-179980" y="562941"/>
                  <a:pt x="559441" y="66938"/>
                  <a:pt x="1196775" y="6816"/>
                </a:cubicBezTo>
                <a:cubicBezTo>
                  <a:pt x="1246561" y="2309"/>
                  <a:pt x="1294433" y="67"/>
                  <a:pt x="1340449" y="2"/>
                </a:cubicBezTo>
                <a:close/>
              </a:path>
            </a:pathLst>
          </a:custGeom>
          <a:noFill/>
          <a:ln w="12700">
            <a:solidFill>
              <a:srgbClr val="262726">
                <a:alpha val="15000"/>
              </a:srgbClr>
            </a:solidFill>
            <a:miter lim="400000"/>
          </a:ln>
        </p:spPr>
        <p:txBody>
          <a:bodyPr/>
          <a:lstStyle/>
          <a:p>
            <a:endParaRPr lang="en-US"/>
          </a:p>
        </p:txBody>
      </p:sp>
      <p:sp>
        <p:nvSpPr>
          <p:cNvPr id="15" name="Shape">
            <a:extLst>
              <a:ext uri="{FF2B5EF4-FFF2-40B4-BE49-F238E27FC236}">
                <a16:creationId xmlns:a16="http://schemas.microsoft.com/office/drawing/2014/main" id="{0BA03433-FF43-4A55-9CB5-1C7CF3BF97AB}"/>
              </a:ext>
            </a:extLst>
          </p:cNvPr>
          <p:cNvSpPr/>
          <p:nvPr/>
        </p:nvSpPr>
        <p:spPr>
          <a:xfrm rot="2700000">
            <a:off x="3125357" y="2040933"/>
            <a:ext cx="1422798" cy="1663352"/>
          </a:xfrm>
          <a:custGeom>
            <a:avLst/>
            <a:gdLst/>
            <a:ahLst/>
            <a:cxnLst>
              <a:cxn ang="0">
                <a:pos x="wd2" y="hd2"/>
              </a:cxn>
              <a:cxn ang="5400000">
                <a:pos x="wd2" y="hd2"/>
              </a:cxn>
              <a:cxn ang="10800000">
                <a:pos x="wd2" y="hd2"/>
              </a:cxn>
              <a:cxn ang="16200000">
                <a:pos x="wd2" y="hd2"/>
              </a:cxn>
            </a:cxnLst>
            <a:rect l="0" t="0" r="r" b="b"/>
            <a:pathLst>
              <a:path w="16555" h="17328" extrusionOk="0">
                <a:moveTo>
                  <a:pt x="1821" y="4047"/>
                </a:moveTo>
                <a:cubicBezTo>
                  <a:pt x="5489" y="667"/>
                  <a:pt x="12627" y="-1857"/>
                  <a:pt x="15422" y="1787"/>
                </a:cubicBezTo>
                <a:cubicBezTo>
                  <a:pt x="18230" y="5431"/>
                  <a:pt x="15564" y="13469"/>
                  <a:pt x="10232" y="16606"/>
                </a:cubicBezTo>
                <a:cubicBezTo>
                  <a:pt x="4900" y="19743"/>
                  <a:pt x="6587" y="11705"/>
                  <a:pt x="5324" y="10702"/>
                </a:cubicBezTo>
                <a:cubicBezTo>
                  <a:pt x="4062" y="9698"/>
                  <a:pt x="-3370" y="8822"/>
                  <a:pt x="1821" y="4047"/>
                </a:cubicBezTo>
                <a:close/>
              </a:path>
            </a:pathLst>
          </a:custGeom>
          <a:noFill/>
          <a:ln w="12700">
            <a:solidFill>
              <a:srgbClr val="262726">
                <a:alpha val="15000"/>
              </a:srgbClr>
            </a:solidFill>
            <a:miter lim="400000"/>
          </a:ln>
        </p:spPr>
        <p:txBody>
          <a:bodyPr wrap="square" lIns="38100" tIns="38100" rIns="38100" bIns="38100" anchor="ctr">
            <a:noAutofit/>
          </a:bodyPr>
          <a:lstStyle/>
          <a:p>
            <a:endParaRPr kern="0" dirty="0">
              <a:solidFill>
                <a:srgbClr val="262726"/>
              </a:solidFill>
              <a:effectLst>
                <a:outerShdw blurRad="38100" dist="12700" dir="5400000" rotWithShape="0">
                  <a:srgbClr val="000000">
                    <a:alpha val="50000"/>
                  </a:srgbClr>
                </a:outerShdw>
              </a:effectLst>
              <a:latin typeface="Source Sans Pro"/>
            </a:endParaRPr>
          </a:p>
        </p:txBody>
      </p:sp>
      <p:sp>
        <p:nvSpPr>
          <p:cNvPr id="17" name="Oval 15">
            <a:extLst>
              <a:ext uri="{FF2B5EF4-FFF2-40B4-BE49-F238E27FC236}">
                <a16:creationId xmlns:a16="http://schemas.microsoft.com/office/drawing/2014/main" id="{313C0180-0720-4A24-B3A5-B7CA99A83850}"/>
              </a:ext>
            </a:extLst>
          </p:cNvPr>
          <p:cNvSpPr/>
          <p:nvPr/>
        </p:nvSpPr>
        <p:spPr>
          <a:xfrm>
            <a:off x="7281982" y="2138012"/>
            <a:ext cx="1466078" cy="1484434"/>
          </a:xfrm>
          <a:custGeom>
            <a:avLst/>
            <a:gdLst>
              <a:gd name="connsiteX0" fmla="*/ 0 w 2597576"/>
              <a:gd name="connsiteY0" fmla="*/ 1298788 h 2597576"/>
              <a:gd name="connsiteX1" fmla="*/ 1298788 w 2597576"/>
              <a:gd name="connsiteY1" fmla="*/ 0 h 2597576"/>
              <a:gd name="connsiteX2" fmla="*/ 2597576 w 2597576"/>
              <a:gd name="connsiteY2" fmla="*/ 1298788 h 2597576"/>
              <a:gd name="connsiteX3" fmla="*/ 1298788 w 2597576"/>
              <a:gd name="connsiteY3" fmla="*/ 2597576 h 2597576"/>
              <a:gd name="connsiteX4" fmla="*/ 0 w 2597576"/>
              <a:gd name="connsiteY4" fmla="*/ 1298788 h 2597576"/>
              <a:gd name="connsiteX0" fmla="*/ 745 w 2598321"/>
              <a:gd name="connsiteY0" fmla="*/ 1328768 h 2627556"/>
              <a:gd name="connsiteX1" fmla="*/ 1449434 w 2598321"/>
              <a:gd name="connsiteY1" fmla="*/ 0 h 2627556"/>
              <a:gd name="connsiteX2" fmla="*/ 2598321 w 2598321"/>
              <a:gd name="connsiteY2" fmla="*/ 1328768 h 2627556"/>
              <a:gd name="connsiteX3" fmla="*/ 1299533 w 2598321"/>
              <a:gd name="connsiteY3" fmla="*/ 2627556 h 2627556"/>
              <a:gd name="connsiteX4" fmla="*/ 745 w 2598321"/>
              <a:gd name="connsiteY4" fmla="*/ 1328768 h 2627556"/>
              <a:gd name="connsiteX0" fmla="*/ 891 w 2598467"/>
              <a:gd name="connsiteY0" fmla="*/ 1328768 h 2711731"/>
              <a:gd name="connsiteX1" fmla="*/ 1449580 w 2598467"/>
              <a:gd name="connsiteY1" fmla="*/ 0 h 2711731"/>
              <a:gd name="connsiteX2" fmla="*/ 2598467 w 2598467"/>
              <a:gd name="connsiteY2" fmla="*/ 1328768 h 2711731"/>
              <a:gd name="connsiteX3" fmla="*/ 1299679 w 2598467"/>
              <a:gd name="connsiteY3" fmla="*/ 2627556 h 2711731"/>
              <a:gd name="connsiteX4" fmla="*/ 891 w 2598467"/>
              <a:gd name="connsiteY4" fmla="*/ 1328768 h 2711731"/>
              <a:gd name="connsiteX0" fmla="*/ 41048 w 2638624"/>
              <a:gd name="connsiteY0" fmla="*/ 1328768 h 2711731"/>
              <a:gd name="connsiteX1" fmla="*/ 1489737 w 2638624"/>
              <a:gd name="connsiteY1" fmla="*/ 0 h 2711731"/>
              <a:gd name="connsiteX2" fmla="*/ 2638624 w 2638624"/>
              <a:gd name="connsiteY2" fmla="*/ 1328768 h 2711731"/>
              <a:gd name="connsiteX3" fmla="*/ 1339836 w 2638624"/>
              <a:gd name="connsiteY3" fmla="*/ 2627556 h 2711731"/>
              <a:gd name="connsiteX4" fmla="*/ 41048 w 2638624"/>
              <a:gd name="connsiteY4" fmla="*/ 1328768 h 2711731"/>
              <a:gd name="connsiteX0" fmla="*/ 41048 w 2688152"/>
              <a:gd name="connsiteY0" fmla="*/ 1328768 h 2721806"/>
              <a:gd name="connsiteX1" fmla="*/ 1489737 w 2688152"/>
              <a:gd name="connsiteY1" fmla="*/ 0 h 2721806"/>
              <a:gd name="connsiteX2" fmla="*/ 2638624 w 2688152"/>
              <a:gd name="connsiteY2" fmla="*/ 1328768 h 2721806"/>
              <a:gd name="connsiteX3" fmla="*/ 1339836 w 2688152"/>
              <a:gd name="connsiteY3" fmla="*/ 2627556 h 2721806"/>
              <a:gd name="connsiteX4" fmla="*/ 41048 w 2688152"/>
              <a:gd name="connsiteY4" fmla="*/ 1328768 h 27218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88152" h="2721806">
                <a:moveTo>
                  <a:pt x="41048" y="1328768"/>
                </a:moveTo>
                <a:cubicBezTo>
                  <a:pt x="260903" y="636010"/>
                  <a:pt x="772436" y="0"/>
                  <a:pt x="1489737" y="0"/>
                </a:cubicBezTo>
                <a:cubicBezTo>
                  <a:pt x="2207038" y="0"/>
                  <a:pt x="2878467" y="461565"/>
                  <a:pt x="2638624" y="1328768"/>
                </a:cubicBezTo>
                <a:cubicBezTo>
                  <a:pt x="2398781" y="2195971"/>
                  <a:pt x="2162068" y="3002310"/>
                  <a:pt x="1339836" y="2627556"/>
                </a:cubicBezTo>
                <a:cubicBezTo>
                  <a:pt x="517604" y="2252802"/>
                  <a:pt x="-178807" y="2021526"/>
                  <a:pt x="41048" y="1328768"/>
                </a:cubicBezTo>
                <a:close/>
              </a:path>
            </a:pathLst>
          </a:custGeom>
          <a:noFill/>
          <a:ln w="12700">
            <a:solidFill>
              <a:srgbClr val="262726">
                <a:alpha val="15000"/>
              </a:srgbClr>
            </a:solidFill>
            <a:miter lim="400000"/>
          </a:ln>
        </p:spPr>
        <p:txBody>
          <a:bodyPr wrap="square" lIns="38100" tIns="38100" rIns="38100" bIns="38100" anchor="ctr">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sp>
        <p:nvSpPr>
          <p:cNvPr id="20" name="Oval 19">
            <a:extLst>
              <a:ext uri="{FF2B5EF4-FFF2-40B4-BE49-F238E27FC236}">
                <a16:creationId xmlns:a16="http://schemas.microsoft.com/office/drawing/2014/main" id="{3C8ED28F-AE06-4AAB-950E-AE28EE125A7D}"/>
              </a:ext>
            </a:extLst>
          </p:cNvPr>
          <p:cNvSpPr/>
          <p:nvPr/>
        </p:nvSpPr>
        <p:spPr>
          <a:xfrm>
            <a:off x="1317456" y="2122773"/>
            <a:ext cx="1378637" cy="1484432"/>
          </a:xfrm>
          <a:prstGeom prst="ellipse">
            <a:avLst/>
          </a:prstGeom>
          <a:noFill/>
          <a:ln w="12700">
            <a:solidFill>
              <a:srgbClr val="262726">
                <a:alpha val="15000"/>
              </a:srgbClr>
            </a:solidFill>
            <a:miter lim="400000"/>
          </a:ln>
        </p:spPr>
        <p:txBody>
          <a:bodyPr wrap="square" lIns="38100" tIns="38100" rIns="38100" bIns="38100" numCol="1" anchor="ctr">
            <a:noAutofit/>
          </a:bodyPr>
          <a:lstStyle/>
          <a:p>
            <a:endParaRPr lang="en-US" dirty="0">
              <a:solidFill>
                <a:schemeClr val="tx1"/>
              </a:solidFill>
              <a:effectLst>
                <a:outerShdw blurRad="38100" dist="12700" dir="5400000" rotWithShape="0">
                  <a:srgbClr val="000000">
                    <a:alpha val="50000"/>
                  </a:srgbClr>
                </a:outerShdw>
              </a:effectLst>
            </a:endParaRPr>
          </a:p>
        </p:txBody>
      </p:sp>
      <p:sp>
        <p:nvSpPr>
          <p:cNvPr id="16" name="Oval 11">
            <a:extLst>
              <a:ext uri="{FF2B5EF4-FFF2-40B4-BE49-F238E27FC236}">
                <a16:creationId xmlns:a16="http://schemas.microsoft.com/office/drawing/2014/main" id="{15BEF5BF-C2C8-46C5-9354-DADF01200794}"/>
              </a:ext>
            </a:extLst>
          </p:cNvPr>
          <p:cNvSpPr/>
          <p:nvPr/>
        </p:nvSpPr>
        <p:spPr>
          <a:xfrm>
            <a:off x="5327411" y="2186547"/>
            <a:ext cx="1391872" cy="1417844"/>
          </a:xfrm>
          <a:custGeom>
            <a:avLst/>
            <a:gdLst>
              <a:gd name="connsiteX0" fmla="*/ 0 w 2377028"/>
              <a:gd name="connsiteY0" fmla="*/ 1188514 h 2377028"/>
              <a:gd name="connsiteX1" fmla="*/ 1188514 w 2377028"/>
              <a:gd name="connsiteY1" fmla="*/ 0 h 2377028"/>
              <a:gd name="connsiteX2" fmla="*/ 2377028 w 2377028"/>
              <a:gd name="connsiteY2" fmla="*/ 1188514 h 2377028"/>
              <a:gd name="connsiteX3" fmla="*/ 1188514 w 2377028"/>
              <a:gd name="connsiteY3" fmla="*/ 2377028 h 2377028"/>
              <a:gd name="connsiteX4" fmla="*/ 0 w 2377028"/>
              <a:gd name="connsiteY4" fmla="*/ 1188514 h 2377028"/>
              <a:gd name="connsiteX0" fmla="*/ 1750 w 2378778"/>
              <a:gd name="connsiteY0" fmla="*/ 1323425 h 2511939"/>
              <a:gd name="connsiteX1" fmla="*/ 1415116 w 2378778"/>
              <a:gd name="connsiteY1" fmla="*/ 0 h 2511939"/>
              <a:gd name="connsiteX2" fmla="*/ 2378778 w 2378778"/>
              <a:gd name="connsiteY2" fmla="*/ 1323425 h 2511939"/>
              <a:gd name="connsiteX3" fmla="*/ 1190264 w 2378778"/>
              <a:gd name="connsiteY3" fmla="*/ 2511939 h 2511939"/>
              <a:gd name="connsiteX4" fmla="*/ 1750 w 2378778"/>
              <a:gd name="connsiteY4" fmla="*/ 1323425 h 2511939"/>
              <a:gd name="connsiteX0" fmla="*/ 1500 w 2378528"/>
              <a:gd name="connsiteY0" fmla="*/ 1323425 h 2841723"/>
              <a:gd name="connsiteX1" fmla="*/ 1414866 w 2378528"/>
              <a:gd name="connsiteY1" fmla="*/ 0 h 2841723"/>
              <a:gd name="connsiteX2" fmla="*/ 2378528 w 2378528"/>
              <a:gd name="connsiteY2" fmla="*/ 1323425 h 2841723"/>
              <a:gd name="connsiteX3" fmla="*/ 1205004 w 2378528"/>
              <a:gd name="connsiteY3" fmla="*/ 2841723 h 2841723"/>
              <a:gd name="connsiteX4" fmla="*/ 1500 w 2378528"/>
              <a:gd name="connsiteY4" fmla="*/ 1323425 h 2841723"/>
              <a:gd name="connsiteX0" fmla="*/ 1575 w 2378603"/>
              <a:gd name="connsiteY0" fmla="*/ 1323425 h 2916436"/>
              <a:gd name="connsiteX1" fmla="*/ 1414941 w 2378603"/>
              <a:gd name="connsiteY1" fmla="*/ 0 h 2916436"/>
              <a:gd name="connsiteX2" fmla="*/ 2378603 w 2378603"/>
              <a:gd name="connsiteY2" fmla="*/ 1323425 h 2916436"/>
              <a:gd name="connsiteX3" fmla="*/ 1205079 w 2378603"/>
              <a:gd name="connsiteY3" fmla="*/ 2841723 h 2916436"/>
              <a:gd name="connsiteX4" fmla="*/ 1575 w 2378603"/>
              <a:gd name="connsiteY4" fmla="*/ 1323425 h 2916436"/>
              <a:gd name="connsiteX0" fmla="*/ 55 w 2377083"/>
              <a:gd name="connsiteY0" fmla="*/ 1323425 h 2757791"/>
              <a:gd name="connsiteX1" fmla="*/ 1413421 w 2377083"/>
              <a:gd name="connsiteY1" fmla="*/ 0 h 2757791"/>
              <a:gd name="connsiteX2" fmla="*/ 2377083 w 2377083"/>
              <a:gd name="connsiteY2" fmla="*/ 1323425 h 2757791"/>
              <a:gd name="connsiteX3" fmla="*/ 1458391 w 2377083"/>
              <a:gd name="connsiteY3" fmla="*/ 2676831 h 2757791"/>
              <a:gd name="connsiteX4" fmla="*/ 55 w 2377083"/>
              <a:gd name="connsiteY4" fmla="*/ 1323425 h 2757791"/>
              <a:gd name="connsiteX0" fmla="*/ 55 w 2501129"/>
              <a:gd name="connsiteY0" fmla="*/ 1323425 h 2757791"/>
              <a:gd name="connsiteX1" fmla="*/ 1413421 w 2501129"/>
              <a:gd name="connsiteY1" fmla="*/ 0 h 2757791"/>
              <a:gd name="connsiteX2" fmla="*/ 2377083 w 2501129"/>
              <a:gd name="connsiteY2" fmla="*/ 1323425 h 2757791"/>
              <a:gd name="connsiteX3" fmla="*/ 1458391 w 2501129"/>
              <a:gd name="connsiteY3" fmla="*/ 2676831 h 2757791"/>
              <a:gd name="connsiteX4" fmla="*/ 55 w 2501129"/>
              <a:gd name="connsiteY4" fmla="*/ 1323425 h 2757791"/>
              <a:gd name="connsiteX0" fmla="*/ 41 w 2436981"/>
              <a:gd name="connsiteY0" fmla="*/ 1323761 h 2677347"/>
              <a:gd name="connsiteX1" fmla="*/ 1413407 w 2436981"/>
              <a:gd name="connsiteY1" fmla="*/ 336 h 2677347"/>
              <a:gd name="connsiteX2" fmla="*/ 2332099 w 2436981"/>
              <a:gd name="connsiteY2" fmla="*/ 1233820 h 2677347"/>
              <a:gd name="connsiteX3" fmla="*/ 1458377 w 2436981"/>
              <a:gd name="connsiteY3" fmla="*/ 2677167 h 2677347"/>
              <a:gd name="connsiteX4" fmla="*/ 41 w 2436981"/>
              <a:gd name="connsiteY4" fmla="*/ 1323761 h 2677347"/>
              <a:gd name="connsiteX0" fmla="*/ 73 w 2485662"/>
              <a:gd name="connsiteY0" fmla="*/ 1324150 h 2677736"/>
              <a:gd name="connsiteX1" fmla="*/ 1413439 w 2485662"/>
              <a:gd name="connsiteY1" fmla="*/ 725 h 2677736"/>
              <a:gd name="connsiteX2" fmla="*/ 2332131 w 2485662"/>
              <a:gd name="connsiteY2" fmla="*/ 1234209 h 2677736"/>
              <a:gd name="connsiteX3" fmla="*/ 1458409 w 2485662"/>
              <a:gd name="connsiteY3" fmla="*/ 2677556 h 2677736"/>
              <a:gd name="connsiteX4" fmla="*/ 73 w 2485662"/>
              <a:gd name="connsiteY4" fmla="*/ 1324150 h 2677736"/>
              <a:gd name="connsiteX0" fmla="*/ 39 w 2485628"/>
              <a:gd name="connsiteY0" fmla="*/ 1325471 h 2679394"/>
              <a:gd name="connsiteX1" fmla="*/ 1413405 w 2485628"/>
              <a:gd name="connsiteY1" fmla="*/ 2046 h 2679394"/>
              <a:gd name="connsiteX2" fmla="*/ 2332097 w 2485628"/>
              <a:gd name="connsiteY2" fmla="*/ 1235530 h 2679394"/>
              <a:gd name="connsiteX3" fmla="*/ 1458375 w 2485628"/>
              <a:gd name="connsiteY3" fmla="*/ 2678877 h 2679394"/>
              <a:gd name="connsiteX4" fmla="*/ 39 w 2485628"/>
              <a:gd name="connsiteY4" fmla="*/ 1325471 h 2679394"/>
              <a:gd name="connsiteX0" fmla="*/ 55 w 2485644"/>
              <a:gd name="connsiteY0" fmla="*/ 1325471 h 2691543"/>
              <a:gd name="connsiteX1" fmla="*/ 1413421 w 2485644"/>
              <a:gd name="connsiteY1" fmla="*/ 2046 h 2691543"/>
              <a:gd name="connsiteX2" fmla="*/ 2332113 w 2485644"/>
              <a:gd name="connsiteY2" fmla="*/ 1235530 h 2691543"/>
              <a:gd name="connsiteX3" fmla="*/ 1458391 w 2485644"/>
              <a:gd name="connsiteY3" fmla="*/ 2678877 h 2691543"/>
              <a:gd name="connsiteX4" fmla="*/ 55 w 2485644"/>
              <a:gd name="connsiteY4" fmla="*/ 1325471 h 2691543"/>
              <a:gd name="connsiteX0" fmla="*/ 41 w 2605840"/>
              <a:gd name="connsiteY0" fmla="*/ 1323569 h 2677212"/>
              <a:gd name="connsiteX1" fmla="*/ 1413407 w 2605840"/>
              <a:gd name="connsiteY1" fmla="*/ 144 h 2677212"/>
              <a:gd name="connsiteX2" fmla="*/ 2511981 w 2605840"/>
              <a:gd name="connsiteY2" fmla="*/ 1263609 h 2677212"/>
              <a:gd name="connsiteX3" fmla="*/ 1458377 w 2605840"/>
              <a:gd name="connsiteY3" fmla="*/ 2676975 h 2677212"/>
              <a:gd name="connsiteX4" fmla="*/ 41 w 2605840"/>
              <a:gd name="connsiteY4" fmla="*/ 1323569 h 2677212"/>
              <a:gd name="connsiteX0" fmla="*/ 41 w 2626754"/>
              <a:gd name="connsiteY0" fmla="*/ 1345977 h 2699620"/>
              <a:gd name="connsiteX1" fmla="*/ 1413407 w 2626754"/>
              <a:gd name="connsiteY1" fmla="*/ 22552 h 2699620"/>
              <a:gd name="connsiteX2" fmla="*/ 2511981 w 2626754"/>
              <a:gd name="connsiteY2" fmla="*/ 1286017 h 2699620"/>
              <a:gd name="connsiteX3" fmla="*/ 1458377 w 2626754"/>
              <a:gd name="connsiteY3" fmla="*/ 2699383 h 2699620"/>
              <a:gd name="connsiteX4" fmla="*/ 41 w 2626754"/>
              <a:gd name="connsiteY4" fmla="*/ 1345977 h 2699620"/>
              <a:gd name="connsiteX0" fmla="*/ 21859 w 2648572"/>
              <a:gd name="connsiteY0" fmla="*/ 1344382 h 2697996"/>
              <a:gd name="connsiteX1" fmla="*/ 1435225 w 2648572"/>
              <a:gd name="connsiteY1" fmla="*/ 20957 h 2697996"/>
              <a:gd name="connsiteX2" fmla="*/ 2533799 w 2648572"/>
              <a:gd name="connsiteY2" fmla="*/ 1284422 h 2697996"/>
              <a:gd name="connsiteX3" fmla="*/ 1480195 w 2648572"/>
              <a:gd name="connsiteY3" fmla="*/ 2697788 h 2697996"/>
              <a:gd name="connsiteX4" fmla="*/ 21859 w 2648572"/>
              <a:gd name="connsiteY4" fmla="*/ 1344382 h 2697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8572" h="2697996">
                <a:moveTo>
                  <a:pt x="21859" y="1344382"/>
                </a:moveTo>
                <a:cubicBezTo>
                  <a:pt x="-150528" y="328617"/>
                  <a:pt x="731755" y="-103961"/>
                  <a:pt x="1435225" y="20957"/>
                </a:cubicBezTo>
                <a:cubicBezTo>
                  <a:pt x="2138695" y="145875"/>
                  <a:pt x="2953524" y="523093"/>
                  <a:pt x="2533799" y="1284422"/>
                </a:cubicBezTo>
                <a:cubicBezTo>
                  <a:pt x="2114074" y="2045751"/>
                  <a:pt x="1898852" y="2687795"/>
                  <a:pt x="1480195" y="2697788"/>
                </a:cubicBezTo>
                <a:cubicBezTo>
                  <a:pt x="1061538" y="2707781"/>
                  <a:pt x="194246" y="2360147"/>
                  <a:pt x="21859" y="1344382"/>
                </a:cubicBezTo>
                <a:close/>
              </a:path>
            </a:pathLst>
          </a:custGeom>
          <a:noFill/>
          <a:ln w="12700">
            <a:solidFill>
              <a:srgbClr val="262726">
                <a:alpha val="15000"/>
              </a:srgbClr>
            </a:solidFill>
            <a:miter lim="400000"/>
          </a:ln>
        </p:spPr>
        <p:txBody>
          <a:bodyPr wrap="square" lIns="38100" tIns="38100" rIns="38100" bIns="38100" anchor="ctr">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cxnSp>
        <p:nvCxnSpPr>
          <p:cNvPr id="27" name="Straight Connector 26">
            <a:extLst>
              <a:ext uri="{FF2B5EF4-FFF2-40B4-BE49-F238E27FC236}">
                <a16:creationId xmlns:a16="http://schemas.microsoft.com/office/drawing/2014/main" id="{F1972F41-A8DC-4567-BF08-FB1626D4E305}"/>
              </a:ext>
            </a:extLst>
          </p:cNvPr>
          <p:cNvCxnSpPr>
            <a:cxnSpLocks/>
            <a:stCxn id="20" idx="6"/>
          </p:cNvCxnSpPr>
          <p:nvPr/>
        </p:nvCxnSpPr>
        <p:spPr>
          <a:xfrm>
            <a:off x="2696093" y="2864989"/>
            <a:ext cx="810901" cy="0"/>
          </a:xfrm>
          <a:prstGeom prst="line">
            <a:avLst/>
          </a:prstGeom>
          <a:noFill/>
          <a:ln w="12700">
            <a:solidFill>
              <a:srgbClr val="262726">
                <a:alpha val="21000"/>
              </a:srgbClr>
            </a:solidFill>
            <a:miter lim="400000"/>
            <a:tailEnd type="triangle"/>
          </a:ln>
        </p:spPr>
      </p:cxnSp>
      <p:cxnSp>
        <p:nvCxnSpPr>
          <p:cNvPr id="34" name="Straight Connector 33">
            <a:extLst>
              <a:ext uri="{FF2B5EF4-FFF2-40B4-BE49-F238E27FC236}">
                <a16:creationId xmlns:a16="http://schemas.microsoft.com/office/drawing/2014/main" id="{B408564B-B162-4A84-83E7-81FF85B55ED9}"/>
              </a:ext>
            </a:extLst>
          </p:cNvPr>
          <p:cNvCxnSpPr>
            <a:cxnSpLocks/>
          </p:cNvCxnSpPr>
          <p:nvPr/>
        </p:nvCxnSpPr>
        <p:spPr>
          <a:xfrm>
            <a:off x="4729681" y="2864989"/>
            <a:ext cx="603504" cy="0"/>
          </a:xfrm>
          <a:prstGeom prst="line">
            <a:avLst/>
          </a:prstGeom>
          <a:noFill/>
          <a:ln w="12700">
            <a:solidFill>
              <a:srgbClr val="262726">
                <a:alpha val="21000"/>
              </a:srgbClr>
            </a:solidFill>
            <a:miter lim="400000"/>
            <a:tailEnd type="triangle"/>
          </a:ln>
        </p:spPr>
      </p:cxnSp>
      <p:cxnSp>
        <p:nvCxnSpPr>
          <p:cNvPr id="36" name="Straight Connector 35">
            <a:extLst>
              <a:ext uri="{FF2B5EF4-FFF2-40B4-BE49-F238E27FC236}">
                <a16:creationId xmlns:a16="http://schemas.microsoft.com/office/drawing/2014/main" id="{485FB241-2581-47D4-A9A6-98CD95F8D519}"/>
              </a:ext>
            </a:extLst>
          </p:cNvPr>
          <p:cNvCxnSpPr>
            <a:cxnSpLocks/>
            <a:endCxn id="17" idx="0"/>
          </p:cNvCxnSpPr>
          <p:nvPr/>
        </p:nvCxnSpPr>
        <p:spPr>
          <a:xfrm flipV="1">
            <a:off x="6652342" y="2862703"/>
            <a:ext cx="652027" cy="2286"/>
          </a:xfrm>
          <a:prstGeom prst="line">
            <a:avLst/>
          </a:prstGeom>
          <a:noFill/>
          <a:ln w="12700">
            <a:solidFill>
              <a:srgbClr val="262726">
                <a:alpha val="21000"/>
              </a:srgbClr>
            </a:solidFill>
            <a:miter lim="400000"/>
            <a:tailEnd type="triangle"/>
          </a:ln>
        </p:spPr>
      </p:cxnSp>
      <p:cxnSp>
        <p:nvCxnSpPr>
          <p:cNvPr id="38" name="Straight Connector 37">
            <a:extLst>
              <a:ext uri="{FF2B5EF4-FFF2-40B4-BE49-F238E27FC236}">
                <a16:creationId xmlns:a16="http://schemas.microsoft.com/office/drawing/2014/main" id="{CB3A7FFF-E3DE-43CD-BA40-2D78ABFDB331}"/>
              </a:ext>
            </a:extLst>
          </p:cNvPr>
          <p:cNvCxnSpPr>
            <a:cxnSpLocks/>
          </p:cNvCxnSpPr>
          <p:nvPr/>
        </p:nvCxnSpPr>
        <p:spPr>
          <a:xfrm>
            <a:off x="8717165" y="2864989"/>
            <a:ext cx="640080" cy="0"/>
          </a:xfrm>
          <a:prstGeom prst="line">
            <a:avLst/>
          </a:prstGeom>
          <a:noFill/>
          <a:ln w="12700">
            <a:solidFill>
              <a:srgbClr val="262726">
                <a:alpha val="21000"/>
              </a:srgbClr>
            </a:solidFill>
            <a:miter lim="400000"/>
            <a:tailEnd type="triangle"/>
          </a:ln>
        </p:spPr>
      </p:cxnSp>
      <p:sp>
        <p:nvSpPr>
          <p:cNvPr id="40" name="TextBox 39">
            <a:extLst>
              <a:ext uri="{FF2B5EF4-FFF2-40B4-BE49-F238E27FC236}">
                <a16:creationId xmlns:a16="http://schemas.microsoft.com/office/drawing/2014/main" id="{AD7CAB77-1AD4-4DEE-91EA-7594F1F3305C}"/>
              </a:ext>
            </a:extLst>
          </p:cNvPr>
          <p:cNvSpPr txBox="1"/>
          <p:nvPr/>
        </p:nvSpPr>
        <p:spPr>
          <a:xfrm>
            <a:off x="1211662" y="3925530"/>
            <a:ext cx="1682966" cy="287157"/>
          </a:xfrm>
          <a:prstGeom prst="rect">
            <a:avLst/>
          </a:prstGeom>
          <a:noFill/>
        </p:spPr>
        <p:txBody>
          <a:bodyPr wrap="square" rtlCol="0">
            <a:noAutofit/>
          </a:bodyPr>
          <a:lstStyle/>
          <a:p>
            <a:pPr>
              <a:lnSpc>
                <a:spcPts val="1600"/>
              </a:lnSpc>
              <a:spcAft>
                <a:spcPts val="600"/>
              </a:spcAft>
            </a:pPr>
            <a:r>
              <a:rPr lang="en-US" sz="1200" b="1" dirty="0">
                <a:solidFill>
                  <a:schemeClr val="bg2">
                    <a:lumMod val="50000"/>
                  </a:schemeClr>
                </a:solidFill>
                <a:latin typeface="Century Gothic" panose="020B0502020202020204" pitchFamily="34" charset="0"/>
              </a:rPr>
              <a:t>GET STARTED</a:t>
            </a:r>
          </a:p>
        </p:txBody>
      </p:sp>
      <p:sp>
        <p:nvSpPr>
          <p:cNvPr id="46" name="TextBox 45">
            <a:extLst>
              <a:ext uri="{FF2B5EF4-FFF2-40B4-BE49-F238E27FC236}">
                <a16:creationId xmlns:a16="http://schemas.microsoft.com/office/drawing/2014/main" id="{374EDF56-9C3A-4C7B-B6FD-7F4A488E59E2}"/>
              </a:ext>
            </a:extLst>
          </p:cNvPr>
          <p:cNvSpPr txBox="1"/>
          <p:nvPr/>
        </p:nvSpPr>
        <p:spPr>
          <a:xfrm>
            <a:off x="3262259" y="3925530"/>
            <a:ext cx="1682966" cy="295398"/>
          </a:xfrm>
          <a:prstGeom prst="rect">
            <a:avLst/>
          </a:prstGeom>
          <a:noFill/>
        </p:spPr>
        <p:txBody>
          <a:bodyPr wrap="square" rtlCol="0">
            <a:noAutofit/>
          </a:bodyPr>
          <a:lstStyle/>
          <a:p>
            <a:pPr>
              <a:lnSpc>
                <a:spcPts val="1600"/>
              </a:lnSpc>
              <a:spcAft>
                <a:spcPts val="600"/>
              </a:spcAft>
            </a:pPr>
            <a:r>
              <a:rPr lang="en-US" sz="1200" b="1" dirty="0">
                <a:solidFill>
                  <a:schemeClr val="bg2">
                    <a:lumMod val="50000"/>
                  </a:schemeClr>
                </a:solidFill>
                <a:latin typeface="Century Gothic" panose="020B0502020202020204" pitchFamily="34" charset="0"/>
              </a:rPr>
              <a:t>UNDERSTAND WHERE YOU ARE NOW</a:t>
            </a:r>
          </a:p>
        </p:txBody>
      </p:sp>
      <p:sp>
        <p:nvSpPr>
          <p:cNvPr id="47" name="TextBox 46">
            <a:extLst>
              <a:ext uri="{FF2B5EF4-FFF2-40B4-BE49-F238E27FC236}">
                <a16:creationId xmlns:a16="http://schemas.microsoft.com/office/drawing/2014/main" id="{1BDC6FB6-099B-4C0E-85A3-A47FD6560039}"/>
              </a:ext>
            </a:extLst>
          </p:cNvPr>
          <p:cNvSpPr txBox="1"/>
          <p:nvPr/>
        </p:nvSpPr>
        <p:spPr>
          <a:xfrm>
            <a:off x="9414050" y="3925530"/>
            <a:ext cx="1566289" cy="344840"/>
          </a:xfrm>
          <a:prstGeom prst="rect">
            <a:avLst/>
          </a:prstGeom>
          <a:noFill/>
        </p:spPr>
        <p:txBody>
          <a:bodyPr wrap="square" rtlCol="0">
            <a:noAutofit/>
          </a:bodyPr>
          <a:lstStyle/>
          <a:p>
            <a:pPr>
              <a:lnSpc>
                <a:spcPts val="1600"/>
              </a:lnSpc>
              <a:spcAft>
                <a:spcPts val="600"/>
              </a:spcAft>
            </a:pPr>
            <a:r>
              <a:rPr lang="en-US" sz="1200" b="1" dirty="0">
                <a:solidFill>
                  <a:schemeClr val="bg2">
                    <a:lumMod val="50000"/>
                  </a:schemeClr>
                </a:solidFill>
                <a:latin typeface="Century Gothic" panose="020B0502020202020204" pitchFamily="34" charset="0"/>
              </a:rPr>
              <a:t>MAKE YOUR MOVE</a:t>
            </a:r>
          </a:p>
        </p:txBody>
      </p:sp>
      <p:sp>
        <p:nvSpPr>
          <p:cNvPr id="48" name="TextBox 47">
            <a:extLst>
              <a:ext uri="{FF2B5EF4-FFF2-40B4-BE49-F238E27FC236}">
                <a16:creationId xmlns:a16="http://schemas.microsoft.com/office/drawing/2014/main" id="{1F4BDE1C-E7E3-4F82-9C85-B69C1B891873}"/>
              </a:ext>
            </a:extLst>
          </p:cNvPr>
          <p:cNvSpPr txBox="1"/>
          <p:nvPr/>
        </p:nvSpPr>
        <p:spPr>
          <a:xfrm>
            <a:off x="5312856" y="3925529"/>
            <a:ext cx="1682966" cy="468446"/>
          </a:xfrm>
          <a:prstGeom prst="rect">
            <a:avLst/>
          </a:prstGeom>
          <a:noFill/>
        </p:spPr>
        <p:txBody>
          <a:bodyPr wrap="square" rtlCol="0">
            <a:noAutofit/>
          </a:bodyPr>
          <a:lstStyle/>
          <a:p>
            <a:pPr>
              <a:lnSpc>
                <a:spcPts val="1600"/>
              </a:lnSpc>
              <a:spcAft>
                <a:spcPts val="600"/>
              </a:spcAft>
            </a:pPr>
            <a:r>
              <a:rPr lang="en-US" sz="1200" b="1" dirty="0">
                <a:solidFill>
                  <a:schemeClr val="bg2">
                    <a:lumMod val="50000"/>
                  </a:schemeClr>
                </a:solidFill>
                <a:latin typeface="Century Gothic" panose="020B0502020202020204" pitchFamily="34" charset="0"/>
              </a:rPr>
              <a:t>IMAGINE WHERE YOU COULD BE</a:t>
            </a:r>
          </a:p>
        </p:txBody>
      </p:sp>
      <p:sp>
        <p:nvSpPr>
          <p:cNvPr id="49" name="TextBox 48">
            <a:extLst>
              <a:ext uri="{FF2B5EF4-FFF2-40B4-BE49-F238E27FC236}">
                <a16:creationId xmlns:a16="http://schemas.microsoft.com/office/drawing/2014/main" id="{A8662316-F59F-4AA3-B581-2AFB0FFA458C}"/>
              </a:ext>
            </a:extLst>
          </p:cNvPr>
          <p:cNvSpPr txBox="1"/>
          <p:nvPr/>
        </p:nvSpPr>
        <p:spPr>
          <a:xfrm>
            <a:off x="7363453" y="3925529"/>
            <a:ext cx="1466078" cy="526129"/>
          </a:xfrm>
          <a:prstGeom prst="rect">
            <a:avLst/>
          </a:prstGeom>
          <a:noFill/>
        </p:spPr>
        <p:txBody>
          <a:bodyPr wrap="square" rtlCol="0">
            <a:noAutofit/>
          </a:bodyPr>
          <a:lstStyle/>
          <a:p>
            <a:pPr>
              <a:lnSpc>
                <a:spcPts val="1600"/>
              </a:lnSpc>
              <a:spcAft>
                <a:spcPts val="600"/>
              </a:spcAft>
            </a:pPr>
            <a:r>
              <a:rPr lang="en-US" sz="1200" b="1" dirty="0">
                <a:solidFill>
                  <a:schemeClr val="bg2">
                    <a:lumMod val="50000"/>
                  </a:schemeClr>
                </a:solidFill>
                <a:latin typeface="Century Gothic" panose="020B0502020202020204" pitchFamily="34" charset="0"/>
              </a:rPr>
              <a:t>FIND HOW TO GET THERE</a:t>
            </a:r>
          </a:p>
        </p:txBody>
      </p:sp>
      <p:sp>
        <p:nvSpPr>
          <p:cNvPr id="52" name="Freeform 15">
            <a:extLst>
              <a:ext uri="{FF2B5EF4-FFF2-40B4-BE49-F238E27FC236}">
                <a16:creationId xmlns:a16="http://schemas.microsoft.com/office/drawing/2014/main" id="{AC84E2F5-B5ED-43EC-964E-B38679EF32AD}"/>
              </a:ext>
            </a:extLst>
          </p:cNvPr>
          <p:cNvSpPr/>
          <p:nvPr/>
        </p:nvSpPr>
        <p:spPr>
          <a:xfrm rot="7310280">
            <a:off x="583044" y="3399612"/>
            <a:ext cx="4646653" cy="6983030"/>
          </a:xfrm>
          <a:custGeom>
            <a:avLst/>
            <a:gdLst>
              <a:gd name="connsiteX0" fmla="*/ 754537 w 4195003"/>
              <a:gd name="connsiteY0" fmla="*/ 6272546 h 7140319"/>
              <a:gd name="connsiteX1" fmla="*/ 1079640 w 4195003"/>
              <a:gd name="connsiteY1" fmla="*/ 5619668 h 7140319"/>
              <a:gd name="connsiteX2" fmla="*/ 14470 w 4195003"/>
              <a:gd name="connsiteY2" fmla="*/ 318500 h 7140319"/>
              <a:gd name="connsiteX3" fmla="*/ 2418398 w 4195003"/>
              <a:gd name="connsiteY3" fmla="*/ 418511 h 7140319"/>
              <a:gd name="connsiteX4" fmla="*/ 2505555 w 4195003"/>
              <a:gd name="connsiteY4" fmla="*/ 452629 h 7140319"/>
              <a:gd name="connsiteX5" fmla="*/ 4195003 w 4195003"/>
              <a:gd name="connsiteY5" fmla="*/ 6757734 h 7140319"/>
              <a:gd name="connsiteX6" fmla="*/ 2767179 w 4195003"/>
              <a:gd name="connsiteY6" fmla="*/ 7140319 h 7140319"/>
              <a:gd name="connsiteX7" fmla="*/ 2675078 w 4195003"/>
              <a:gd name="connsiteY7" fmla="*/ 7132649 h 7140319"/>
              <a:gd name="connsiteX8" fmla="*/ 754537 w 4195003"/>
              <a:gd name="connsiteY8" fmla="*/ 6272546 h 7140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95003" h="7140319">
                <a:moveTo>
                  <a:pt x="754537" y="6272546"/>
                </a:moveTo>
                <a:cubicBezTo>
                  <a:pt x="715293" y="6081127"/>
                  <a:pt x="808126" y="5862390"/>
                  <a:pt x="1079640" y="5619668"/>
                </a:cubicBezTo>
                <a:cubicBezTo>
                  <a:pt x="3033989" y="3872166"/>
                  <a:pt x="-242510" y="2352898"/>
                  <a:pt x="14470" y="318500"/>
                </a:cubicBezTo>
                <a:cubicBezTo>
                  <a:pt x="78886" y="-190803"/>
                  <a:pt x="1198183" y="-38676"/>
                  <a:pt x="2418398" y="418511"/>
                </a:cubicBezTo>
                <a:lnTo>
                  <a:pt x="2505555" y="452629"/>
                </a:lnTo>
                <a:lnTo>
                  <a:pt x="4195003" y="6757734"/>
                </a:lnTo>
                <a:lnTo>
                  <a:pt x="2767179" y="7140319"/>
                </a:lnTo>
                <a:lnTo>
                  <a:pt x="2675078" y="7132649"/>
                </a:lnTo>
                <a:cubicBezTo>
                  <a:pt x="1703662" y="7034008"/>
                  <a:pt x="848721" y="6731952"/>
                  <a:pt x="754537" y="6272546"/>
                </a:cubicBezTo>
                <a:close/>
              </a:path>
            </a:pathLst>
          </a:custGeom>
          <a:solidFill>
            <a:schemeClr val="bg1">
              <a:lumMod val="95000"/>
            </a:schemeClr>
          </a:solidFill>
          <a:ln w="6350">
            <a:noFill/>
            <a:miter lim="400000"/>
          </a:ln>
        </p:spPr>
        <p:txBody>
          <a:bodyPr wrap="square" lIns="38100" tIns="38100" rIns="38100" bIns="38100" anchor="ctr">
            <a:noAutofit/>
          </a:bodyPr>
          <a:lstStyle/>
          <a:p>
            <a:pPr>
              <a:defRPr>
                <a:effectLst>
                  <a:outerShdw blurRad="38100" dist="12700" dir="5400000" rotWithShape="0">
                    <a:srgbClr val="000000">
                      <a:alpha val="50000"/>
                    </a:srgbClr>
                  </a:outerShdw>
                </a:effectLst>
              </a:defRPr>
            </a:pPr>
            <a:endParaRPr dirty="0"/>
          </a:p>
        </p:txBody>
      </p:sp>
      <p:sp>
        <p:nvSpPr>
          <p:cNvPr id="32" name="TextBox 31">
            <a:extLst>
              <a:ext uri="{FF2B5EF4-FFF2-40B4-BE49-F238E27FC236}">
                <a16:creationId xmlns:a16="http://schemas.microsoft.com/office/drawing/2014/main" id="{9FDC01EF-38E8-3F45-9F67-C7352B2FF493}"/>
              </a:ext>
            </a:extLst>
          </p:cNvPr>
          <p:cNvSpPr txBox="1"/>
          <p:nvPr/>
        </p:nvSpPr>
        <p:spPr>
          <a:xfrm>
            <a:off x="1211662" y="4248288"/>
            <a:ext cx="1682966" cy="893771"/>
          </a:xfrm>
          <a:prstGeom prst="rect">
            <a:avLst/>
          </a:prstGeom>
          <a:noFill/>
        </p:spPr>
        <p:txBody>
          <a:bodyPr wrap="square" rtlCol="0">
            <a:spAutoFit/>
          </a:bodyPr>
          <a:lstStyle/>
          <a:p>
            <a:pPr>
              <a:lnSpc>
                <a:spcPts val="1440"/>
              </a:lnSpc>
            </a:pPr>
            <a:r>
              <a:rPr lang="en-US" sz="900" dirty="0">
                <a:latin typeface="Century Gothic" panose="020B0502020202020204" pitchFamily="34" charset="0"/>
              </a:rPr>
              <a:t>Choose the right place to start and construct the right blue ocean team</a:t>
            </a:r>
          </a:p>
        </p:txBody>
      </p:sp>
      <p:sp>
        <p:nvSpPr>
          <p:cNvPr id="33" name="TextBox 32">
            <a:extLst>
              <a:ext uri="{FF2B5EF4-FFF2-40B4-BE49-F238E27FC236}">
                <a16:creationId xmlns:a16="http://schemas.microsoft.com/office/drawing/2014/main" id="{1FBB7058-4239-114B-92CB-FB2E5A030407}"/>
              </a:ext>
            </a:extLst>
          </p:cNvPr>
          <p:cNvSpPr txBox="1"/>
          <p:nvPr/>
        </p:nvSpPr>
        <p:spPr>
          <a:xfrm>
            <a:off x="3262259" y="4451659"/>
            <a:ext cx="1682966" cy="919419"/>
          </a:xfrm>
          <a:prstGeom prst="rect">
            <a:avLst/>
          </a:prstGeom>
          <a:noFill/>
        </p:spPr>
        <p:txBody>
          <a:bodyPr wrap="square" rtlCol="0">
            <a:spAutoFit/>
          </a:bodyPr>
          <a:lstStyle/>
          <a:p>
            <a:pPr>
              <a:lnSpc>
                <a:spcPts val="1440"/>
              </a:lnSpc>
            </a:pPr>
            <a:r>
              <a:rPr lang="en-US" sz="900" dirty="0">
                <a:latin typeface="Century Gothic" panose="020B0502020202020204" pitchFamily="34" charset="0"/>
              </a:rPr>
              <a:t>Get clear about the current state of play</a:t>
            </a:r>
          </a:p>
        </p:txBody>
      </p:sp>
      <p:sp>
        <p:nvSpPr>
          <p:cNvPr id="35" name="TextBox 34">
            <a:extLst>
              <a:ext uri="{FF2B5EF4-FFF2-40B4-BE49-F238E27FC236}">
                <a16:creationId xmlns:a16="http://schemas.microsoft.com/office/drawing/2014/main" id="{B25481B3-C6C7-B94E-A52C-8452AB2239CD}"/>
              </a:ext>
            </a:extLst>
          </p:cNvPr>
          <p:cNvSpPr txBox="1"/>
          <p:nvPr/>
        </p:nvSpPr>
        <p:spPr>
          <a:xfrm>
            <a:off x="9414050" y="4248288"/>
            <a:ext cx="1566289" cy="1073307"/>
          </a:xfrm>
          <a:prstGeom prst="rect">
            <a:avLst/>
          </a:prstGeom>
          <a:noFill/>
        </p:spPr>
        <p:txBody>
          <a:bodyPr wrap="square" rtlCol="0">
            <a:spAutoFit/>
          </a:bodyPr>
          <a:lstStyle/>
          <a:p>
            <a:pPr>
              <a:lnSpc>
                <a:spcPts val="1440"/>
              </a:lnSpc>
            </a:pPr>
            <a:r>
              <a:rPr lang="en-US" sz="900" dirty="0">
                <a:latin typeface="Century Gothic" panose="020B0502020202020204" pitchFamily="34" charset="0"/>
              </a:rPr>
              <a:t>Select your move, conduct rapid market tests and launch your blue ocean move</a:t>
            </a:r>
          </a:p>
        </p:txBody>
      </p:sp>
      <p:sp>
        <p:nvSpPr>
          <p:cNvPr id="37" name="TextBox 36">
            <a:extLst>
              <a:ext uri="{FF2B5EF4-FFF2-40B4-BE49-F238E27FC236}">
                <a16:creationId xmlns:a16="http://schemas.microsoft.com/office/drawing/2014/main" id="{628AEA35-CC17-994E-B1FD-F58308D9C581}"/>
              </a:ext>
            </a:extLst>
          </p:cNvPr>
          <p:cNvSpPr txBox="1"/>
          <p:nvPr/>
        </p:nvSpPr>
        <p:spPr>
          <a:xfrm>
            <a:off x="5312856" y="4451659"/>
            <a:ext cx="1682966" cy="791179"/>
          </a:xfrm>
          <a:prstGeom prst="rect">
            <a:avLst/>
          </a:prstGeom>
          <a:noFill/>
        </p:spPr>
        <p:txBody>
          <a:bodyPr wrap="square" rtlCol="0">
            <a:spAutoFit/>
          </a:bodyPr>
          <a:lstStyle/>
          <a:p>
            <a:pPr>
              <a:lnSpc>
                <a:spcPts val="1440"/>
              </a:lnSpc>
            </a:pPr>
            <a:r>
              <a:rPr lang="en-US" sz="900" dirty="0">
                <a:latin typeface="Century Gothic" panose="020B0502020202020204" pitchFamily="34" charset="0"/>
              </a:rPr>
              <a:t>Uncover what limits the size of your industry and discover the ocean of noncustomers to unlock</a:t>
            </a:r>
          </a:p>
        </p:txBody>
      </p:sp>
      <p:sp>
        <p:nvSpPr>
          <p:cNvPr id="51" name="TextBox 50">
            <a:extLst>
              <a:ext uri="{FF2B5EF4-FFF2-40B4-BE49-F238E27FC236}">
                <a16:creationId xmlns:a16="http://schemas.microsoft.com/office/drawing/2014/main" id="{2494ED2B-BEAC-6949-A7F6-30E4F99ED83E}"/>
              </a:ext>
            </a:extLst>
          </p:cNvPr>
          <p:cNvSpPr txBox="1"/>
          <p:nvPr/>
        </p:nvSpPr>
        <p:spPr>
          <a:xfrm>
            <a:off x="7363453" y="4451659"/>
            <a:ext cx="1682966" cy="791179"/>
          </a:xfrm>
          <a:prstGeom prst="rect">
            <a:avLst/>
          </a:prstGeom>
          <a:noFill/>
        </p:spPr>
        <p:txBody>
          <a:bodyPr wrap="square" rtlCol="0">
            <a:spAutoFit/>
          </a:bodyPr>
          <a:lstStyle/>
          <a:p>
            <a:pPr>
              <a:lnSpc>
                <a:spcPts val="1440"/>
              </a:lnSpc>
            </a:pPr>
            <a:r>
              <a:rPr lang="en-US" sz="900" dirty="0">
                <a:latin typeface="Century Gothic" panose="020B0502020202020204" pitchFamily="34" charset="0"/>
              </a:rPr>
              <a:t>Systematically reconstruct market boundaries and develop alternative blue ocean opportunities</a:t>
            </a:r>
          </a:p>
        </p:txBody>
      </p:sp>
      <p:sp>
        <p:nvSpPr>
          <p:cNvPr id="55" name="Freeform: Shape 95">
            <a:extLst>
              <a:ext uri="{FF2B5EF4-FFF2-40B4-BE49-F238E27FC236}">
                <a16:creationId xmlns:a16="http://schemas.microsoft.com/office/drawing/2014/main" id="{800B086C-A9A1-8F42-BD20-EA4E7202DEEE}"/>
              </a:ext>
            </a:extLst>
          </p:cNvPr>
          <p:cNvSpPr/>
          <p:nvPr/>
        </p:nvSpPr>
        <p:spPr>
          <a:xfrm rot="4500000">
            <a:off x="716006" y="-1639915"/>
            <a:ext cx="1334163" cy="3887417"/>
          </a:xfrm>
          <a:custGeom>
            <a:avLst/>
            <a:gdLst>
              <a:gd name="connsiteX0" fmla="*/ 1181277 w 1857004"/>
              <a:gd name="connsiteY0" fmla="*/ 0 h 5410845"/>
              <a:gd name="connsiteX1" fmla="*/ 1189460 w 1857004"/>
              <a:gd name="connsiteY1" fmla="*/ 13757 h 5410845"/>
              <a:gd name="connsiteX2" fmla="*/ 1380305 w 1857004"/>
              <a:gd name="connsiteY2" fmla="*/ 373543 h 5410845"/>
              <a:gd name="connsiteX3" fmla="*/ 1548607 w 1857004"/>
              <a:gd name="connsiteY3" fmla="*/ 744742 h 5410845"/>
              <a:gd name="connsiteX4" fmla="*/ 1686424 w 1857004"/>
              <a:gd name="connsiteY4" fmla="*/ 1129411 h 5410845"/>
              <a:gd name="connsiteX5" fmla="*/ 1789945 w 1857004"/>
              <a:gd name="connsiteY5" fmla="*/ 1525307 h 5410845"/>
              <a:gd name="connsiteX6" fmla="*/ 1847738 w 1857004"/>
              <a:gd name="connsiteY6" fmla="*/ 1930930 h 5410845"/>
              <a:gd name="connsiteX7" fmla="*/ 1799471 w 1857004"/>
              <a:gd name="connsiteY7" fmla="*/ 2746669 h 5410845"/>
              <a:gd name="connsiteX8" fmla="*/ 1690869 w 1857004"/>
              <a:gd name="connsiteY8" fmla="*/ 3140319 h 5410845"/>
              <a:gd name="connsiteX9" fmla="*/ 1532095 w 1857004"/>
              <a:gd name="connsiteY9" fmla="*/ 3516008 h 5410845"/>
              <a:gd name="connsiteX10" fmla="*/ 1101499 w 1857004"/>
              <a:gd name="connsiteY10" fmla="*/ 4204522 h 5410845"/>
              <a:gd name="connsiteX11" fmla="*/ 1071649 w 1857004"/>
              <a:gd name="connsiteY11" fmla="*/ 4246431 h 5410845"/>
              <a:gd name="connsiteX12" fmla="*/ 1039259 w 1857004"/>
              <a:gd name="connsiteY12" fmla="*/ 4285347 h 5410845"/>
              <a:gd name="connsiteX13" fmla="*/ 974479 w 1857004"/>
              <a:gd name="connsiteY13" fmla="*/ 4363927 h 5410845"/>
              <a:gd name="connsiteX14" fmla="*/ 910334 w 1857004"/>
              <a:gd name="connsiteY14" fmla="*/ 4441758 h 5410845"/>
              <a:gd name="connsiteX15" fmla="*/ 843648 w 1857004"/>
              <a:gd name="connsiteY15" fmla="*/ 4518094 h 5410845"/>
              <a:gd name="connsiteX16" fmla="*/ 564841 w 1857004"/>
              <a:gd name="connsiteY16" fmla="*/ 4812957 h 5410845"/>
              <a:gd name="connsiteX17" fmla="*/ 529911 w 1857004"/>
              <a:gd name="connsiteY17" fmla="*/ 4847383 h 5410845"/>
              <a:gd name="connsiteX18" fmla="*/ 495615 w 1857004"/>
              <a:gd name="connsiteY18" fmla="*/ 4881809 h 5410845"/>
              <a:gd name="connsiteX19" fmla="*/ 426391 w 1857004"/>
              <a:gd name="connsiteY19" fmla="*/ 4953654 h 5410845"/>
              <a:gd name="connsiteX20" fmla="*/ 294925 w 1857004"/>
              <a:gd name="connsiteY20" fmla="*/ 5103331 h 5410845"/>
              <a:gd name="connsiteX21" fmla="*/ 174018 w 1857004"/>
              <a:gd name="connsiteY21" fmla="*/ 5262081 h 5410845"/>
              <a:gd name="connsiteX22" fmla="*/ 78072 w 1857004"/>
              <a:gd name="connsiteY22" fmla="*/ 5410845 h 5410845"/>
              <a:gd name="connsiteX23" fmla="*/ 0 w 1857004"/>
              <a:gd name="connsiteY23" fmla="*/ 5389926 h 5410845"/>
              <a:gd name="connsiteX24" fmla="*/ 103840 w 1857004"/>
              <a:gd name="connsiteY24" fmla="*/ 5228124 h 5410845"/>
              <a:gd name="connsiteX25" fmla="*/ 228240 w 1857004"/>
              <a:gd name="connsiteY25" fmla="*/ 5065911 h 5410845"/>
              <a:gd name="connsiteX26" fmla="*/ 362246 w 1857004"/>
              <a:gd name="connsiteY26" fmla="*/ 4911745 h 5410845"/>
              <a:gd name="connsiteX27" fmla="*/ 430836 w 1857004"/>
              <a:gd name="connsiteY27" fmla="*/ 4838403 h 5410845"/>
              <a:gd name="connsiteX28" fmla="*/ 465766 w 1857004"/>
              <a:gd name="connsiteY28" fmla="*/ 4800983 h 5410845"/>
              <a:gd name="connsiteX29" fmla="*/ 500061 w 1857004"/>
              <a:gd name="connsiteY29" fmla="*/ 4764313 h 5410845"/>
              <a:gd name="connsiteX30" fmla="*/ 571828 w 1857004"/>
              <a:gd name="connsiteY30" fmla="*/ 4693217 h 5410845"/>
              <a:gd name="connsiteX31" fmla="*/ 606123 w 1857004"/>
              <a:gd name="connsiteY31" fmla="*/ 4655797 h 5410845"/>
              <a:gd name="connsiteX32" fmla="*/ 640418 w 1857004"/>
              <a:gd name="connsiteY32" fmla="*/ 4619126 h 5410845"/>
              <a:gd name="connsiteX33" fmla="*/ 675348 w 1857004"/>
              <a:gd name="connsiteY33" fmla="*/ 4582455 h 5410845"/>
              <a:gd name="connsiteX34" fmla="*/ 709644 w 1857004"/>
              <a:gd name="connsiteY34" fmla="*/ 4545785 h 5410845"/>
              <a:gd name="connsiteX35" fmla="*/ 744574 w 1857004"/>
              <a:gd name="connsiteY35" fmla="*/ 4508365 h 5410845"/>
              <a:gd name="connsiteX36" fmla="*/ 776329 w 1857004"/>
              <a:gd name="connsiteY36" fmla="*/ 4471694 h 5410845"/>
              <a:gd name="connsiteX37" fmla="*/ 841108 w 1857004"/>
              <a:gd name="connsiteY37" fmla="*/ 4396108 h 5410845"/>
              <a:gd name="connsiteX38" fmla="*/ 905888 w 1857004"/>
              <a:gd name="connsiteY38" fmla="*/ 4317527 h 5410845"/>
              <a:gd name="connsiteX39" fmla="*/ 967493 w 1857004"/>
              <a:gd name="connsiteY39" fmla="*/ 4238947 h 5410845"/>
              <a:gd name="connsiteX40" fmla="*/ 997978 w 1857004"/>
              <a:gd name="connsiteY40" fmla="*/ 4200031 h 5410845"/>
              <a:gd name="connsiteX41" fmla="*/ 1027827 w 1857004"/>
              <a:gd name="connsiteY41" fmla="*/ 4161115 h 5410845"/>
              <a:gd name="connsiteX42" fmla="*/ 1444451 w 1857004"/>
              <a:gd name="connsiteY42" fmla="*/ 3478589 h 5410845"/>
              <a:gd name="connsiteX43" fmla="*/ 1693409 w 1857004"/>
              <a:gd name="connsiteY43" fmla="*/ 2725715 h 5410845"/>
              <a:gd name="connsiteX44" fmla="*/ 1727705 w 1857004"/>
              <a:gd name="connsiteY44" fmla="*/ 1935421 h 5410845"/>
              <a:gd name="connsiteX45" fmla="*/ 1723259 w 1857004"/>
              <a:gd name="connsiteY45" fmla="*/ 1886776 h 5410845"/>
              <a:gd name="connsiteX46" fmla="*/ 1718814 w 1857004"/>
              <a:gd name="connsiteY46" fmla="*/ 1838879 h 5410845"/>
              <a:gd name="connsiteX47" fmla="*/ 1704841 w 1857004"/>
              <a:gd name="connsiteY47" fmla="*/ 1739345 h 5410845"/>
              <a:gd name="connsiteX48" fmla="*/ 1695950 w 1857004"/>
              <a:gd name="connsiteY48" fmla="*/ 1691448 h 5410845"/>
              <a:gd name="connsiteX49" fmla="*/ 1686423 w 1857004"/>
              <a:gd name="connsiteY49" fmla="*/ 1642803 h 5410845"/>
              <a:gd name="connsiteX50" fmla="*/ 1677533 w 1857004"/>
              <a:gd name="connsiteY50" fmla="*/ 1594158 h 5410845"/>
              <a:gd name="connsiteX51" fmla="*/ 1672452 w 1857004"/>
              <a:gd name="connsiteY51" fmla="*/ 1569461 h 5410845"/>
              <a:gd name="connsiteX52" fmla="*/ 1668005 w 1857004"/>
              <a:gd name="connsiteY52" fmla="*/ 1544015 h 5410845"/>
              <a:gd name="connsiteX53" fmla="*/ 1561944 w 1857004"/>
              <a:gd name="connsiteY53" fmla="*/ 1161591 h 5410845"/>
              <a:gd name="connsiteX54" fmla="*/ 1419047 w 1857004"/>
              <a:gd name="connsiteY54" fmla="*/ 788147 h 5410845"/>
              <a:gd name="connsiteX55" fmla="*/ 1246301 w 1857004"/>
              <a:gd name="connsiteY55" fmla="*/ 426680 h 5410845"/>
              <a:gd name="connsiteX56" fmla="*/ 1125452 w 1857004"/>
              <a:gd name="connsiteY56" fmla="*/ 208343 h 5410845"/>
              <a:gd name="connsiteX57" fmla="*/ 1181277 w 1857004"/>
              <a:gd name="connsiteY57" fmla="*/ 0 h 5410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857004" h="5410845">
                <a:moveTo>
                  <a:pt x="1181277" y="0"/>
                </a:moveTo>
                <a:lnTo>
                  <a:pt x="1189460" y="13757"/>
                </a:lnTo>
                <a:cubicBezTo>
                  <a:pt x="1256303" y="131815"/>
                  <a:pt x="1320290" y="251557"/>
                  <a:pt x="1380305" y="373543"/>
                </a:cubicBezTo>
                <a:cubicBezTo>
                  <a:pt x="1440005" y="495530"/>
                  <a:pt x="1497800" y="619761"/>
                  <a:pt x="1548607" y="744742"/>
                </a:cubicBezTo>
                <a:cubicBezTo>
                  <a:pt x="1598780" y="871219"/>
                  <a:pt x="1647048" y="997695"/>
                  <a:pt x="1686424" y="1129411"/>
                </a:cubicBezTo>
                <a:cubicBezTo>
                  <a:pt x="1727705" y="1258132"/>
                  <a:pt x="1762634" y="1392094"/>
                  <a:pt x="1789945" y="1525307"/>
                </a:cubicBezTo>
                <a:cubicBezTo>
                  <a:pt x="1817889" y="1659267"/>
                  <a:pt x="1836307" y="1794725"/>
                  <a:pt x="1847738" y="1930930"/>
                </a:cubicBezTo>
                <a:cubicBezTo>
                  <a:pt x="1868697" y="2202594"/>
                  <a:pt x="1854725" y="2479497"/>
                  <a:pt x="1799471" y="2746669"/>
                </a:cubicBezTo>
                <a:cubicBezTo>
                  <a:pt x="1771526" y="2879881"/>
                  <a:pt x="1734691" y="3011597"/>
                  <a:pt x="1690869" y="3140319"/>
                </a:cubicBezTo>
                <a:cubicBezTo>
                  <a:pt x="1647047" y="3269042"/>
                  <a:pt x="1591794" y="3394022"/>
                  <a:pt x="1532095" y="3516008"/>
                </a:cubicBezTo>
                <a:cubicBezTo>
                  <a:pt x="1412696" y="3759982"/>
                  <a:pt x="1264718" y="3990483"/>
                  <a:pt x="1101499" y="4204522"/>
                </a:cubicBezTo>
                <a:cubicBezTo>
                  <a:pt x="1091972" y="4218741"/>
                  <a:pt x="1080540" y="4232212"/>
                  <a:pt x="1071649" y="4246431"/>
                </a:cubicBezTo>
                <a:lnTo>
                  <a:pt x="1039259" y="4285347"/>
                </a:lnTo>
                <a:cubicBezTo>
                  <a:pt x="1018301" y="4310791"/>
                  <a:pt x="997978" y="4338482"/>
                  <a:pt x="974479" y="4363927"/>
                </a:cubicBezTo>
                <a:cubicBezTo>
                  <a:pt x="954156" y="4388624"/>
                  <a:pt x="930657" y="4416314"/>
                  <a:pt x="910334" y="4441758"/>
                </a:cubicBezTo>
                <a:lnTo>
                  <a:pt x="843648" y="4518094"/>
                </a:lnTo>
                <a:cubicBezTo>
                  <a:pt x="753464" y="4619126"/>
                  <a:pt x="661376" y="4718661"/>
                  <a:pt x="564841" y="4812957"/>
                </a:cubicBezTo>
                <a:lnTo>
                  <a:pt x="529911" y="4847383"/>
                </a:lnTo>
                <a:cubicBezTo>
                  <a:pt x="518479" y="4858609"/>
                  <a:pt x="507047" y="4870584"/>
                  <a:pt x="495615" y="4881809"/>
                </a:cubicBezTo>
                <a:cubicBezTo>
                  <a:pt x="472753" y="4905009"/>
                  <a:pt x="449253" y="4930454"/>
                  <a:pt x="426391" y="4953654"/>
                </a:cubicBezTo>
                <a:cubicBezTo>
                  <a:pt x="380663" y="5001551"/>
                  <a:pt x="336841" y="5052440"/>
                  <a:pt x="294925" y="5103331"/>
                </a:cubicBezTo>
                <a:cubicBezTo>
                  <a:pt x="252373" y="5154969"/>
                  <a:pt x="212045" y="5207917"/>
                  <a:pt x="174018" y="5262081"/>
                </a:cubicBezTo>
                <a:lnTo>
                  <a:pt x="78072" y="5410845"/>
                </a:lnTo>
                <a:lnTo>
                  <a:pt x="0" y="5389926"/>
                </a:lnTo>
                <a:lnTo>
                  <a:pt x="103840" y="5228124"/>
                </a:lnTo>
                <a:cubicBezTo>
                  <a:pt x="142979" y="5172181"/>
                  <a:pt x="184418" y="5117923"/>
                  <a:pt x="228240" y="5065911"/>
                </a:cubicBezTo>
                <a:cubicBezTo>
                  <a:pt x="272061" y="5013525"/>
                  <a:pt x="315883" y="4962634"/>
                  <a:pt x="362246" y="4911745"/>
                </a:cubicBezTo>
                <a:cubicBezTo>
                  <a:pt x="385109" y="4886299"/>
                  <a:pt x="407972" y="4860854"/>
                  <a:pt x="430836" y="4838403"/>
                </a:cubicBezTo>
                <a:cubicBezTo>
                  <a:pt x="442267" y="4826428"/>
                  <a:pt x="454334" y="4812957"/>
                  <a:pt x="465766" y="4800983"/>
                </a:cubicBezTo>
                <a:lnTo>
                  <a:pt x="500061" y="4764313"/>
                </a:lnTo>
                <a:lnTo>
                  <a:pt x="571828" y="4693217"/>
                </a:lnTo>
                <a:cubicBezTo>
                  <a:pt x="583259" y="4681241"/>
                  <a:pt x="594691" y="4670016"/>
                  <a:pt x="606123" y="4655797"/>
                </a:cubicBezTo>
                <a:lnTo>
                  <a:pt x="640418" y="4619126"/>
                </a:lnTo>
                <a:lnTo>
                  <a:pt x="675348" y="4582455"/>
                </a:lnTo>
                <a:lnTo>
                  <a:pt x="709644" y="4545785"/>
                </a:lnTo>
                <a:lnTo>
                  <a:pt x="744574" y="4508365"/>
                </a:lnTo>
                <a:cubicBezTo>
                  <a:pt x="756007" y="4497140"/>
                  <a:pt x="767437" y="4483669"/>
                  <a:pt x="776329" y="4471694"/>
                </a:cubicBezTo>
                <a:lnTo>
                  <a:pt x="841108" y="4396108"/>
                </a:lnTo>
                <a:cubicBezTo>
                  <a:pt x="862067" y="4370662"/>
                  <a:pt x="882391" y="4345217"/>
                  <a:pt x="905888" y="4317527"/>
                </a:cubicBezTo>
                <a:cubicBezTo>
                  <a:pt x="926212" y="4292083"/>
                  <a:pt x="947170" y="4264392"/>
                  <a:pt x="967493" y="4238947"/>
                </a:cubicBezTo>
                <a:lnTo>
                  <a:pt x="997978" y="4200031"/>
                </a:lnTo>
                <a:cubicBezTo>
                  <a:pt x="1006869" y="4186560"/>
                  <a:pt x="1018301" y="4172341"/>
                  <a:pt x="1027827" y="4161115"/>
                </a:cubicBezTo>
                <a:cubicBezTo>
                  <a:pt x="1189142" y="3946329"/>
                  <a:pt x="1329499" y="3721065"/>
                  <a:pt x="1444451" y="3478589"/>
                </a:cubicBezTo>
                <a:cubicBezTo>
                  <a:pt x="1560039" y="3239106"/>
                  <a:pt x="1645141" y="2986152"/>
                  <a:pt x="1693409" y="2725715"/>
                </a:cubicBezTo>
                <a:cubicBezTo>
                  <a:pt x="1741677" y="2465277"/>
                  <a:pt x="1753109" y="2198103"/>
                  <a:pt x="1727705" y="1935421"/>
                </a:cubicBezTo>
                <a:cubicBezTo>
                  <a:pt x="1725799" y="1919704"/>
                  <a:pt x="1725800" y="1903241"/>
                  <a:pt x="1723259" y="1886776"/>
                </a:cubicBezTo>
                <a:lnTo>
                  <a:pt x="1718814" y="1838879"/>
                </a:lnTo>
                <a:cubicBezTo>
                  <a:pt x="1714367" y="1806699"/>
                  <a:pt x="1709287" y="1774518"/>
                  <a:pt x="1704841" y="1739345"/>
                </a:cubicBezTo>
                <a:lnTo>
                  <a:pt x="1695950" y="1691448"/>
                </a:lnTo>
                <a:cubicBezTo>
                  <a:pt x="1693409" y="1674984"/>
                  <a:pt x="1690870" y="1659267"/>
                  <a:pt x="1686423" y="1642803"/>
                </a:cubicBezTo>
                <a:lnTo>
                  <a:pt x="1677533" y="1594158"/>
                </a:lnTo>
                <a:lnTo>
                  <a:pt x="1672452" y="1569461"/>
                </a:lnTo>
                <a:lnTo>
                  <a:pt x="1668005" y="1544015"/>
                </a:lnTo>
                <a:cubicBezTo>
                  <a:pt x="1640697" y="1414545"/>
                  <a:pt x="1603861" y="1285822"/>
                  <a:pt x="1561944" y="1161591"/>
                </a:cubicBezTo>
                <a:cubicBezTo>
                  <a:pt x="1520663" y="1034367"/>
                  <a:pt x="1472395" y="910134"/>
                  <a:pt x="1419047" y="788147"/>
                </a:cubicBezTo>
                <a:cubicBezTo>
                  <a:pt x="1366334" y="666161"/>
                  <a:pt x="1308540" y="546419"/>
                  <a:pt x="1246301" y="426680"/>
                </a:cubicBezTo>
                <a:lnTo>
                  <a:pt x="1125452" y="208343"/>
                </a:lnTo>
                <a:lnTo>
                  <a:pt x="1181277" y="0"/>
                </a:lnTo>
                <a:close/>
              </a:path>
            </a:pathLst>
          </a:custGeom>
          <a:gradFill>
            <a:gsLst>
              <a:gs pos="0">
                <a:srgbClr val="2D3192"/>
              </a:gs>
              <a:gs pos="98000">
                <a:srgbClr val="1BFEFE"/>
              </a:gs>
            </a:gsLst>
            <a:lin ang="0" scaled="0"/>
          </a:gradFill>
          <a:ln w="25400">
            <a:miter lim="400000"/>
          </a:ln>
          <a:effectLst>
            <a:innerShdw blurRad="114300">
              <a:srgbClr val="FEFFFE"/>
            </a:innerShdw>
          </a:effectLst>
        </p:spPr>
        <p:txBody>
          <a:bodyPr wrap="square" lIns="38100" tIns="38100" rIns="38100" bIns="38100" anchor="ctr">
            <a:noAutofit/>
          </a:bodyPr>
          <a:lstStyle/>
          <a:p>
            <a:endParaRPr kern="0" dirty="0">
              <a:solidFill>
                <a:srgbClr val="262726"/>
              </a:solidFill>
              <a:effectLst>
                <a:outerShdw blurRad="38100" dist="12700" dir="5400000" rotWithShape="0">
                  <a:srgbClr val="000000">
                    <a:alpha val="50000"/>
                  </a:srgbClr>
                </a:outerShdw>
              </a:effectLst>
              <a:latin typeface="Source Sans Pro"/>
            </a:endParaRPr>
          </a:p>
        </p:txBody>
      </p:sp>
      <p:sp>
        <p:nvSpPr>
          <p:cNvPr id="56" name="Freeform: Shape 93">
            <a:extLst>
              <a:ext uri="{FF2B5EF4-FFF2-40B4-BE49-F238E27FC236}">
                <a16:creationId xmlns:a16="http://schemas.microsoft.com/office/drawing/2014/main" id="{BBDB6BCF-ECA7-A144-9E8A-CA0AB0D435D0}"/>
              </a:ext>
            </a:extLst>
          </p:cNvPr>
          <p:cNvSpPr/>
          <p:nvPr/>
        </p:nvSpPr>
        <p:spPr>
          <a:xfrm rot="4500000">
            <a:off x="9848200" y="3784695"/>
            <a:ext cx="3565134" cy="2199847"/>
          </a:xfrm>
          <a:custGeom>
            <a:avLst/>
            <a:gdLst>
              <a:gd name="connsiteX0" fmla="*/ 0 w 3565134"/>
              <a:gd name="connsiteY0" fmla="*/ 0 h 2199847"/>
              <a:gd name="connsiteX1" fmla="*/ 677527 w 3565134"/>
              <a:gd name="connsiteY1" fmla="*/ 181543 h 2199847"/>
              <a:gd name="connsiteX2" fmla="*/ 809278 w 3565134"/>
              <a:gd name="connsiteY2" fmla="*/ 250345 h 2199847"/>
              <a:gd name="connsiteX3" fmla="*/ 2200777 w 3565134"/>
              <a:gd name="connsiteY3" fmla="*/ 1079555 h 2199847"/>
              <a:gd name="connsiteX4" fmla="*/ 2859373 w 3565134"/>
              <a:gd name="connsiteY4" fmla="*/ 1551785 h 2199847"/>
              <a:gd name="connsiteX5" fmla="*/ 3479228 w 3565134"/>
              <a:gd name="connsiteY5" fmla="*/ 2074905 h 2199847"/>
              <a:gd name="connsiteX6" fmla="*/ 3565134 w 3565134"/>
              <a:gd name="connsiteY6" fmla="*/ 2160268 h 2199847"/>
              <a:gd name="connsiteX7" fmla="*/ 3554528 w 3565134"/>
              <a:gd name="connsiteY7" fmla="*/ 2199847 h 2199847"/>
              <a:gd name="connsiteX8" fmla="*/ 3455729 w 3565134"/>
              <a:gd name="connsiteY8" fmla="*/ 2104840 h 2199847"/>
              <a:gd name="connsiteX9" fmla="*/ 2829523 w 3565134"/>
              <a:gd name="connsiteY9" fmla="*/ 1600431 h 2199847"/>
              <a:gd name="connsiteX10" fmla="*/ 2163307 w 3565134"/>
              <a:gd name="connsiteY10" fmla="*/ 1149156 h 2199847"/>
              <a:gd name="connsiteX11" fmla="*/ 761011 w 3565134"/>
              <a:gd name="connsiteY11" fmla="*/ 363351 h 2199847"/>
              <a:gd name="connsiteX12" fmla="*/ 35094 w 3565134"/>
              <a:gd name="connsiteY12" fmla="*/ 15352 h 2199847"/>
              <a:gd name="connsiteX13" fmla="*/ 0 w 3565134"/>
              <a:gd name="connsiteY13" fmla="*/ 0 h 2199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565134" h="2199847">
                <a:moveTo>
                  <a:pt x="0" y="0"/>
                </a:moveTo>
                <a:lnTo>
                  <a:pt x="677527" y="181543"/>
                </a:lnTo>
                <a:lnTo>
                  <a:pt x="809278" y="250345"/>
                </a:lnTo>
                <a:cubicBezTo>
                  <a:pt x="1286236" y="506293"/>
                  <a:pt x="1751128" y="780202"/>
                  <a:pt x="2200777" y="1079555"/>
                </a:cubicBezTo>
                <a:cubicBezTo>
                  <a:pt x="2423695" y="1229980"/>
                  <a:pt x="2645344" y="1386393"/>
                  <a:pt x="2859373" y="1551785"/>
                </a:cubicBezTo>
                <a:cubicBezTo>
                  <a:pt x="3073402" y="1717927"/>
                  <a:pt x="3281077" y="1890804"/>
                  <a:pt x="3479228" y="2074905"/>
                </a:cubicBezTo>
                <a:lnTo>
                  <a:pt x="3565134" y="2160268"/>
                </a:lnTo>
                <a:lnTo>
                  <a:pt x="3554528" y="2199847"/>
                </a:lnTo>
                <a:lnTo>
                  <a:pt x="3455729" y="2104840"/>
                </a:lnTo>
                <a:cubicBezTo>
                  <a:pt x="3255675" y="1925228"/>
                  <a:pt x="3046091" y="1759836"/>
                  <a:pt x="2829523" y="1600431"/>
                </a:cubicBezTo>
                <a:cubicBezTo>
                  <a:pt x="2612955" y="1441774"/>
                  <a:pt x="2389401" y="1292097"/>
                  <a:pt x="2163307" y="1149156"/>
                </a:cubicBezTo>
                <a:cubicBezTo>
                  <a:pt x="1709847" y="863271"/>
                  <a:pt x="1239875" y="602834"/>
                  <a:pt x="761011" y="363351"/>
                </a:cubicBezTo>
                <a:cubicBezTo>
                  <a:pt x="520944" y="243610"/>
                  <a:pt x="278972" y="128358"/>
                  <a:pt x="35094" y="15352"/>
                </a:cubicBezTo>
                <a:lnTo>
                  <a:pt x="0" y="0"/>
                </a:lnTo>
                <a:close/>
              </a:path>
            </a:pathLst>
          </a:custGeom>
          <a:gradFill>
            <a:gsLst>
              <a:gs pos="0">
                <a:srgbClr val="2D3192"/>
              </a:gs>
              <a:gs pos="98000">
                <a:srgbClr val="1BFEFE"/>
              </a:gs>
            </a:gsLst>
            <a:lin ang="0" scaled="0"/>
          </a:gradFill>
          <a:ln w="25400">
            <a:miter lim="400000"/>
          </a:ln>
          <a:effectLst>
            <a:innerShdw blurRad="114300">
              <a:srgbClr val="FEFFFE"/>
            </a:innerShdw>
          </a:effectLst>
        </p:spPr>
        <p:txBody>
          <a:bodyPr wrap="square" lIns="38100" tIns="38100" rIns="38100" bIns="38100" anchor="ctr">
            <a:noAutofit/>
          </a:bodyPr>
          <a:lstStyle/>
          <a:p>
            <a:endParaRPr kern="0" dirty="0">
              <a:solidFill>
                <a:srgbClr val="262726"/>
              </a:solidFill>
              <a:effectLst>
                <a:outerShdw blurRad="38100" dist="12700" dir="5400000" rotWithShape="0">
                  <a:srgbClr val="000000">
                    <a:alpha val="50000"/>
                  </a:srgbClr>
                </a:outerShdw>
              </a:effectLst>
              <a:latin typeface="Source Sans Pro"/>
            </a:endParaRPr>
          </a:p>
        </p:txBody>
      </p:sp>
    </p:spTree>
    <p:extLst>
      <p:ext uri="{BB962C8B-B14F-4D97-AF65-F5344CB8AC3E}">
        <p14:creationId xmlns:p14="http://schemas.microsoft.com/office/powerpoint/2010/main" val="998488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1500"/>
                                        <p:tgtEl>
                                          <p:spTgt spid="55"/>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56"/>
                                        </p:tgtEl>
                                        <p:attrNameLst>
                                          <p:attrName>style.visibility</p:attrName>
                                        </p:attrNameLst>
                                      </p:cBhvr>
                                      <p:to>
                                        <p:strVal val="visible"/>
                                      </p:to>
                                    </p:set>
                                    <p:animEffect transition="in" filter="wipe(up)">
                                      <p:cBhvr>
                                        <p:cTn id="10" dur="2000"/>
                                        <p:tgtEl>
                                          <p:spTgt spid="56"/>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52"/>
                                        </p:tgtEl>
                                        <p:attrNameLst>
                                          <p:attrName>style.visibility</p:attrName>
                                        </p:attrNameLst>
                                      </p:cBhvr>
                                      <p:to>
                                        <p:strVal val="visible"/>
                                      </p:to>
                                    </p:set>
                                    <p:animEffect transition="in" filter="wipe(left)">
                                      <p:cBhvr>
                                        <p:cTn id="13" dur="3000"/>
                                        <p:tgtEl>
                                          <p:spTgt spid="52"/>
                                        </p:tgtEl>
                                      </p:cBhvr>
                                    </p:animEffect>
                                  </p:childTnLst>
                                </p:cTn>
                              </p:par>
                              <p:par>
                                <p:cTn id="14" presetID="2" presetClass="entr" presetSubtype="8" decel="50000"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additive="base">
                                        <p:cTn id="16" dur="2500" fill="hold"/>
                                        <p:tgtEl>
                                          <p:spTgt spid="7"/>
                                        </p:tgtEl>
                                        <p:attrNameLst>
                                          <p:attrName>ppt_x</p:attrName>
                                        </p:attrNameLst>
                                      </p:cBhvr>
                                      <p:tavLst>
                                        <p:tav tm="0">
                                          <p:val>
                                            <p:strVal val="0-#ppt_w/2"/>
                                          </p:val>
                                        </p:tav>
                                        <p:tav tm="100000">
                                          <p:val>
                                            <p:strVal val="#ppt_x"/>
                                          </p:val>
                                        </p:tav>
                                      </p:tavLst>
                                    </p:anim>
                                    <p:anim calcmode="lin" valueType="num">
                                      <p:cBhvr additive="base">
                                        <p:cTn id="17" dur="2500" fill="hold"/>
                                        <p:tgtEl>
                                          <p:spTgt spid="7"/>
                                        </p:tgtEl>
                                        <p:attrNameLst>
                                          <p:attrName>ppt_y</p:attrName>
                                        </p:attrNameLst>
                                      </p:cBhvr>
                                      <p:tavLst>
                                        <p:tav tm="0">
                                          <p:val>
                                            <p:strVal val="#ppt_y"/>
                                          </p:val>
                                        </p:tav>
                                        <p:tav tm="100000">
                                          <p:val>
                                            <p:strVal val="#ppt_y"/>
                                          </p:val>
                                        </p:tav>
                                      </p:tavLst>
                                    </p:anim>
                                  </p:childTnLst>
                                </p:cTn>
                              </p:par>
                              <p:par>
                                <p:cTn id="18" presetID="2" presetClass="entr" presetSubtype="8" decel="50000" fill="hold" nodeType="with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2500" fill="hold"/>
                                        <p:tgtEl>
                                          <p:spTgt spid="6"/>
                                        </p:tgtEl>
                                        <p:attrNameLst>
                                          <p:attrName>ppt_x</p:attrName>
                                        </p:attrNameLst>
                                      </p:cBhvr>
                                      <p:tavLst>
                                        <p:tav tm="0">
                                          <p:val>
                                            <p:strVal val="0-#ppt_w/2"/>
                                          </p:val>
                                        </p:tav>
                                        <p:tav tm="100000">
                                          <p:val>
                                            <p:strVal val="#ppt_x"/>
                                          </p:val>
                                        </p:tav>
                                      </p:tavLst>
                                    </p:anim>
                                    <p:anim calcmode="lin" valueType="num">
                                      <p:cBhvr additive="base">
                                        <p:cTn id="21" dur="2500" fill="hold"/>
                                        <p:tgtEl>
                                          <p:spTgt spid="6"/>
                                        </p:tgtEl>
                                        <p:attrNameLst>
                                          <p:attrName>ppt_y</p:attrName>
                                        </p:attrNameLst>
                                      </p:cBhvr>
                                      <p:tavLst>
                                        <p:tav tm="0">
                                          <p:val>
                                            <p:strVal val="#ppt_y"/>
                                          </p:val>
                                        </p:tav>
                                        <p:tav tm="100000">
                                          <p:val>
                                            <p:strVal val="#ppt_y"/>
                                          </p:val>
                                        </p:tav>
                                      </p:tavLst>
                                    </p:anim>
                                  </p:childTnLst>
                                </p:cTn>
                              </p:par>
                              <p:par>
                                <p:cTn id="22" presetID="2" presetClass="entr" presetSubtype="8" decel="50000" fill="hold" nodeType="with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2500" fill="hold"/>
                                        <p:tgtEl>
                                          <p:spTgt spid="5"/>
                                        </p:tgtEl>
                                        <p:attrNameLst>
                                          <p:attrName>ppt_x</p:attrName>
                                        </p:attrNameLst>
                                      </p:cBhvr>
                                      <p:tavLst>
                                        <p:tav tm="0">
                                          <p:val>
                                            <p:strVal val="0-#ppt_w/2"/>
                                          </p:val>
                                        </p:tav>
                                        <p:tav tm="100000">
                                          <p:val>
                                            <p:strVal val="#ppt_x"/>
                                          </p:val>
                                        </p:tav>
                                      </p:tavLst>
                                    </p:anim>
                                    <p:anim calcmode="lin" valueType="num">
                                      <p:cBhvr additive="base">
                                        <p:cTn id="25" dur="2500" fill="hold"/>
                                        <p:tgtEl>
                                          <p:spTgt spid="5"/>
                                        </p:tgtEl>
                                        <p:attrNameLst>
                                          <p:attrName>ppt_y</p:attrName>
                                        </p:attrNameLst>
                                      </p:cBhvr>
                                      <p:tavLst>
                                        <p:tav tm="0">
                                          <p:val>
                                            <p:strVal val="#ppt_y"/>
                                          </p:val>
                                        </p:tav>
                                        <p:tav tm="100000">
                                          <p:val>
                                            <p:strVal val="#ppt_y"/>
                                          </p:val>
                                        </p:tav>
                                      </p:tavLst>
                                    </p:anim>
                                  </p:childTnLst>
                                </p:cTn>
                              </p:par>
                              <p:par>
                                <p:cTn id="26" presetID="2" presetClass="entr" presetSubtype="8" decel="50000" fill="hold" nodeType="with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2500" fill="hold"/>
                                        <p:tgtEl>
                                          <p:spTgt spid="3"/>
                                        </p:tgtEl>
                                        <p:attrNameLst>
                                          <p:attrName>ppt_x</p:attrName>
                                        </p:attrNameLst>
                                      </p:cBhvr>
                                      <p:tavLst>
                                        <p:tav tm="0">
                                          <p:val>
                                            <p:strVal val="0-#ppt_w/2"/>
                                          </p:val>
                                        </p:tav>
                                        <p:tav tm="100000">
                                          <p:val>
                                            <p:strVal val="#ppt_x"/>
                                          </p:val>
                                        </p:tav>
                                      </p:tavLst>
                                    </p:anim>
                                    <p:anim calcmode="lin" valueType="num">
                                      <p:cBhvr additive="base">
                                        <p:cTn id="29" dur="2500" fill="hold"/>
                                        <p:tgtEl>
                                          <p:spTgt spid="3"/>
                                        </p:tgtEl>
                                        <p:attrNameLst>
                                          <p:attrName>ppt_y</p:attrName>
                                        </p:attrNameLst>
                                      </p:cBhvr>
                                      <p:tavLst>
                                        <p:tav tm="0">
                                          <p:val>
                                            <p:strVal val="#ppt_y"/>
                                          </p:val>
                                        </p:tav>
                                        <p:tav tm="100000">
                                          <p:val>
                                            <p:strVal val="#ppt_y"/>
                                          </p:val>
                                        </p:tav>
                                      </p:tavLst>
                                    </p:anim>
                                  </p:childTnLst>
                                </p:cTn>
                              </p:par>
                              <p:par>
                                <p:cTn id="30" presetID="2" presetClass="entr" presetSubtype="8" decel="50000" fill="hold" nodeType="with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additive="base">
                                        <p:cTn id="32" dur="2500" fill="hold"/>
                                        <p:tgtEl>
                                          <p:spTgt spid="2"/>
                                        </p:tgtEl>
                                        <p:attrNameLst>
                                          <p:attrName>ppt_x</p:attrName>
                                        </p:attrNameLst>
                                      </p:cBhvr>
                                      <p:tavLst>
                                        <p:tav tm="0">
                                          <p:val>
                                            <p:strVal val="0-#ppt_w/2"/>
                                          </p:val>
                                        </p:tav>
                                        <p:tav tm="100000">
                                          <p:val>
                                            <p:strVal val="#ppt_x"/>
                                          </p:val>
                                        </p:tav>
                                      </p:tavLst>
                                    </p:anim>
                                    <p:anim calcmode="lin" valueType="num">
                                      <p:cBhvr additive="base">
                                        <p:cTn id="33" dur="2500" fill="hold"/>
                                        <p:tgtEl>
                                          <p:spTgt spid="2"/>
                                        </p:tgtEl>
                                        <p:attrNameLst>
                                          <p:attrName>ppt_y</p:attrName>
                                        </p:attrNameLst>
                                      </p:cBhvr>
                                      <p:tavLst>
                                        <p:tav tm="0">
                                          <p:val>
                                            <p:strVal val="#ppt_y"/>
                                          </p:val>
                                        </p:tav>
                                        <p:tav tm="100000">
                                          <p:val>
                                            <p:strVal val="#ppt_y"/>
                                          </p:val>
                                        </p:tav>
                                      </p:tavLst>
                                    </p:anim>
                                  </p:childTnLst>
                                </p:cTn>
                              </p:par>
                              <p:par>
                                <p:cTn id="34" presetID="8" presetClass="emph" presetSubtype="0" fill="hold" nodeType="withEffect">
                                  <p:stCondLst>
                                    <p:cond delay="0"/>
                                  </p:stCondLst>
                                  <p:childTnLst>
                                    <p:animRot by="21600000">
                                      <p:cBhvr>
                                        <p:cTn id="35" dur="2500" fill="hold"/>
                                        <p:tgtEl>
                                          <p:spTgt spid="2"/>
                                        </p:tgtEl>
                                        <p:attrNameLst>
                                          <p:attrName>r</p:attrName>
                                        </p:attrNameLst>
                                      </p:cBhvr>
                                    </p:animRot>
                                  </p:childTnLst>
                                </p:cTn>
                              </p:par>
                              <p:par>
                                <p:cTn id="36" presetID="8" presetClass="emph" presetSubtype="0" fill="hold" nodeType="withEffect">
                                  <p:stCondLst>
                                    <p:cond delay="0"/>
                                  </p:stCondLst>
                                  <p:childTnLst>
                                    <p:animRot by="21600000">
                                      <p:cBhvr>
                                        <p:cTn id="37" dur="2500" fill="hold"/>
                                        <p:tgtEl>
                                          <p:spTgt spid="3"/>
                                        </p:tgtEl>
                                        <p:attrNameLst>
                                          <p:attrName>r</p:attrName>
                                        </p:attrNameLst>
                                      </p:cBhvr>
                                    </p:animRot>
                                  </p:childTnLst>
                                </p:cTn>
                              </p:par>
                              <p:par>
                                <p:cTn id="38" presetID="8" presetClass="emph" presetSubtype="0" fill="hold" nodeType="withEffect">
                                  <p:stCondLst>
                                    <p:cond delay="0"/>
                                  </p:stCondLst>
                                  <p:childTnLst>
                                    <p:animRot by="21600000">
                                      <p:cBhvr>
                                        <p:cTn id="39" dur="2500" fill="hold"/>
                                        <p:tgtEl>
                                          <p:spTgt spid="5"/>
                                        </p:tgtEl>
                                        <p:attrNameLst>
                                          <p:attrName>r</p:attrName>
                                        </p:attrNameLst>
                                      </p:cBhvr>
                                    </p:animRot>
                                  </p:childTnLst>
                                </p:cTn>
                              </p:par>
                              <p:par>
                                <p:cTn id="40" presetID="8" presetClass="emph" presetSubtype="0" fill="hold" nodeType="withEffect">
                                  <p:stCondLst>
                                    <p:cond delay="0"/>
                                  </p:stCondLst>
                                  <p:childTnLst>
                                    <p:animRot by="21600000">
                                      <p:cBhvr>
                                        <p:cTn id="41" dur="2500" fill="hold"/>
                                        <p:tgtEl>
                                          <p:spTgt spid="6"/>
                                        </p:tgtEl>
                                        <p:attrNameLst>
                                          <p:attrName>r</p:attrName>
                                        </p:attrNameLst>
                                      </p:cBhvr>
                                    </p:animRot>
                                  </p:childTnLst>
                                </p:cTn>
                              </p:par>
                              <p:par>
                                <p:cTn id="42" presetID="8" presetClass="emph" presetSubtype="0" fill="hold" nodeType="withEffect">
                                  <p:stCondLst>
                                    <p:cond delay="0"/>
                                  </p:stCondLst>
                                  <p:childTnLst>
                                    <p:animRot by="21600000">
                                      <p:cBhvr>
                                        <p:cTn id="43" dur="2500" fill="hold"/>
                                        <p:tgtEl>
                                          <p:spTgt spid="7"/>
                                        </p:tgtEl>
                                        <p:attrNameLst>
                                          <p:attrName>r</p:attrName>
                                        </p:attrNameLst>
                                      </p:cBhvr>
                                    </p:animRot>
                                  </p:childTnLst>
                                </p:cTn>
                              </p:par>
                              <p:par>
                                <p:cTn id="44" presetID="31" presetClass="entr" presetSubtype="0" fill="hold" grpId="0" nodeType="withEffect">
                                  <p:stCondLst>
                                    <p:cond delay="2000"/>
                                  </p:stCondLst>
                                  <p:childTnLst>
                                    <p:set>
                                      <p:cBhvr>
                                        <p:cTn id="45" dur="1" fill="hold">
                                          <p:stCondLst>
                                            <p:cond delay="0"/>
                                          </p:stCondLst>
                                        </p:cTn>
                                        <p:tgtEl>
                                          <p:spTgt spid="20"/>
                                        </p:tgtEl>
                                        <p:attrNameLst>
                                          <p:attrName>style.visibility</p:attrName>
                                        </p:attrNameLst>
                                      </p:cBhvr>
                                      <p:to>
                                        <p:strVal val="visible"/>
                                      </p:to>
                                    </p:set>
                                    <p:anim calcmode="lin" valueType="num">
                                      <p:cBhvr>
                                        <p:cTn id="46" dur="1000" fill="hold"/>
                                        <p:tgtEl>
                                          <p:spTgt spid="20"/>
                                        </p:tgtEl>
                                        <p:attrNameLst>
                                          <p:attrName>ppt_w</p:attrName>
                                        </p:attrNameLst>
                                      </p:cBhvr>
                                      <p:tavLst>
                                        <p:tav tm="0">
                                          <p:val>
                                            <p:fltVal val="0"/>
                                          </p:val>
                                        </p:tav>
                                        <p:tav tm="100000">
                                          <p:val>
                                            <p:strVal val="#ppt_w"/>
                                          </p:val>
                                        </p:tav>
                                      </p:tavLst>
                                    </p:anim>
                                    <p:anim calcmode="lin" valueType="num">
                                      <p:cBhvr>
                                        <p:cTn id="47" dur="1000" fill="hold"/>
                                        <p:tgtEl>
                                          <p:spTgt spid="20"/>
                                        </p:tgtEl>
                                        <p:attrNameLst>
                                          <p:attrName>ppt_h</p:attrName>
                                        </p:attrNameLst>
                                      </p:cBhvr>
                                      <p:tavLst>
                                        <p:tav tm="0">
                                          <p:val>
                                            <p:fltVal val="0"/>
                                          </p:val>
                                        </p:tav>
                                        <p:tav tm="100000">
                                          <p:val>
                                            <p:strVal val="#ppt_h"/>
                                          </p:val>
                                        </p:tav>
                                      </p:tavLst>
                                    </p:anim>
                                    <p:anim calcmode="lin" valueType="num">
                                      <p:cBhvr>
                                        <p:cTn id="48" dur="1000" fill="hold"/>
                                        <p:tgtEl>
                                          <p:spTgt spid="20"/>
                                        </p:tgtEl>
                                        <p:attrNameLst>
                                          <p:attrName>style.rotation</p:attrName>
                                        </p:attrNameLst>
                                      </p:cBhvr>
                                      <p:tavLst>
                                        <p:tav tm="0">
                                          <p:val>
                                            <p:fltVal val="90"/>
                                          </p:val>
                                        </p:tav>
                                        <p:tav tm="100000">
                                          <p:val>
                                            <p:fltVal val="0"/>
                                          </p:val>
                                        </p:tav>
                                      </p:tavLst>
                                    </p:anim>
                                    <p:animEffect transition="in" filter="fade">
                                      <p:cBhvr>
                                        <p:cTn id="49" dur="1000"/>
                                        <p:tgtEl>
                                          <p:spTgt spid="20"/>
                                        </p:tgtEl>
                                      </p:cBhvr>
                                    </p:animEffect>
                                  </p:childTnLst>
                                </p:cTn>
                              </p:par>
                              <p:par>
                                <p:cTn id="50" presetID="31" presetClass="entr" presetSubtype="0" fill="hold" grpId="0" nodeType="withEffect">
                                  <p:stCondLst>
                                    <p:cond delay="2000"/>
                                  </p:stCondLst>
                                  <p:childTnLst>
                                    <p:set>
                                      <p:cBhvr>
                                        <p:cTn id="51" dur="1" fill="hold">
                                          <p:stCondLst>
                                            <p:cond delay="0"/>
                                          </p:stCondLst>
                                        </p:cTn>
                                        <p:tgtEl>
                                          <p:spTgt spid="15"/>
                                        </p:tgtEl>
                                        <p:attrNameLst>
                                          <p:attrName>style.visibility</p:attrName>
                                        </p:attrNameLst>
                                      </p:cBhvr>
                                      <p:to>
                                        <p:strVal val="visible"/>
                                      </p:to>
                                    </p:set>
                                    <p:anim calcmode="lin" valueType="num">
                                      <p:cBhvr>
                                        <p:cTn id="52" dur="1000" fill="hold"/>
                                        <p:tgtEl>
                                          <p:spTgt spid="15"/>
                                        </p:tgtEl>
                                        <p:attrNameLst>
                                          <p:attrName>ppt_w</p:attrName>
                                        </p:attrNameLst>
                                      </p:cBhvr>
                                      <p:tavLst>
                                        <p:tav tm="0">
                                          <p:val>
                                            <p:fltVal val="0"/>
                                          </p:val>
                                        </p:tav>
                                        <p:tav tm="100000">
                                          <p:val>
                                            <p:strVal val="#ppt_w"/>
                                          </p:val>
                                        </p:tav>
                                      </p:tavLst>
                                    </p:anim>
                                    <p:anim calcmode="lin" valueType="num">
                                      <p:cBhvr>
                                        <p:cTn id="53" dur="1000" fill="hold"/>
                                        <p:tgtEl>
                                          <p:spTgt spid="15"/>
                                        </p:tgtEl>
                                        <p:attrNameLst>
                                          <p:attrName>ppt_h</p:attrName>
                                        </p:attrNameLst>
                                      </p:cBhvr>
                                      <p:tavLst>
                                        <p:tav tm="0">
                                          <p:val>
                                            <p:fltVal val="0"/>
                                          </p:val>
                                        </p:tav>
                                        <p:tav tm="100000">
                                          <p:val>
                                            <p:strVal val="#ppt_h"/>
                                          </p:val>
                                        </p:tav>
                                      </p:tavLst>
                                    </p:anim>
                                    <p:anim calcmode="lin" valueType="num">
                                      <p:cBhvr>
                                        <p:cTn id="54" dur="1000" fill="hold"/>
                                        <p:tgtEl>
                                          <p:spTgt spid="15"/>
                                        </p:tgtEl>
                                        <p:attrNameLst>
                                          <p:attrName>style.rotation</p:attrName>
                                        </p:attrNameLst>
                                      </p:cBhvr>
                                      <p:tavLst>
                                        <p:tav tm="0">
                                          <p:val>
                                            <p:fltVal val="90"/>
                                          </p:val>
                                        </p:tav>
                                        <p:tav tm="100000">
                                          <p:val>
                                            <p:fltVal val="0"/>
                                          </p:val>
                                        </p:tav>
                                      </p:tavLst>
                                    </p:anim>
                                    <p:animEffect transition="in" filter="fade">
                                      <p:cBhvr>
                                        <p:cTn id="55" dur="1000"/>
                                        <p:tgtEl>
                                          <p:spTgt spid="15"/>
                                        </p:tgtEl>
                                      </p:cBhvr>
                                    </p:animEffect>
                                  </p:childTnLst>
                                </p:cTn>
                              </p:par>
                              <p:par>
                                <p:cTn id="56" presetID="31" presetClass="entr" presetSubtype="0" fill="hold" grpId="0" nodeType="withEffect">
                                  <p:stCondLst>
                                    <p:cond delay="2000"/>
                                  </p:stCondLst>
                                  <p:childTnLst>
                                    <p:set>
                                      <p:cBhvr>
                                        <p:cTn id="57" dur="1" fill="hold">
                                          <p:stCondLst>
                                            <p:cond delay="0"/>
                                          </p:stCondLst>
                                        </p:cTn>
                                        <p:tgtEl>
                                          <p:spTgt spid="16"/>
                                        </p:tgtEl>
                                        <p:attrNameLst>
                                          <p:attrName>style.visibility</p:attrName>
                                        </p:attrNameLst>
                                      </p:cBhvr>
                                      <p:to>
                                        <p:strVal val="visible"/>
                                      </p:to>
                                    </p:set>
                                    <p:anim calcmode="lin" valueType="num">
                                      <p:cBhvr>
                                        <p:cTn id="58" dur="1000" fill="hold"/>
                                        <p:tgtEl>
                                          <p:spTgt spid="16"/>
                                        </p:tgtEl>
                                        <p:attrNameLst>
                                          <p:attrName>ppt_w</p:attrName>
                                        </p:attrNameLst>
                                      </p:cBhvr>
                                      <p:tavLst>
                                        <p:tav tm="0">
                                          <p:val>
                                            <p:fltVal val="0"/>
                                          </p:val>
                                        </p:tav>
                                        <p:tav tm="100000">
                                          <p:val>
                                            <p:strVal val="#ppt_w"/>
                                          </p:val>
                                        </p:tav>
                                      </p:tavLst>
                                    </p:anim>
                                    <p:anim calcmode="lin" valueType="num">
                                      <p:cBhvr>
                                        <p:cTn id="59" dur="1000" fill="hold"/>
                                        <p:tgtEl>
                                          <p:spTgt spid="16"/>
                                        </p:tgtEl>
                                        <p:attrNameLst>
                                          <p:attrName>ppt_h</p:attrName>
                                        </p:attrNameLst>
                                      </p:cBhvr>
                                      <p:tavLst>
                                        <p:tav tm="0">
                                          <p:val>
                                            <p:fltVal val="0"/>
                                          </p:val>
                                        </p:tav>
                                        <p:tav tm="100000">
                                          <p:val>
                                            <p:strVal val="#ppt_h"/>
                                          </p:val>
                                        </p:tav>
                                      </p:tavLst>
                                    </p:anim>
                                    <p:anim calcmode="lin" valueType="num">
                                      <p:cBhvr>
                                        <p:cTn id="60" dur="1000" fill="hold"/>
                                        <p:tgtEl>
                                          <p:spTgt spid="16"/>
                                        </p:tgtEl>
                                        <p:attrNameLst>
                                          <p:attrName>style.rotation</p:attrName>
                                        </p:attrNameLst>
                                      </p:cBhvr>
                                      <p:tavLst>
                                        <p:tav tm="0">
                                          <p:val>
                                            <p:fltVal val="90"/>
                                          </p:val>
                                        </p:tav>
                                        <p:tav tm="100000">
                                          <p:val>
                                            <p:fltVal val="0"/>
                                          </p:val>
                                        </p:tav>
                                      </p:tavLst>
                                    </p:anim>
                                    <p:animEffect transition="in" filter="fade">
                                      <p:cBhvr>
                                        <p:cTn id="61" dur="1000"/>
                                        <p:tgtEl>
                                          <p:spTgt spid="16"/>
                                        </p:tgtEl>
                                      </p:cBhvr>
                                    </p:animEffect>
                                  </p:childTnLst>
                                </p:cTn>
                              </p:par>
                              <p:par>
                                <p:cTn id="62" presetID="31" presetClass="entr" presetSubtype="0" fill="hold" grpId="0" nodeType="withEffect">
                                  <p:stCondLst>
                                    <p:cond delay="2000"/>
                                  </p:stCondLst>
                                  <p:childTnLst>
                                    <p:set>
                                      <p:cBhvr>
                                        <p:cTn id="63" dur="1" fill="hold">
                                          <p:stCondLst>
                                            <p:cond delay="0"/>
                                          </p:stCondLst>
                                        </p:cTn>
                                        <p:tgtEl>
                                          <p:spTgt spid="17"/>
                                        </p:tgtEl>
                                        <p:attrNameLst>
                                          <p:attrName>style.visibility</p:attrName>
                                        </p:attrNameLst>
                                      </p:cBhvr>
                                      <p:to>
                                        <p:strVal val="visible"/>
                                      </p:to>
                                    </p:set>
                                    <p:anim calcmode="lin" valueType="num">
                                      <p:cBhvr>
                                        <p:cTn id="64" dur="1000" fill="hold"/>
                                        <p:tgtEl>
                                          <p:spTgt spid="17"/>
                                        </p:tgtEl>
                                        <p:attrNameLst>
                                          <p:attrName>ppt_w</p:attrName>
                                        </p:attrNameLst>
                                      </p:cBhvr>
                                      <p:tavLst>
                                        <p:tav tm="0">
                                          <p:val>
                                            <p:fltVal val="0"/>
                                          </p:val>
                                        </p:tav>
                                        <p:tav tm="100000">
                                          <p:val>
                                            <p:strVal val="#ppt_w"/>
                                          </p:val>
                                        </p:tav>
                                      </p:tavLst>
                                    </p:anim>
                                    <p:anim calcmode="lin" valueType="num">
                                      <p:cBhvr>
                                        <p:cTn id="65" dur="1000" fill="hold"/>
                                        <p:tgtEl>
                                          <p:spTgt spid="17"/>
                                        </p:tgtEl>
                                        <p:attrNameLst>
                                          <p:attrName>ppt_h</p:attrName>
                                        </p:attrNameLst>
                                      </p:cBhvr>
                                      <p:tavLst>
                                        <p:tav tm="0">
                                          <p:val>
                                            <p:fltVal val="0"/>
                                          </p:val>
                                        </p:tav>
                                        <p:tav tm="100000">
                                          <p:val>
                                            <p:strVal val="#ppt_h"/>
                                          </p:val>
                                        </p:tav>
                                      </p:tavLst>
                                    </p:anim>
                                    <p:anim calcmode="lin" valueType="num">
                                      <p:cBhvr>
                                        <p:cTn id="66" dur="1000" fill="hold"/>
                                        <p:tgtEl>
                                          <p:spTgt spid="17"/>
                                        </p:tgtEl>
                                        <p:attrNameLst>
                                          <p:attrName>style.rotation</p:attrName>
                                        </p:attrNameLst>
                                      </p:cBhvr>
                                      <p:tavLst>
                                        <p:tav tm="0">
                                          <p:val>
                                            <p:fltVal val="90"/>
                                          </p:val>
                                        </p:tav>
                                        <p:tav tm="100000">
                                          <p:val>
                                            <p:fltVal val="0"/>
                                          </p:val>
                                        </p:tav>
                                      </p:tavLst>
                                    </p:anim>
                                    <p:animEffect transition="in" filter="fade">
                                      <p:cBhvr>
                                        <p:cTn id="67" dur="1000"/>
                                        <p:tgtEl>
                                          <p:spTgt spid="17"/>
                                        </p:tgtEl>
                                      </p:cBhvr>
                                    </p:animEffect>
                                  </p:childTnLst>
                                </p:cTn>
                              </p:par>
                              <p:par>
                                <p:cTn id="68" presetID="31" presetClass="entr" presetSubtype="0" fill="hold" nodeType="withEffect">
                                  <p:stCondLst>
                                    <p:cond delay="2000"/>
                                  </p:stCondLst>
                                  <p:childTnLst>
                                    <p:set>
                                      <p:cBhvr>
                                        <p:cTn id="69" dur="1" fill="hold">
                                          <p:stCondLst>
                                            <p:cond delay="0"/>
                                          </p:stCondLst>
                                        </p:cTn>
                                        <p:tgtEl>
                                          <p:spTgt spid="14"/>
                                        </p:tgtEl>
                                        <p:attrNameLst>
                                          <p:attrName>style.visibility</p:attrName>
                                        </p:attrNameLst>
                                      </p:cBhvr>
                                      <p:to>
                                        <p:strVal val="visible"/>
                                      </p:to>
                                    </p:set>
                                    <p:anim calcmode="lin" valueType="num">
                                      <p:cBhvr>
                                        <p:cTn id="70" dur="1000" fill="hold"/>
                                        <p:tgtEl>
                                          <p:spTgt spid="14"/>
                                        </p:tgtEl>
                                        <p:attrNameLst>
                                          <p:attrName>ppt_w</p:attrName>
                                        </p:attrNameLst>
                                      </p:cBhvr>
                                      <p:tavLst>
                                        <p:tav tm="0">
                                          <p:val>
                                            <p:fltVal val="0"/>
                                          </p:val>
                                        </p:tav>
                                        <p:tav tm="100000">
                                          <p:val>
                                            <p:strVal val="#ppt_w"/>
                                          </p:val>
                                        </p:tav>
                                      </p:tavLst>
                                    </p:anim>
                                    <p:anim calcmode="lin" valueType="num">
                                      <p:cBhvr>
                                        <p:cTn id="71" dur="1000" fill="hold"/>
                                        <p:tgtEl>
                                          <p:spTgt spid="14"/>
                                        </p:tgtEl>
                                        <p:attrNameLst>
                                          <p:attrName>ppt_h</p:attrName>
                                        </p:attrNameLst>
                                      </p:cBhvr>
                                      <p:tavLst>
                                        <p:tav tm="0">
                                          <p:val>
                                            <p:fltVal val="0"/>
                                          </p:val>
                                        </p:tav>
                                        <p:tav tm="100000">
                                          <p:val>
                                            <p:strVal val="#ppt_h"/>
                                          </p:val>
                                        </p:tav>
                                      </p:tavLst>
                                    </p:anim>
                                    <p:anim calcmode="lin" valueType="num">
                                      <p:cBhvr>
                                        <p:cTn id="72" dur="1000" fill="hold"/>
                                        <p:tgtEl>
                                          <p:spTgt spid="14"/>
                                        </p:tgtEl>
                                        <p:attrNameLst>
                                          <p:attrName>style.rotation</p:attrName>
                                        </p:attrNameLst>
                                      </p:cBhvr>
                                      <p:tavLst>
                                        <p:tav tm="0">
                                          <p:val>
                                            <p:fltVal val="90"/>
                                          </p:val>
                                        </p:tav>
                                        <p:tav tm="100000">
                                          <p:val>
                                            <p:fltVal val="0"/>
                                          </p:val>
                                        </p:tav>
                                      </p:tavLst>
                                    </p:anim>
                                    <p:animEffect transition="in" filter="fade">
                                      <p:cBhvr>
                                        <p:cTn id="73" dur="1000"/>
                                        <p:tgtEl>
                                          <p:spTgt spid="14"/>
                                        </p:tgtEl>
                                      </p:cBhvr>
                                    </p:animEffect>
                                  </p:childTnLst>
                                </p:cTn>
                              </p:par>
                              <p:par>
                                <p:cTn id="74" presetID="8" presetClass="emph" presetSubtype="0" repeatCount="indefinite" fill="hold" grpId="1" nodeType="withEffect">
                                  <p:stCondLst>
                                    <p:cond delay="2000"/>
                                  </p:stCondLst>
                                  <p:endCondLst>
                                    <p:cond evt="onNext" delay="0">
                                      <p:tgtEl>
                                        <p:sldTgt/>
                                      </p:tgtEl>
                                    </p:cond>
                                  </p:endCondLst>
                                  <p:childTnLst>
                                    <p:animRot by="-21600000">
                                      <p:cBhvr>
                                        <p:cTn id="75" dur="12000" fill="hold"/>
                                        <p:tgtEl>
                                          <p:spTgt spid="20"/>
                                        </p:tgtEl>
                                        <p:attrNameLst>
                                          <p:attrName>r</p:attrName>
                                        </p:attrNameLst>
                                      </p:cBhvr>
                                    </p:animRot>
                                  </p:childTnLst>
                                </p:cTn>
                              </p:par>
                              <p:par>
                                <p:cTn id="76" presetID="8" presetClass="emph" presetSubtype="0" repeatCount="indefinite" fill="hold" grpId="1" nodeType="withEffect">
                                  <p:stCondLst>
                                    <p:cond delay="2000"/>
                                  </p:stCondLst>
                                  <p:endCondLst>
                                    <p:cond evt="onNext" delay="0">
                                      <p:tgtEl>
                                        <p:sldTgt/>
                                      </p:tgtEl>
                                    </p:cond>
                                  </p:endCondLst>
                                  <p:childTnLst>
                                    <p:animRot by="-21600000">
                                      <p:cBhvr>
                                        <p:cTn id="77" dur="12000" fill="hold"/>
                                        <p:tgtEl>
                                          <p:spTgt spid="15"/>
                                        </p:tgtEl>
                                        <p:attrNameLst>
                                          <p:attrName>r</p:attrName>
                                        </p:attrNameLst>
                                      </p:cBhvr>
                                    </p:animRot>
                                  </p:childTnLst>
                                </p:cTn>
                              </p:par>
                              <p:par>
                                <p:cTn id="78" presetID="8" presetClass="emph" presetSubtype="0" repeatCount="indefinite" fill="hold" grpId="1" nodeType="withEffect">
                                  <p:stCondLst>
                                    <p:cond delay="2000"/>
                                  </p:stCondLst>
                                  <p:endCondLst>
                                    <p:cond evt="onNext" delay="0">
                                      <p:tgtEl>
                                        <p:sldTgt/>
                                      </p:tgtEl>
                                    </p:cond>
                                  </p:endCondLst>
                                  <p:childTnLst>
                                    <p:animRot by="-21600000">
                                      <p:cBhvr>
                                        <p:cTn id="79" dur="12000" fill="hold"/>
                                        <p:tgtEl>
                                          <p:spTgt spid="16"/>
                                        </p:tgtEl>
                                        <p:attrNameLst>
                                          <p:attrName>r</p:attrName>
                                        </p:attrNameLst>
                                      </p:cBhvr>
                                    </p:animRot>
                                  </p:childTnLst>
                                </p:cTn>
                              </p:par>
                              <p:par>
                                <p:cTn id="80" presetID="8" presetClass="emph" presetSubtype="0" repeatCount="indefinite" fill="hold" grpId="1" nodeType="withEffect">
                                  <p:stCondLst>
                                    <p:cond delay="2000"/>
                                  </p:stCondLst>
                                  <p:endCondLst>
                                    <p:cond evt="onNext" delay="0">
                                      <p:tgtEl>
                                        <p:sldTgt/>
                                      </p:tgtEl>
                                    </p:cond>
                                  </p:endCondLst>
                                  <p:childTnLst>
                                    <p:animRot by="-21600000">
                                      <p:cBhvr>
                                        <p:cTn id="81" dur="12000" fill="hold"/>
                                        <p:tgtEl>
                                          <p:spTgt spid="17"/>
                                        </p:tgtEl>
                                        <p:attrNameLst>
                                          <p:attrName>r</p:attrName>
                                        </p:attrNameLst>
                                      </p:cBhvr>
                                    </p:animRot>
                                  </p:childTnLst>
                                </p:cTn>
                              </p:par>
                              <p:par>
                                <p:cTn id="82" presetID="8" presetClass="emph" presetSubtype="0" repeatCount="indefinite" fill="hold" nodeType="withEffect">
                                  <p:stCondLst>
                                    <p:cond delay="2000"/>
                                  </p:stCondLst>
                                  <p:endCondLst>
                                    <p:cond evt="onNext" delay="0">
                                      <p:tgtEl>
                                        <p:sldTgt/>
                                      </p:tgtEl>
                                    </p:cond>
                                  </p:endCondLst>
                                  <p:childTnLst>
                                    <p:animRot by="-21600000">
                                      <p:cBhvr>
                                        <p:cTn id="83" dur="12000" fill="hold"/>
                                        <p:tgtEl>
                                          <p:spTgt spid="14"/>
                                        </p:tgtEl>
                                        <p:attrNameLst>
                                          <p:attrName>r</p:attrName>
                                        </p:attrNameLst>
                                      </p:cBhvr>
                                    </p:animRot>
                                  </p:childTnLst>
                                </p:cTn>
                              </p:par>
                              <p:par>
                                <p:cTn id="84" presetID="12" presetClass="entr" presetSubtype="8" fill="hold" nodeType="withEffect">
                                  <p:stCondLst>
                                    <p:cond delay="3000"/>
                                  </p:stCondLst>
                                  <p:childTnLst>
                                    <p:set>
                                      <p:cBhvr>
                                        <p:cTn id="85" dur="1" fill="hold">
                                          <p:stCondLst>
                                            <p:cond delay="0"/>
                                          </p:stCondLst>
                                        </p:cTn>
                                        <p:tgtEl>
                                          <p:spTgt spid="27"/>
                                        </p:tgtEl>
                                        <p:attrNameLst>
                                          <p:attrName>style.visibility</p:attrName>
                                        </p:attrNameLst>
                                      </p:cBhvr>
                                      <p:to>
                                        <p:strVal val="visible"/>
                                      </p:to>
                                    </p:set>
                                    <p:anim calcmode="lin" valueType="num">
                                      <p:cBhvr additive="base">
                                        <p:cTn id="86" dur="1000"/>
                                        <p:tgtEl>
                                          <p:spTgt spid="27"/>
                                        </p:tgtEl>
                                        <p:attrNameLst>
                                          <p:attrName>ppt_x</p:attrName>
                                        </p:attrNameLst>
                                      </p:cBhvr>
                                      <p:tavLst>
                                        <p:tav tm="0">
                                          <p:val>
                                            <p:strVal val="#ppt_x-#ppt_w*1.125000"/>
                                          </p:val>
                                        </p:tav>
                                        <p:tav tm="100000">
                                          <p:val>
                                            <p:strVal val="#ppt_x"/>
                                          </p:val>
                                        </p:tav>
                                      </p:tavLst>
                                    </p:anim>
                                    <p:animEffect transition="in" filter="wipe(right)">
                                      <p:cBhvr>
                                        <p:cTn id="87" dur="1000"/>
                                        <p:tgtEl>
                                          <p:spTgt spid="27"/>
                                        </p:tgtEl>
                                      </p:cBhvr>
                                    </p:animEffect>
                                  </p:childTnLst>
                                </p:cTn>
                              </p:par>
                              <p:par>
                                <p:cTn id="88" presetID="12" presetClass="entr" presetSubtype="8" fill="hold" nodeType="withEffect">
                                  <p:stCondLst>
                                    <p:cond delay="3000"/>
                                  </p:stCondLst>
                                  <p:childTnLst>
                                    <p:set>
                                      <p:cBhvr>
                                        <p:cTn id="89" dur="1" fill="hold">
                                          <p:stCondLst>
                                            <p:cond delay="0"/>
                                          </p:stCondLst>
                                        </p:cTn>
                                        <p:tgtEl>
                                          <p:spTgt spid="34"/>
                                        </p:tgtEl>
                                        <p:attrNameLst>
                                          <p:attrName>style.visibility</p:attrName>
                                        </p:attrNameLst>
                                      </p:cBhvr>
                                      <p:to>
                                        <p:strVal val="visible"/>
                                      </p:to>
                                    </p:set>
                                    <p:anim calcmode="lin" valueType="num">
                                      <p:cBhvr additive="base">
                                        <p:cTn id="90" dur="1000"/>
                                        <p:tgtEl>
                                          <p:spTgt spid="34"/>
                                        </p:tgtEl>
                                        <p:attrNameLst>
                                          <p:attrName>ppt_x</p:attrName>
                                        </p:attrNameLst>
                                      </p:cBhvr>
                                      <p:tavLst>
                                        <p:tav tm="0">
                                          <p:val>
                                            <p:strVal val="#ppt_x-#ppt_w*1.125000"/>
                                          </p:val>
                                        </p:tav>
                                        <p:tav tm="100000">
                                          <p:val>
                                            <p:strVal val="#ppt_x"/>
                                          </p:val>
                                        </p:tav>
                                      </p:tavLst>
                                    </p:anim>
                                    <p:animEffect transition="in" filter="wipe(right)">
                                      <p:cBhvr>
                                        <p:cTn id="91" dur="1000"/>
                                        <p:tgtEl>
                                          <p:spTgt spid="34"/>
                                        </p:tgtEl>
                                      </p:cBhvr>
                                    </p:animEffect>
                                  </p:childTnLst>
                                </p:cTn>
                              </p:par>
                              <p:par>
                                <p:cTn id="92" presetID="12" presetClass="entr" presetSubtype="8" fill="hold" nodeType="withEffect">
                                  <p:stCondLst>
                                    <p:cond delay="3000"/>
                                  </p:stCondLst>
                                  <p:childTnLst>
                                    <p:set>
                                      <p:cBhvr>
                                        <p:cTn id="93" dur="1" fill="hold">
                                          <p:stCondLst>
                                            <p:cond delay="0"/>
                                          </p:stCondLst>
                                        </p:cTn>
                                        <p:tgtEl>
                                          <p:spTgt spid="36"/>
                                        </p:tgtEl>
                                        <p:attrNameLst>
                                          <p:attrName>style.visibility</p:attrName>
                                        </p:attrNameLst>
                                      </p:cBhvr>
                                      <p:to>
                                        <p:strVal val="visible"/>
                                      </p:to>
                                    </p:set>
                                    <p:anim calcmode="lin" valueType="num">
                                      <p:cBhvr additive="base">
                                        <p:cTn id="94" dur="1000"/>
                                        <p:tgtEl>
                                          <p:spTgt spid="36"/>
                                        </p:tgtEl>
                                        <p:attrNameLst>
                                          <p:attrName>ppt_x</p:attrName>
                                        </p:attrNameLst>
                                      </p:cBhvr>
                                      <p:tavLst>
                                        <p:tav tm="0">
                                          <p:val>
                                            <p:strVal val="#ppt_x-#ppt_w*1.125000"/>
                                          </p:val>
                                        </p:tav>
                                        <p:tav tm="100000">
                                          <p:val>
                                            <p:strVal val="#ppt_x"/>
                                          </p:val>
                                        </p:tav>
                                      </p:tavLst>
                                    </p:anim>
                                    <p:animEffect transition="in" filter="wipe(right)">
                                      <p:cBhvr>
                                        <p:cTn id="95" dur="1000"/>
                                        <p:tgtEl>
                                          <p:spTgt spid="36"/>
                                        </p:tgtEl>
                                      </p:cBhvr>
                                    </p:animEffect>
                                  </p:childTnLst>
                                </p:cTn>
                              </p:par>
                              <p:par>
                                <p:cTn id="96" presetID="12" presetClass="entr" presetSubtype="8" fill="hold" nodeType="withEffect">
                                  <p:stCondLst>
                                    <p:cond delay="3000"/>
                                  </p:stCondLst>
                                  <p:childTnLst>
                                    <p:set>
                                      <p:cBhvr>
                                        <p:cTn id="97" dur="1" fill="hold">
                                          <p:stCondLst>
                                            <p:cond delay="0"/>
                                          </p:stCondLst>
                                        </p:cTn>
                                        <p:tgtEl>
                                          <p:spTgt spid="38"/>
                                        </p:tgtEl>
                                        <p:attrNameLst>
                                          <p:attrName>style.visibility</p:attrName>
                                        </p:attrNameLst>
                                      </p:cBhvr>
                                      <p:to>
                                        <p:strVal val="visible"/>
                                      </p:to>
                                    </p:set>
                                    <p:anim calcmode="lin" valueType="num">
                                      <p:cBhvr additive="base">
                                        <p:cTn id="98" dur="1000"/>
                                        <p:tgtEl>
                                          <p:spTgt spid="38"/>
                                        </p:tgtEl>
                                        <p:attrNameLst>
                                          <p:attrName>ppt_x</p:attrName>
                                        </p:attrNameLst>
                                      </p:cBhvr>
                                      <p:tavLst>
                                        <p:tav tm="0">
                                          <p:val>
                                            <p:strVal val="#ppt_x-#ppt_w*1.125000"/>
                                          </p:val>
                                        </p:tav>
                                        <p:tav tm="100000">
                                          <p:val>
                                            <p:strVal val="#ppt_x"/>
                                          </p:val>
                                        </p:tav>
                                      </p:tavLst>
                                    </p:anim>
                                    <p:animEffect transition="in" filter="wipe(right)">
                                      <p:cBhvr>
                                        <p:cTn id="99" dur="1000"/>
                                        <p:tgtEl>
                                          <p:spTgt spid="38"/>
                                        </p:tgtEl>
                                      </p:cBhvr>
                                    </p:animEffect>
                                  </p:childTnLst>
                                </p:cTn>
                              </p:par>
                              <p:par>
                                <p:cTn id="100" presetID="12" presetClass="entr" presetSubtype="8" fill="hold" grpId="0" nodeType="withEffect">
                                  <p:stCondLst>
                                    <p:cond delay="4000"/>
                                  </p:stCondLst>
                                  <p:childTnLst>
                                    <p:set>
                                      <p:cBhvr>
                                        <p:cTn id="101" dur="1" fill="hold">
                                          <p:stCondLst>
                                            <p:cond delay="0"/>
                                          </p:stCondLst>
                                        </p:cTn>
                                        <p:tgtEl>
                                          <p:spTgt spid="40"/>
                                        </p:tgtEl>
                                        <p:attrNameLst>
                                          <p:attrName>style.visibility</p:attrName>
                                        </p:attrNameLst>
                                      </p:cBhvr>
                                      <p:to>
                                        <p:strVal val="visible"/>
                                      </p:to>
                                    </p:set>
                                    <p:anim calcmode="lin" valueType="num">
                                      <p:cBhvr additive="base">
                                        <p:cTn id="102" dur="1000"/>
                                        <p:tgtEl>
                                          <p:spTgt spid="40"/>
                                        </p:tgtEl>
                                        <p:attrNameLst>
                                          <p:attrName>ppt_x</p:attrName>
                                        </p:attrNameLst>
                                      </p:cBhvr>
                                      <p:tavLst>
                                        <p:tav tm="0">
                                          <p:val>
                                            <p:strVal val="#ppt_x-#ppt_w*1.125000"/>
                                          </p:val>
                                        </p:tav>
                                        <p:tav tm="100000">
                                          <p:val>
                                            <p:strVal val="#ppt_x"/>
                                          </p:val>
                                        </p:tav>
                                      </p:tavLst>
                                    </p:anim>
                                    <p:animEffect transition="in" filter="wipe(right)">
                                      <p:cBhvr>
                                        <p:cTn id="103" dur="1000"/>
                                        <p:tgtEl>
                                          <p:spTgt spid="40"/>
                                        </p:tgtEl>
                                      </p:cBhvr>
                                    </p:animEffect>
                                  </p:childTnLst>
                                </p:cTn>
                              </p:par>
                              <p:par>
                                <p:cTn id="104" presetID="12" presetClass="entr" presetSubtype="8" fill="hold" grpId="0" nodeType="withEffect">
                                  <p:stCondLst>
                                    <p:cond delay="4000"/>
                                  </p:stCondLst>
                                  <p:childTnLst>
                                    <p:set>
                                      <p:cBhvr>
                                        <p:cTn id="105" dur="1" fill="hold">
                                          <p:stCondLst>
                                            <p:cond delay="0"/>
                                          </p:stCondLst>
                                        </p:cTn>
                                        <p:tgtEl>
                                          <p:spTgt spid="46"/>
                                        </p:tgtEl>
                                        <p:attrNameLst>
                                          <p:attrName>style.visibility</p:attrName>
                                        </p:attrNameLst>
                                      </p:cBhvr>
                                      <p:to>
                                        <p:strVal val="visible"/>
                                      </p:to>
                                    </p:set>
                                    <p:anim calcmode="lin" valueType="num">
                                      <p:cBhvr additive="base">
                                        <p:cTn id="106" dur="1000"/>
                                        <p:tgtEl>
                                          <p:spTgt spid="46"/>
                                        </p:tgtEl>
                                        <p:attrNameLst>
                                          <p:attrName>ppt_x</p:attrName>
                                        </p:attrNameLst>
                                      </p:cBhvr>
                                      <p:tavLst>
                                        <p:tav tm="0">
                                          <p:val>
                                            <p:strVal val="#ppt_x-#ppt_w*1.125000"/>
                                          </p:val>
                                        </p:tav>
                                        <p:tav tm="100000">
                                          <p:val>
                                            <p:strVal val="#ppt_x"/>
                                          </p:val>
                                        </p:tav>
                                      </p:tavLst>
                                    </p:anim>
                                    <p:animEffect transition="in" filter="wipe(right)">
                                      <p:cBhvr>
                                        <p:cTn id="107" dur="1000"/>
                                        <p:tgtEl>
                                          <p:spTgt spid="46"/>
                                        </p:tgtEl>
                                      </p:cBhvr>
                                    </p:animEffect>
                                  </p:childTnLst>
                                </p:cTn>
                              </p:par>
                              <p:par>
                                <p:cTn id="108" presetID="12" presetClass="entr" presetSubtype="8" fill="hold" grpId="0" nodeType="withEffect">
                                  <p:stCondLst>
                                    <p:cond delay="4000"/>
                                  </p:stCondLst>
                                  <p:childTnLst>
                                    <p:set>
                                      <p:cBhvr>
                                        <p:cTn id="109" dur="1" fill="hold">
                                          <p:stCondLst>
                                            <p:cond delay="0"/>
                                          </p:stCondLst>
                                        </p:cTn>
                                        <p:tgtEl>
                                          <p:spTgt spid="48"/>
                                        </p:tgtEl>
                                        <p:attrNameLst>
                                          <p:attrName>style.visibility</p:attrName>
                                        </p:attrNameLst>
                                      </p:cBhvr>
                                      <p:to>
                                        <p:strVal val="visible"/>
                                      </p:to>
                                    </p:set>
                                    <p:anim calcmode="lin" valueType="num">
                                      <p:cBhvr additive="base">
                                        <p:cTn id="110" dur="1000"/>
                                        <p:tgtEl>
                                          <p:spTgt spid="48"/>
                                        </p:tgtEl>
                                        <p:attrNameLst>
                                          <p:attrName>ppt_x</p:attrName>
                                        </p:attrNameLst>
                                      </p:cBhvr>
                                      <p:tavLst>
                                        <p:tav tm="0">
                                          <p:val>
                                            <p:strVal val="#ppt_x-#ppt_w*1.125000"/>
                                          </p:val>
                                        </p:tav>
                                        <p:tav tm="100000">
                                          <p:val>
                                            <p:strVal val="#ppt_x"/>
                                          </p:val>
                                        </p:tav>
                                      </p:tavLst>
                                    </p:anim>
                                    <p:animEffect transition="in" filter="wipe(right)">
                                      <p:cBhvr>
                                        <p:cTn id="111" dur="1000"/>
                                        <p:tgtEl>
                                          <p:spTgt spid="48"/>
                                        </p:tgtEl>
                                      </p:cBhvr>
                                    </p:animEffect>
                                  </p:childTnLst>
                                </p:cTn>
                              </p:par>
                              <p:par>
                                <p:cTn id="112" presetID="12" presetClass="entr" presetSubtype="8" fill="hold" grpId="0" nodeType="withEffect">
                                  <p:stCondLst>
                                    <p:cond delay="4000"/>
                                  </p:stCondLst>
                                  <p:childTnLst>
                                    <p:set>
                                      <p:cBhvr>
                                        <p:cTn id="113" dur="1" fill="hold">
                                          <p:stCondLst>
                                            <p:cond delay="0"/>
                                          </p:stCondLst>
                                        </p:cTn>
                                        <p:tgtEl>
                                          <p:spTgt spid="49"/>
                                        </p:tgtEl>
                                        <p:attrNameLst>
                                          <p:attrName>style.visibility</p:attrName>
                                        </p:attrNameLst>
                                      </p:cBhvr>
                                      <p:to>
                                        <p:strVal val="visible"/>
                                      </p:to>
                                    </p:set>
                                    <p:anim calcmode="lin" valueType="num">
                                      <p:cBhvr additive="base">
                                        <p:cTn id="114" dur="1000"/>
                                        <p:tgtEl>
                                          <p:spTgt spid="49"/>
                                        </p:tgtEl>
                                        <p:attrNameLst>
                                          <p:attrName>ppt_x</p:attrName>
                                        </p:attrNameLst>
                                      </p:cBhvr>
                                      <p:tavLst>
                                        <p:tav tm="0">
                                          <p:val>
                                            <p:strVal val="#ppt_x-#ppt_w*1.125000"/>
                                          </p:val>
                                        </p:tav>
                                        <p:tav tm="100000">
                                          <p:val>
                                            <p:strVal val="#ppt_x"/>
                                          </p:val>
                                        </p:tav>
                                      </p:tavLst>
                                    </p:anim>
                                    <p:animEffect transition="in" filter="wipe(right)">
                                      <p:cBhvr>
                                        <p:cTn id="115" dur="1000"/>
                                        <p:tgtEl>
                                          <p:spTgt spid="49"/>
                                        </p:tgtEl>
                                      </p:cBhvr>
                                    </p:animEffect>
                                  </p:childTnLst>
                                </p:cTn>
                              </p:par>
                              <p:par>
                                <p:cTn id="116" presetID="12" presetClass="entr" presetSubtype="8" fill="hold" grpId="0" nodeType="withEffect">
                                  <p:stCondLst>
                                    <p:cond delay="4000"/>
                                  </p:stCondLst>
                                  <p:childTnLst>
                                    <p:set>
                                      <p:cBhvr>
                                        <p:cTn id="117" dur="1" fill="hold">
                                          <p:stCondLst>
                                            <p:cond delay="0"/>
                                          </p:stCondLst>
                                        </p:cTn>
                                        <p:tgtEl>
                                          <p:spTgt spid="47"/>
                                        </p:tgtEl>
                                        <p:attrNameLst>
                                          <p:attrName>style.visibility</p:attrName>
                                        </p:attrNameLst>
                                      </p:cBhvr>
                                      <p:to>
                                        <p:strVal val="visible"/>
                                      </p:to>
                                    </p:set>
                                    <p:anim calcmode="lin" valueType="num">
                                      <p:cBhvr additive="base">
                                        <p:cTn id="118" dur="1000"/>
                                        <p:tgtEl>
                                          <p:spTgt spid="47"/>
                                        </p:tgtEl>
                                        <p:attrNameLst>
                                          <p:attrName>ppt_x</p:attrName>
                                        </p:attrNameLst>
                                      </p:cBhvr>
                                      <p:tavLst>
                                        <p:tav tm="0">
                                          <p:val>
                                            <p:strVal val="#ppt_x-#ppt_w*1.125000"/>
                                          </p:val>
                                        </p:tav>
                                        <p:tav tm="100000">
                                          <p:val>
                                            <p:strVal val="#ppt_x"/>
                                          </p:val>
                                        </p:tav>
                                      </p:tavLst>
                                    </p:anim>
                                    <p:animEffect transition="in" filter="wipe(right)">
                                      <p:cBhvr>
                                        <p:cTn id="119" dur="1000"/>
                                        <p:tgtEl>
                                          <p:spTgt spid="47"/>
                                        </p:tgtEl>
                                      </p:cBhvr>
                                    </p:animEffect>
                                  </p:childTnLst>
                                </p:cTn>
                              </p:par>
                              <p:par>
                                <p:cTn id="120" presetID="12" presetClass="entr" presetSubtype="1" fill="hold" grpId="0" nodeType="withEffect">
                                  <p:stCondLst>
                                    <p:cond delay="4500"/>
                                  </p:stCondLst>
                                  <p:childTnLst>
                                    <p:set>
                                      <p:cBhvr>
                                        <p:cTn id="121" dur="1" fill="hold">
                                          <p:stCondLst>
                                            <p:cond delay="0"/>
                                          </p:stCondLst>
                                        </p:cTn>
                                        <p:tgtEl>
                                          <p:spTgt spid="32"/>
                                        </p:tgtEl>
                                        <p:attrNameLst>
                                          <p:attrName>style.visibility</p:attrName>
                                        </p:attrNameLst>
                                      </p:cBhvr>
                                      <p:to>
                                        <p:strVal val="visible"/>
                                      </p:to>
                                    </p:set>
                                    <p:anim calcmode="lin" valueType="num">
                                      <p:cBhvr additive="base">
                                        <p:cTn id="122" dur="1000"/>
                                        <p:tgtEl>
                                          <p:spTgt spid="32"/>
                                        </p:tgtEl>
                                        <p:attrNameLst>
                                          <p:attrName>ppt_y</p:attrName>
                                        </p:attrNameLst>
                                      </p:cBhvr>
                                      <p:tavLst>
                                        <p:tav tm="0">
                                          <p:val>
                                            <p:strVal val="#ppt_y-#ppt_h*1.125000"/>
                                          </p:val>
                                        </p:tav>
                                        <p:tav tm="100000">
                                          <p:val>
                                            <p:strVal val="#ppt_y"/>
                                          </p:val>
                                        </p:tav>
                                      </p:tavLst>
                                    </p:anim>
                                    <p:animEffect transition="in" filter="wipe(down)">
                                      <p:cBhvr>
                                        <p:cTn id="123" dur="1000"/>
                                        <p:tgtEl>
                                          <p:spTgt spid="32"/>
                                        </p:tgtEl>
                                      </p:cBhvr>
                                    </p:animEffect>
                                  </p:childTnLst>
                                </p:cTn>
                              </p:par>
                              <p:par>
                                <p:cTn id="124" presetID="12" presetClass="entr" presetSubtype="1" fill="hold" grpId="0" nodeType="withEffect">
                                  <p:stCondLst>
                                    <p:cond delay="4500"/>
                                  </p:stCondLst>
                                  <p:childTnLst>
                                    <p:set>
                                      <p:cBhvr>
                                        <p:cTn id="125" dur="1" fill="hold">
                                          <p:stCondLst>
                                            <p:cond delay="0"/>
                                          </p:stCondLst>
                                        </p:cTn>
                                        <p:tgtEl>
                                          <p:spTgt spid="33"/>
                                        </p:tgtEl>
                                        <p:attrNameLst>
                                          <p:attrName>style.visibility</p:attrName>
                                        </p:attrNameLst>
                                      </p:cBhvr>
                                      <p:to>
                                        <p:strVal val="visible"/>
                                      </p:to>
                                    </p:set>
                                    <p:anim calcmode="lin" valueType="num">
                                      <p:cBhvr additive="base">
                                        <p:cTn id="126" dur="1000"/>
                                        <p:tgtEl>
                                          <p:spTgt spid="33"/>
                                        </p:tgtEl>
                                        <p:attrNameLst>
                                          <p:attrName>ppt_y</p:attrName>
                                        </p:attrNameLst>
                                      </p:cBhvr>
                                      <p:tavLst>
                                        <p:tav tm="0">
                                          <p:val>
                                            <p:strVal val="#ppt_y-#ppt_h*1.125000"/>
                                          </p:val>
                                        </p:tav>
                                        <p:tav tm="100000">
                                          <p:val>
                                            <p:strVal val="#ppt_y"/>
                                          </p:val>
                                        </p:tav>
                                      </p:tavLst>
                                    </p:anim>
                                    <p:animEffect transition="in" filter="wipe(down)">
                                      <p:cBhvr>
                                        <p:cTn id="127" dur="1000"/>
                                        <p:tgtEl>
                                          <p:spTgt spid="33"/>
                                        </p:tgtEl>
                                      </p:cBhvr>
                                    </p:animEffect>
                                  </p:childTnLst>
                                </p:cTn>
                              </p:par>
                              <p:par>
                                <p:cTn id="128" presetID="12" presetClass="entr" presetSubtype="1" fill="hold" grpId="0" nodeType="withEffect">
                                  <p:stCondLst>
                                    <p:cond delay="4500"/>
                                  </p:stCondLst>
                                  <p:childTnLst>
                                    <p:set>
                                      <p:cBhvr>
                                        <p:cTn id="129" dur="1" fill="hold">
                                          <p:stCondLst>
                                            <p:cond delay="0"/>
                                          </p:stCondLst>
                                        </p:cTn>
                                        <p:tgtEl>
                                          <p:spTgt spid="37"/>
                                        </p:tgtEl>
                                        <p:attrNameLst>
                                          <p:attrName>style.visibility</p:attrName>
                                        </p:attrNameLst>
                                      </p:cBhvr>
                                      <p:to>
                                        <p:strVal val="visible"/>
                                      </p:to>
                                    </p:set>
                                    <p:anim calcmode="lin" valueType="num">
                                      <p:cBhvr additive="base">
                                        <p:cTn id="130" dur="1000"/>
                                        <p:tgtEl>
                                          <p:spTgt spid="37"/>
                                        </p:tgtEl>
                                        <p:attrNameLst>
                                          <p:attrName>ppt_y</p:attrName>
                                        </p:attrNameLst>
                                      </p:cBhvr>
                                      <p:tavLst>
                                        <p:tav tm="0">
                                          <p:val>
                                            <p:strVal val="#ppt_y-#ppt_h*1.125000"/>
                                          </p:val>
                                        </p:tav>
                                        <p:tav tm="100000">
                                          <p:val>
                                            <p:strVal val="#ppt_y"/>
                                          </p:val>
                                        </p:tav>
                                      </p:tavLst>
                                    </p:anim>
                                    <p:animEffect transition="in" filter="wipe(down)">
                                      <p:cBhvr>
                                        <p:cTn id="131" dur="1000"/>
                                        <p:tgtEl>
                                          <p:spTgt spid="37"/>
                                        </p:tgtEl>
                                      </p:cBhvr>
                                    </p:animEffect>
                                  </p:childTnLst>
                                </p:cTn>
                              </p:par>
                              <p:par>
                                <p:cTn id="132" presetID="12" presetClass="entr" presetSubtype="1" fill="hold" grpId="0" nodeType="withEffect">
                                  <p:stCondLst>
                                    <p:cond delay="4500"/>
                                  </p:stCondLst>
                                  <p:childTnLst>
                                    <p:set>
                                      <p:cBhvr>
                                        <p:cTn id="133" dur="1" fill="hold">
                                          <p:stCondLst>
                                            <p:cond delay="0"/>
                                          </p:stCondLst>
                                        </p:cTn>
                                        <p:tgtEl>
                                          <p:spTgt spid="51"/>
                                        </p:tgtEl>
                                        <p:attrNameLst>
                                          <p:attrName>style.visibility</p:attrName>
                                        </p:attrNameLst>
                                      </p:cBhvr>
                                      <p:to>
                                        <p:strVal val="visible"/>
                                      </p:to>
                                    </p:set>
                                    <p:anim calcmode="lin" valueType="num">
                                      <p:cBhvr additive="base">
                                        <p:cTn id="134" dur="1000"/>
                                        <p:tgtEl>
                                          <p:spTgt spid="51"/>
                                        </p:tgtEl>
                                        <p:attrNameLst>
                                          <p:attrName>ppt_y</p:attrName>
                                        </p:attrNameLst>
                                      </p:cBhvr>
                                      <p:tavLst>
                                        <p:tav tm="0">
                                          <p:val>
                                            <p:strVal val="#ppt_y-#ppt_h*1.125000"/>
                                          </p:val>
                                        </p:tav>
                                        <p:tav tm="100000">
                                          <p:val>
                                            <p:strVal val="#ppt_y"/>
                                          </p:val>
                                        </p:tav>
                                      </p:tavLst>
                                    </p:anim>
                                    <p:animEffect transition="in" filter="wipe(down)">
                                      <p:cBhvr>
                                        <p:cTn id="135" dur="1000"/>
                                        <p:tgtEl>
                                          <p:spTgt spid="51"/>
                                        </p:tgtEl>
                                      </p:cBhvr>
                                    </p:animEffect>
                                  </p:childTnLst>
                                </p:cTn>
                              </p:par>
                              <p:par>
                                <p:cTn id="136" presetID="12" presetClass="entr" presetSubtype="1" fill="hold" grpId="0" nodeType="withEffect">
                                  <p:stCondLst>
                                    <p:cond delay="4500"/>
                                  </p:stCondLst>
                                  <p:childTnLst>
                                    <p:set>
                                      <p:cBhvr>
                                        <p:cTn id="137" dur="1" fill="hold">
                                          <p:stCondLst>
                                            <p:cond delay="0"/>
                                          </p:stCondLst>
                                        </p:cTn>
                                        <p:tgtEl>
                                          <p:spTgt spid="35"/>
                                        </p:tgtEl>
                                        <p:attrNameLst>
                                          <p:attrName>style.visibility</p:attrName>
                                        </p:attrNameLst>
                                      </p:cBhvr>
                                      <p:to>
                                        <p:strVal val="visible"/>
                                      </p:to>
                                    </p:set>
                                    <p:anim calcmode="lin" valueType="num">
                                      <p:cBhvr additive="base">
                                        <p:cTn id="138" dur="1000"/>
                                        <p:tgtEl>
                                          <p:spTgt spid="35"/>
                                        </p:tgtEl>
                                        <p:attrNameLst>
                                          <p:attrName>ppt_y</p:attrName>
                                        </p:attrNameLst>
                                      </p:cBhvr>
                                      <p:tavLst>
                                        <p:tav tm="0">
                                          <p:val>
                                            <p:strVal val="#ppt_y-#ppt_h*1.125000"/>
                                          </p:val>
                                        </p:tav>
                                        <p:tav tm="100000">
                                          <p:val>
                                            <p:strVal val="#ppt_y"/>
                                          </p:val>
                                        </p:tav>
                                      </p:tavLst>
                                    </p:anim>
                                    <p:animEffect transition="in" filter="wipe(down)">
                                      <p:cBhvr>
                                        <p:cTn id="139" dur="10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5" grpId="1" animBg="1"/>
      <p:bldP spid="17" grpId="0" animBg="1"/>
      <p:bldP spid="17" grpId="1" animBg="1"/>
      <p:bldP spid="20" grpId="0" animBg="1"/>
      <p:bldP spid="20" grpId="1" animBg="1"/>
      <p:bldP spid="16" grpId="0" animBg="1"/>
      <p:bldP spid="16" grpId="1" animBg="1"/>
      <p:bldP spid="40" grpId="0"/>
      <p:bldP spid="46" grpId="0"/>
      <p:bldP spid="47" grpId="0"/>
      <p:bldP spid="48" grpId="0"/>
      <p:bldP spid="49" grpId="0"/>
      <p:bldP spid="52" grpId="0" animBg="1"/>
      <p:bldP spid="32" grpId="0"/>
      <p:bldP spid="33" grpId="0"/>
      <p:bldP spid="35" grpId="0"/>
      <p:bldP spid="37" grpId="0"/>
      <p:bldP spid="51" grpId="0"/>
      <p:bldP spid="55" grpId="0" animBg="1"/>
      <p:bldP spid="5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 name="Group 62">
            <a:extLst>
              <a:ext uri="{FF2B5EF4-FFF2-40B4-BE49-F238E27FC236}">
                <a16:creationId xmlns:a16="http://schemas.microsoft.com/office/drawing/2014/main" id="{238871A8-7E4A-4A07-9BBC-99DD9530DC5B}"/>
              </a:ext>
            </a:extLst>
          </p:cNvPr>
          <p:cNvGrpSpPr/>
          <p:nvPr/>
        </p:nvGrpSpPr>
        <p:grpSpPr>
          <a:xfrm>
            <a:off x="-114300" y="-139700"/>
            <a:ext cx="12407900" cy="7137400"/>
            <a:chOff x="-114300" y="-139700"/>
            <a:chExt cx="12407900" cy="7137400"/>
          </a:xfrm>
        </p:grpSpPr>
        <p:sp>
          <p:nvSpPr>
            <p:cNvPr id="64" name="Freeform 7">
              <a:extLst>
                <a:ext uri="{FF2B5EF4-FFF2-40B4-BE49-F238E27FC236}">
                  <a16:creationId xmlns:a16="http://schemas.microsoft.com/office/drawing/2014/main" id="{20362454-BA67-4008-9CDA-10EDF7C26015}"/>
                </a:ext>
              </a:extLst>
            </p:cNvPr>
            <p:cNvSpPr/>
            <p:nvPr userDrawn="1"/>
          </p:nvSpPr>
          <p:spPr>
            <a:xfrm>
              <a:off x="-114300" y="-139700"/>
              <a:ext cx="12407900" cy="7137400"/>
            </a:xfrm>
            <a:custGeom>
              <a:avLst/>
              <a:gdLst>
                <a:gd name="connsiteX0" fmla="*/ 658522 w 12407900"/>
                <a:gd name="connsiteY0" fmla="*/ 0 h 7137400"/>
                <a:gd name="connsiteX1" fmla="*/ 11911775 w 12407900"/>
                <a:gd name="connsiteY1" fmla="*/ 0 h 7137400"/>
                <a:gd name="connsiteX2" fmla="*/ 11995325 w 12407900"/>
                <a:gd name="connsiteY2" fmla="*/ 75959 h 7137400"/>
                <a:gd name="connsiteX3" fmla="*/ 12211517 w 12407900"/>
                <a:gd name="connsiteY3" fmla="*/ 294981 h 7137400"/>
                <a:gd name="connsiteX4" fmla="*/ 12407900 w 12407900"/>
                <a:gd name="connsiteY4" fmla="*/ 516916 h 7137400"/>
                <a:gd name="connsiteX5" fmla="*/ 12407900 w 12407900"/>
                <a:gd name="connsiteY5" fmla="*/ 7137400 h 7137400"/>
                <a:gd name="connsiteX6" fmla="*/ 0 w 12407900"/>
                <a:gd name="connsiteY6" fmla="*/ 7137400 h 7137400"/>
                <a:gd name="connsiteX7" fmla="*/ 0 w 12407900"/>
                <a:gd name="connsiteY7" fmla="*/ 528784 h 7137400"/>
                <a:gd name="connsiteX8" fmla="*/ 34696 w 12407900"/>
                <a:gd name="connsiteY8" fmla="*/ 496355 h 7137400"/>
                <a:gd name="connsiteX9" fmla="*/ 527063 w 12407900"/>
                <a:gd name="connsiteY9" fmla="*/ 94059 h 713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407900" h="7137400">
                  <a:moveTo>
                    <a:pt x="658522" y="0"/>
                  </a:moveTo>
                  <a:lnTo>
                    <a:pt x="11911775" y="0"/>
                  </a:lnTo>
                  <a:lnTo>
                    <a:pt x="11995325" y="75959"/>
                  </a:lnTo>
                  <a:cubicBezTo>
                    <a:pt x="12069628" y="147265"/>
                    <a:pt x="12141703" y="220292"/>
                    <a:pt x="12211517" y="294981"/>
                  </a:cubicBezTo>
                  <a:lnTo>
                    <a:pt x="12407900" y="516916"/>
                  </a:lnTo>
                  <a:lnTo>
                    <a:pt x="12407900" y="7137400"/>
                  </a:lnTo>
                  <a:lnTo>
                    <a:pt x="0" y="7137400"/>
                  </a:lnTo>
                  <a:lnTo>
                    <a:pt x="0" y="528784"/>
                  </a:lnTo>
                  <a:lnTo>
                    <a:pt x="34696" y="496355"/>
                  </a:lnTo>
                  <a:cubicBezTo>
                    <a:pt x="190692" y="356990"/>
                    <a:pt x="354945" y="222777"/>
                    <a:pt x="527063" y="94059"/>
                  </a:cubicBezTo>
                  <a:close/>
                </a:path>
              </a:pathLst>
            </a:custGeom>
            <a:noFill/>
            <a:ln w="6350">
              <a:solidFill>
                <a:schemeClr val="tx1">
                  <a:alpha val="15000"/>
                </a:schemeClr>
              </a:solidFill>
              <a:miter lim="400000"/>
            </a:ln>
          </p:spPr>
          <p:txBody>
            <a:bodyPr wrap="square" lIns="38100" tIns="38100" rIns="38100" bIns="38100" anchor="ctr">
              <a:noAutofit/>
            </a:bodyPr>
            <a:lstStyle/>
            <a:p>
              <a:endParaRPr dirty="0">
                <a:effectLst>
                  <a:outerShdw blurRad="38100" dist="12700" dir="5400000" rotWithShape="0">
                    <a:srgbClr val="000000">
                      <a:alpha val="50000"/>
                    </a:srgbClr>
                  </a:outerShdw>
                </a:effectLst>
              </a:endParaRPr>
            </a:p>
          </p:txBody>
        </p:sp>
        <p:sp>
          <p:nvSpPr>
            <p:cNvPr id="65" name="Freeform 8">
              <a:extLst>
                <a:ext uri="{FF2B5EF4-FFF2-40B4-BE49-F238E27FC236}">
                  <a16:creationId xmlns:a16="http://schemas.microsoft.com/office/drawing/2014/main" id="{FA6F4DAA-BD60-40BA-8728-9874C8002D78}"/>
                </a:ext>
              </a:extLst>
            </p:cNvPr>
            <p:cNvSpPr/>
            <p:nvPr userDrawn="1"/>
          </p:nvSpPr>
          <p:spPr>
            <a:xfrm>
              <a:off x="-114300" y="-139700"/>
              <a:ext cx="12407900" cy="7137400"/>
            </a:xfrm>
            <a:custGeom>
              <a:avLst/>
              <a:gdLst>
                <a:gd name="connsiteX0" fmla="*/ 1272925 w 12407900"/>
                <a:gd name="connsiteY0" fmla="*/ 0 h 7137400"/>
                <a:gd name="connsiteX1" fmla="*/ 10937726 w 12407900"/>
                <a:gd name="connsiteY1" fmla="*/ 0 h 7137400"/>
                <a:gd name="connsiteX2" fmla="*/ 10963608 w 12407900"/>
                <a:gd name="connsiteY2" fmla="*/ 14979 h 7137400"/>
                <a:gd name="connsiteX3" fmla="*/ 12322394 w 12407900"/>
                <a:gd name="connsiteY3" fmla="*/ 1369901 h 7137400"/>
                <a:gd name="connsiteX4" fmla="*/ 12407900 w 12407900"/>
                <a:gd name="connsiteY4" fmla="*/ 1534095 h 7137400"/>
                <a:gd name="connsiteX5" fmla="*/ 12407900 w 12407900"/>
                <a:gd name="connsiteY5" fmla="*/ 5377854 h 7137400"/>
                <a:gd name="connsiteX6" fmla="*/ 12378438 w 12407900"/>
                <a:gd name="connsiteY6" fmla="*/ 5451150 h 7137400"/>
                <a:gd name="connsiteX7" fmla="*/ 11169762 w 12407900"/>
                <a:gd name="connsiteY7" fmla="*/ 7126105 h 7137400"/>
                <a:gd name="connsiteX8" fmla="*/ 11156476 w 12407900"/>
                <a:gd name="connsiteY8" fmla="*/ 7137400 h 7137400"/>
                <a:gd name="connsiteX9" fmla="*/ 1914992 w 12407900"/>
                <a:gd name="connsiteY9" fmla="*/ 7137400 h 7137400"/>
                <a:gd name="connsiteX10" fmla="*/ 1859553 w 12407900"/>
                <a:gd name="connsiteY10" fmla="*/ 7096884 h 7137400"/>
                <a:gd name="connsiteX11" fmla="*/ 11346 w 12407900"/>
                <a:gd name="connsiteY11" fmla="*/ 4439115 h 7137400"/>
                <a:gd name="connsiteX12" fmla="*/ 0 w 12407900"/>
                <a:gd name="connsiteY12" fmla="*/ 4392155 h 7137400"/>
                <a:gd name="connsiteX13" fmla="*/ 0 w 12407900"/>
                <a:gd name="connsiteY13" fmla="*/ 2026681 h 7137400"/>
                <a:gd name="connsiteX14" fmla="*/ 2778 w 12407900"/>
                <a:gd name="connsiteY14" fmla="*/ 2015010 h 7137400"/>
                <a:gd name="connsiteX15" fmla="*/ 1245599 w 12407900"/>
                <a:gd name="connsiteY15" fmla="*/ 22791 h 713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407900" h="7137400">
                  <a:moveTo>
                    <a:pt x="1272925" y="0"/>
                  </a:moveTo>
                  <a:lnTo>
                    <a:pt x="10937726" y="0"/>
                  </a:lnTo>
                  <a:lnTo>
                    <a:pt x="10963608" y="14979"/>
                  </a:lnTo>
                  <a:cubicBezTo>
                    <a:pt x="11553437" y="376200"/>
                    <a:pt x="12011461" y="821317"/>
                    <a:pt x="12322394" y="1369901"/>
                  </a:cubicBezTo>
                  <a:lnTo>
                    <a:pt x="12407900" y="1534095"/>
                  </a:lnTo>
                  <a:lnTo>
                    <a:pt x="12407900" y="5377854"/>
                  </a:lnTo>
                  <a:lnTo>
                    <a:pt x="12378438" y="5451150"/>
                  </a:lnTo>
                  <a:cubicBezTo>
                    <a:pt x="12103005" y="6086896"/>
                    <a:pt x="11696132" y="6653946"/>
                    <a:pt x="11169762" y="7126105"/>
                  </a:cubicBezTo>
                  <a:lnTo>
                    <a:pt x="11156476" y="7137400"/>
                  </a:lnTo>
                  <a:lnTo>
                    <a:pt x="1914992" y="7137400"/>
                  </a:lnTo>
                  <a:lnTo>
                    <a:pt x="1859553" y="7096884"/>
                  </a:lnTo>
                  <a:cubicBezTo>
                    <a:pt x="941226" y="6394410"/>
                    <a:pt x="294190" y="5483064"/>
                    <a:pt x="11346" y="4439115"/>
                  </a:cubicBezTo>
                  <a:lnTo>
                    <a:pt x="0" y="4392155"/>
                  </a:lnTo>
                  <a:lnTo>
                    <a:pt x="0" y="2026681"/>
                  </a:lnTo>
                  <a:lnTo>
                    <a:pt x="2778" y="2015010"/>
                  </a:lnTo>
                  <a:cubicBezTo>
                    <a:pt x="214624" y="1236503"/>
                    <a:pt x="640538" y="559617"/>
                    <a:pt x="1245599" y="22791"/>
                  </a:cubicBezTo>
                  <a:close/>
                </a:path>
              </a:pathLst>
            </a:custGeom>
            <a:noFill/>
            <a:ln w="6350">
              <a:solidFill>
                <a:schemeClr val="tx1">
                  <a:alpha val="15000"/>
                </a:schemeClr>
              </a:solidFill>
              <a:miter lim="400000"/>
            </a:ln>
          </p:spPr>
          <p:txBody>
            <a:bodyPr wrap="square" lIns="38100" tIns="38100" rIns="38100" bIns="38100" anchor="ctr">
              <a:noAutofit/>
            </a:bodyPr>
            <a:lstStyle/>
            <a:p>
              <a:endParaRPr dirty="0">
                <a:effectLst>
                  <a:outerShdw blurRad="38100" dist="12700" dir="5400000" rotWithShape="0">
                    <a:srgbClr val="000000">
                      <a:alpha val="50000"/>
                    </a:srgbClr>
                  </a:outerShdw>
                </a:effectLst>
              </a:endParaRPr>
            </a:p>
          </p:txBody>
        </p:sp>
        <p:sp>
          <p:nvSpPr>
            <p:cNvPr id="66" name="Freeform 9">
              <a:extLst>
                <a:ext uri="{FF2B5EF4-FFF2-40B4-BE49-F238E27FC236}">
                  <a16:creationId xmlns:a16="http://schemas.microsoft.com/office/drawing/2014/main" id="{3D716B16-8850-47F3-B637-9F2EF55A3D8B}"/>
                </a:ext>
              </a:extLst>
            </p:cNvPr>
            <p:cNvSpPr/>
            <p:nvPr userDrawn="1"/>
          </p:nvSpPr>
          <p:spPr>
            <a:xfrm>
              <a:off x="1248451" y="-139700"/>
              <a:ext cx="10691536" cy="7137400"/>
            </a:xfrm>
            <a:custGeom>
              <a:avLst/>
              <a:gdLst>
                <a:gd name="connsiteX0" fmla="*/ 3498263 w 10691536"/>
                <a:gd name="connsiteY0" fmla="*/ 0 h 7137400"/>
                <a:gd name="connsiteX1" fmla="*/ 8018177 w 10691536"/>
                <a:gd name="connsiteY1" fmla="*/ 0 h 7137400"/>
                <a:gd name="connsiteX2" fmla="*/ 8217560 w 10691536"/>
                <a:gd name="connsiteY2" fmla="*/ 86879 h 7137400"/>
                <a:gd name="connsiteX3" fmla="*/ 10666820 w 10691536"/>
                <a:gd name="connsiteY3" fmla="*/ 3622961 h 7137400"/>
                <a:gd name="connsiteX4" fmla="*/ 9134482 w 10691536"/>
                <a:gd name="connsiteY4" fmla="*/ 6951792 h 7137400"/>
                <a:gd name="connsiteX5" fmla="*/ 8814648 w 10691536"/>
                <a:gd name="connsiteY5" fmla="*/ 7137400 h 7137400"/>
                <a:gd name="connsiteX6" fmla="*/ 1155951 w 10691536"/>
                <a:gd name="connsiteY6" fmla="*/ 7137400 h 7137400"/>
                <a:gd name="connsiteX7" fmla="*/ 1126176 w 10691536"/>
                <a:gd name="connsiteY7" fmla="*/ 7111013 h 7137400"/>
                <a:gd name="connsiteX8" fmla="*/ 4710 w 10691536"/>
                <a:gd name="connsiteY8" fmla="*/ 4160005 h 7137400"/>
                <a:gd name="connsiteX9" fmla="*/ 3317369 w 10691536"/>
                <a:gd name="connsiteY9" fmla="*/ 63951 h 713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91536" h="7137400">
                  <a:moveTo>
                    <a:pt x="3498263" y="0"/>
                  </a:moveTo>
                  <a:lnTo>
                    <a:pt x="8018177" y="0"/>
                  </a:lnTo>
                  <a:lnTo>
                    <a:pt x="8217560" y="86879"/>
                  </a:lnTo>
                  <a:cubicBezTo>
                    <a:pt x="9638876" y="749857"/>
                    <a:pt x="10512287" y="2042779"/>
                    <a:pt x="10666820" y="3622961"/>
                  </a:cubicBezTo>
                  <a:cubicBezTo>
                    <a:pt x="10819722" y="5180475"/>
                    <a:pt x="10257678" y="6228769"/>
                    <a:pt x="9134482" y="6951792"/>
                  </a:cubicBezTo>
                  <a:lnTo>
                    <a:pt x="8814648" y="7137400"/>
                  </a:lnTo>
                  <a:lnTo>
                    <a:pt x="1155951" y="7137400"/>
                  </a:lnTo>
                  <a:lnTo>
                    <a:pt x="1126176" y="7111013"/>
                  </a:lnTo>
                  <a:cubicBezTo>
                    <a:pt x="362866" y="6390651"/>
                    <a:pt x="-49265" y="5367400"/>
                    <a:pt x="4710" y="4160005"/>
                  </a:cubicBezTo>
                  <a:cubicBezTo>
                    <a:pt x="86695" y="2326109"/>
                    <a:pt x="1365039" y="795786"/>
                    <a:pt x="3317369" y="63951"/>
                  </a:cubicBezTo>
                  <a:close/>
                </a:path>
              </a:pathLst>
            </a:custGeom>
            <a:noFill/>
            <a:ln w="6350">
              <a:gradFill>
                <a:gsLst>
                  <a:gs pos="0">
                    <a:schemeClr val="tx1">
                      <a:alpha val="20000"/>
                    </a:schemeClr>
                  </a:gs>
                  <a:gs pos="50000">
                    <a:schemeClr val="tx1">
                      <a:alpha val="0"/>
                    </a:schemeClr>
                  </a:gs>
                  <a:gs pos="100000">
                    <a:schemeClr val="tx1">
                      <a:alpha val="20000"/>
                    </a:schemeClr>
                  </a:gs>
                </a:gsLst>
                <a:lin ang="5400000" scaled="1"/>
              </a:gradFill>
              <a:miter lim="400000"/>
            </a:ln>
          </p:spPr>
          <p:txBody>
            <a:bodyPr wrap="square" lIns="38100" tIns="38100" rIns="38100" bIns="38100" anchor="ctr">
              <a:noAutofit/>
            </a:bodyPr>
            <a:lstStyle/>
            <a:p>
              <a:endParaRPr dirty="0">
                <a:effectLst>
                  <a:outerShdw blurRad="38100" dist="12700" dir="5400000" rotWithShape="0">
                    <a:srgbClr val="000000">
                      <a:alpha val="50000"/>
                    </a:srgbClr>
                  </a:outerShdw>
                </a:effectLst>
              </a:endParaRPr>
            </a:p>
          </p:txBody>
        </p:sp>
      </p:grpSp>
      <p:cxnSp>
        <p:nvCxnSpPr>
          <p:cNvPr id="52" name="Straight Arrow Connector 51">
            <a:extLst>
              <a:ext uri="{FF2B5EF4-FFF2-40B4-BE49-F238E27FC236}">
                <a16:creationId xmlns:a16="http://schemas.microsoft.com/office/drawing/2014/main" id="{D2141FE2-5902-49F5-9192-F3108F14C6A2}"/>
              </a:ext>
            </a:extLst>
          </p:cNvPr>
          <p:cNvCxnSpPr>
            <a:cxnSpLocks/>
          </p:cNvCxnSpPr>
          <p:nvPr/>
        </p:nvCxnSpPr>
        <p:spPr>
          <a:xfrm>
            <a:off x="8992797" y="3991606"/>
            <a:ext cx="555063" cy="0"/>
          </a:xfrm>
          <a:prstGeom prst="straightConnector1">
            <a:avLst/>
          </a:prstGeom>
          <a:ln w="25400">
            <a:solidFill>
              <a:schemeClr val="tx1">
                <a:alpha val="1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813884C0-3026-4AE3-A042-8D1E5C8049C7}"/>
              </a:ext>
            </a:extLst>
          </p:cNvPr>
          <p:cNvCxnSpPr/>
          <p:nvPr/>
        </p:nvCxnSpPr>
        <p:spPr>
          <a:xfrm>
            <a:off x="6795947" y="3991606"/>
            <a:ext cx="447939" cy="0"/>
          </a:xfrm>
          <a:prstGeom prst="straightConnector1">
            <a:avLst/>
          </a:prstGeom>
          <a:ln w="25400">
            <a:solidFill>
              <a:schemeClr val="tx1">
                <a:alpha val="1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8" name="Arrow: U-Turn 47">
            <a:extLst>
              <a:ext uri="{FF2B5EF4-FFF2-40B4-BE49-F238E27FC236}">
                <a16:creationId xmlns:a16="http://schemas.microsoft.com/office/drawing/2014/main" id="{48D5AEFE-2D3E-458B-97A6-7887B81F1F9D}"/>
              </a:ext>
            </a:extLst>
          </p:cNvPr>
          <p:cNvSpPr/>
          <p:nvPr/>
        </p:nvSpPr>
        <p:spPr>
          <a:xfrm flipH="1">
            <a:off x="5959599" y="2667844"/>
            <a:ext cx="1062036" cy="1323761"/>
          </a:xfrm>
          <a:prstGeom prst="uturnArrow">
            <a:avLst>
              <a:gd name="adj1" fmla="val 2351"/>
              <a:gd name="adj2" fmla="val 4263"/>
              <a:gd name="adj3" fmla="val 6777"/>
              <a:gd name="adj4" fmla="val 35017"/>
              <a:gd name="adj5" fmla="val 33531"/>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9" name="TextBox 48">
            <a:extLst>
              <a:ext uri="{FF2B5EF4-FFF2-40B4-BE49-F238E27FC236}">
                <a16:creationId xmlns:a16="http://schemas.microsoft.com/office/drawing/2014/main" id="{C0F919C8-1A1B-4F88-918F-7F691E1BEFCC}"/>
              </a:ext>
            </a:extLst>
          </p:cNvPr>
          <p:cNvSpPr txBox="1"/>
          <p:nvPr/>
        </p:nvSpPr>
        <p:spPr>
          <a:xfrm>
            <a:off x="6883115" y="3870367"/>
            <a:ext cx="246888" cy="247240"/>
          </a:xfrm>
          <a:prstGeom prst="ellipse">
            <a:avLst/>
          </a:prstGeom>
          <a:solidFill>
            <a:srgbClr val="1FD2E7"/>
          </a:solidFill>
        </p:spPr>
        <p:txBody>
          <a:bodyPr wrap="none" lIns="0" tIns="0" rIns="0" bIns="0" rtlCol="0" anchor="ctr" anchorCtr="0">
            <a:normAutofit/>
          </a:bodyPr>
          <a:lstStyle/>
          <a:p>
            <a:pPr algn="ctr"/>
            <a:r>
              <a:rPr lang="en-US" sz="700" b="1" dirty="0">
                <a:solidFill>
                  <a:schemeClr val="bg1"/>
                </a:solidFill>
                <a:latin typeface="Century Gothic" panose="020B0502020202020204" pitchFamily="34" charset="0"/>
              </a:rPr>
              <a:t>Yes</a:t>
            </a:r>
          </a:p>
        </p:txBody>
      </p:sp>
      <p:sp>
        <p:nvSpPr>
          <p:cNvPr id="50" name="TextBox 49">
            <a:extLst>
              <a:ext uri="{FF2B5EF4-FFF2-40B4-BE49-F238E27FC236}">
                <a16:creationId xmlns:a16="http://schemas.microsoft.com/office/drawing/2014/main" id="{5DCAFCDE-2C47-4D95-B19C-4AE85898E8FE}"/>
              </a:ext>
            </a:extLst>
          </p:cNvPr>
          <p:cNvSpPr txBox="1"/>
          <p:nvPr/>
        </p:nvSpPr>
        <p:spPr>
          <a:xfrm>
            <a:off x="6801684" y="2708038"/>
            <a:ext cx="246888" cy="247240"/>
          </a:xfrm>
          <a:prstGeom prst="ellipse">
            <a:avLst/>
          </a:prstGeom>
          <a:solidFill>
            <a:srgbClr val="E5E5E5"/>
          </a:solidFill>
        </p:spPr>
        <p:txBody>
          <a:bodyPr wrap="none" lIns="0" tIns="0" rIns="0" bIns="0" rtlCol="0" anchor="ctr" anchorCtr="0">
            <a:normAutofit/>
          </a:bodyPr>
          <a:lstStyle/>
          <a:p>
            <a:pPr algn="ctr"/>
            <a:r>
              <a:rPr lang="en-US" sz="700" b="1" dirty="0">
                <a:latin typeface="Century Gothic" panose="020B0502020202020204" pitchFamily="34" charset="0"/>
              </a:rPr>
              <a:t>No</a:t>
            </a:r>
          </a:p>
        </p:txBody>
      </p:sp>
      <p:sp>
        <p:nvSpPr>
          <p:cNvPr id="51" name="TextBox 50">
            <a:extLst>
              <a:ext uri="{FF2B5EF4-FFF2-40B4-BE49-F238E27FC236}">
                <a16:creationId xmlns:a16="http://schemas.microsoft.com/office/drawing/2014/main" id="{F28A5BEF-DBCA-4E8A-ADF4-9F488BAEC516}"/>
              </a:ext>
            </a:extLst>
          </p:cNvPr>
          <p:cNvSpPr txBox="1"/>
          <p:nvPr/>
        </p:nvSpPr>
        <p:spPr>
          <a:xfrm>
            <a:off x="6217144" y="2452400"/>
            <a:ext cx="546945" cy="215444"/>
          </a:xfrm>
          <a:prstGeom prst="rect">
            <a:avLst/>
          </a:prstGeom>
          <a:noFill/>
        </p:spPr>
        <p:txBody>
          <a:bodyPr wrap="none" rtlCol="0">
            <a:spAutoFit/>
          </a:bodyPr>
          <a:lstStyle/>
          <a:p>
            <a:r>
              <a:rPr lang="en-US" sz="800" dirty="0">
                <a:solidFill>
                  <a:schemeClr val="bg2">
                    <a:lumMod val="50000"/>
                  </a:schemeClr>
                </a:solidFill>
                <a:latin typeface="Century Gothic" panose="020B0502020202020204" pitchFamily="34" charset="0"/>
              </a:rPr>
              <a:t>Rethink</a:t>
            </a:r>
          </a:p>
        </p:txBody>
      </p:sp>
      <p:cxnSp>
        <p:nvCxnSpPr>
          <p:cNvPr id="41" name="Straight Arrow Connector 40">
            <a:extLst>
              <a:ext uri="{FF2B5EF4-FFF2-40B4-BE49-F238E27FC236}">
                <a16:creationId xmlns:a16="http://schemas.microsoft.com/office/drawing/2014/main" id="{59B5384E-A729-4B39-91AF-8A939FDFCEAB}"/>
              </a:ext>
            </a:extLst>
          </p:cNvPr>
          <p:cNvCxnSpPr/>
          <p:nvPr/>
        </p:nvCxnSpPr>
        <p:spPr>
          <a:xfrm>
            <a:off x="4601329" y="3991606"/>
            <a:ext cx="447939" cy="0"/>
          </a:xfrm>
          <a:prstGeom prst="straightConnector1">
            <a:avLst/>
          </a:prstGeom>
          <a:ln w="25400">
            <a:solidFill>
              <a:schemeClr val="tx1">
                <a:alpha val="1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2" name="Arrow: U-Turn 41">
            <a:extLst>
              <a:ext uri="{FF2B5EF4-FFF2-40B4-BE49-F238E27FC236}">
                <a16:creationId xmlns:a16="http://schemas.microsoft.com/office/drawing/2014/main" id="{17222BD7-2A1B-4558-93E0-C8D654940350}"/>
              </a:ext>
            </a:extLst>
          </p:cNvPr>
          <p:cNvSpPr/>
          <p:nvPr/>
        </p:nvSpPr>
        <p:spPr>
          <a:xfrm flipH="1">
            <a:off x="3764981" y="2667844"/>
            <a:ext cx="1062036" cy="1323761"/>
          </a:xfrm>
          <a:prstGeom prst="uturnArrow">
            <a:avLst>
              <a:gd name="adj1" fmla="val 2351"/>
              <a:gd name="adj2" fmla="val 4263"/>
              <a:gd name="adj3" fmla="val 6777"/>
              <a:gd name="adj4" fmla="val 35017"/>
              <a:gd name="adj5" fmla="val 33531"/>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3" name="TextBox 42">
            <a:extLst>
              <a:ext uri="{FF2B5EF4-FFF2-40B4-BE49-F238E27FC236}">
                <a16:creationId xmlns:a16="http://schemas.microsoft.com/office/drawing/2014/main" id="{A41EBBC2-D7AB-4A8F-83B8-A2EF964B5517}"/>
              </a:ext>
            </a:extLst>
          </p:cNvPr>
          <p:cNvSpPr txBox="1"/>
          <p:nvPr/>
        </p:nvSpPr>
        <p:spPr>
          <a:xfrm>
            <a:off x="4688497" y="3870367"/>
            <a:ext cx="246888" cy="247240"/>
          </a:xfrm>
          <a:prstGeom prst="ellipse">
            <a:avLst/>
          </a:prstGeom>
          <a:solidFill>
            <a:srgbClr val="1FD2E7"/>
          </a:solidFill>
        </p:spPr>
        <p:txBody>
          <a:bodyPr wrap="none" lIns="0" tIns="0" rIns="0" bIns="0" rtlCol="0" anchor="ctr" anchorCtr="0">
            <a:normAutofit/>
          </a:bodyPr>
          <a:lstStyle/>
          <a:p>
            <a:pPr algn="ctr"/>
            <a:r>
              <a:rPr lang="en-US" sz="700" b="1" dirty="0">
                <a:solidFill>
                  <a:schemeClr val="bg1"/>
                </a:solidFill>
                <a:latin typeface="Century Gothic" panose="020B0502020202020204" pitchFamily="34" charset="0"/>
              </a:rPr>
              <a:t>Yes</a:t>
            </a:r>
          </a:p>
        </p:txBody>
      </p:sp>
      <p:sp>
        <p:nvSpPr>
          <p:cNvPr id="44" name="TextBox 43">
            <a:extLst>
              <a:ext uri="{FF2B5EF4-FFF2-40B4-BE49-F238E27FC236}">
                <a16:creationId xmlns:a16="http://schemas.microsoft.com/office/drawing/2014/main" id="{EBBCBB4F-C00F-45A2-80AB-0BCF4F94C253}"/>
              </a:ext>
            </a:extLst>
          </p:cNvPr>
          <p:cNvSpPr txBox="1"/>
          <p:nvPr/>
        </p:nvSpPr>
        <p:spPr>
          <a:xfrm>
            <a:off x="4607066" y="2708038"/>
            <a:ext cx="246888" cy="247240"/>
          </a:xfrm>
          <a:prstGeom prst="ellipse">
            <a:avLst/>
          </a:prstGeom>
          <a:solidFill>
            <a:srgbClr val="E5E5E5"/>
          </a:solidFill>
        </p:spPr>
        <p:txBody>
          <a:bodyPr wrap="none" lIns="0" tIns="0" rIns="0" bIns="0" rtlCol="0" anchor="ctr" anchorCtr="0">
            <a:normAutofit/>
          </a:bodyPr>
          <a:lstStyle/>
          <a:p>
            <a:pPr algn="ctr"/>
            <a:r>
              <a:rPr lang="en-US" sz="700" b="1" dirty="0">
                <a:latin typeface="Century Gothic" panose="020B0502020202020204" pitchFamily="34" charset="0"/>
              </a:rPr>
              <a:t>No</a:t>
            </a:r>
          </a:p>
        </p:txBody>
      </p:sp>
      <p:sp>
        <p:nvSpPr>
          <p:cNvPr id="45" name="TextBox 44">
            <a:extLst>
              <a:ext uri="{FF2B5EF4-FFF2-40B4-BE49-F238E27FC236}">
                <a16:creationId xmlns:a16="http://schemas.microsoft.com/office/drawing/2014/main" id="{2250E517-FBA3-49CF-A40E-EF6C831866B8}"/>
              </a:ext>
            </a:extLst>
          </p:cNvPr>
          <p:cNvSpPr txBox="1"/>
          <p:nvPr/>
        </p:nvSpPr>
        <p:spPr>
          <a:xfrm>
            <a:off x="4022526" y="2452400"/>
            <a:ext cx="546945" cy="215444"/>
          </a:xfrm>
          <a:prstGeom prst="rect">
            <a:avLst/>
          </a:prstGeom>
          <a:noFill/>
        </p:spPr>
        <p:txBody>
          <a:bodyPr wrap="none" rtlCol="0">
            <a:spAutoFit/>
          </a:bodyPr>
          <a:lstStyle/>
          <a:p>
            <a:r>
              <a:rPr lang="en-US" sz="800" dirty="0">
                <a:solidFill>
                  <a:schemeClr val="bg2">
                    <a:lumMod val="50000"/>
                  </a:schemeClr>
                </a:solidFill>
                <a:latin typeface="Century Gothic" panose="020B0502020202020204" pitchFamily="34" charset="0"/>
              </a:rPr>
              <a:t>Rethink</a:t>
            </a:r>
          </a:p>
        </p:txBody>
      </p:sp>
      <p:sp>
        <p:nvSpPr>
          <p:cNvPr id="24" name="Oval 3">
            <a:extLst>
              <a:ext uri="{FF2B5EF4-FFF2-40B4-BE49-F238E27FC236}">
                <a16:creationId xmlns:a16="http://schemas.microsoft.com/office/drawing/2014/main" id="{592297FC-57C4-4309-B1A4-599A49D4D7B2}"/>
              </a:ext>
            </a:extLst>
          </p:cNvPr>
          <p:cNvSpPr/>
          <p:nvPr/>
        </p:nvSpPr>
        <p:spPr>
          <a:xfrm rot="19132674">
            <a:off x="9418660" y="1687601"/>
            <a:ext cx="4636640" cy="4604624"/>
          </a:xfrm>
          <a:custGeom>
            <a:avLst/>
            <a:gdLst>
              <a:gd name="connsiteX0" fmla="*/ 0 w 3000520"/>
              <a:gd name="connsiteY0" fmla="*/ 1500260 h 3000520"/>
              <a:gd name="connsiteX1" fmla="*/ 1500260 w 3000520"/>
              <a:gd name="connsiteY1" fmla="*/ 0 h 3000520"/>
              <a:gd name="connsiteX2" fmla="*/ 3000520 w 3000520"/>
              <a:gd name="connsiteY2" fmla="*/ 1500260 h 3000520"/>
              <a:gd name="connsiteX3" fmla="*/ 1500260 w 3000520"/>
              <a:gd name="connsiteY3" fmla="*/ 3000520 h 3000520"/>
              <a:gd name="connsiteX4" fmla="*/ 0 w 3000520"/>
              <a:gd name="connsiteY4" fmla="*/ 1500260 h 3000520"/>
              <a:gd name="connsiteX0" fmla="*/ 0 w 3010070"/>
              <a:gd name="connsiteY0" fmla="*/ 1500260 h 3000520"/>
              <a:gd name="connsiteX1" fmla="*/ 1500260 w 3010070"/>
              <a:gd name="connsiteY1" fmla="*/ 0 h 3000520"/>
              <a:gd name="connsiteX2" fmla="*/ 3000520 w 3010070"/>
              <a:gd name="connsiteY2" fmla="*/ 1500260 h 3000520"/>
              <a:gd name="connsiteX3" fmla="*/ 1500260 w 3010070"/>
              <a:gd name="connsiteY3" fmla="*/ 3000520 h 3000520"/>
              <a:gd name="connsiteX4" fmla="*/ 0 w 3010070"/>
              <a:gd name="connsiteY4" fmla="*/ 1500260 h 3000520"/>
              <a:gd name="connsiteX0" fmla="*/ 27750 w 3037820"/>
              <a:gd name="connsiteY0" fmla="*/ 1500260 h 3000520"/>
              <a:gd name="connsiteX1" fmla="*/ 1528010 w 3037820"/>
              <a:gd name="connsiteY1" fmla="*/ 0 h 3000520"/>
              <a:gd name="connsiteX2" fmla="*/ 3028270 w 3037820"/>
              <a:gd name="connsiteY2" fmla="*/ 1500260 h 3000520"/>
              <a:gd name="connsiteX3" fmla="*/ 1528010 w 3037820"/>
              <a:gd name="connsiteY3" fmla="*/ 3000520 h 3000520"/>
              <a:gd name="connsiteX4" fmla="*/ 27750 w 3037820"/>
              <a:gd name="connsiteY4" fmla="*/ 1500260 h 3000520"/>
              <a:gd name="connsiteX0" fmla="*/ 27750 w 3038147"/>
              <a:gd name="connsiteY0" fmla="*/ 1511690 h 3011950"/>
              <a:gd name="connsiteX1" fmla="*/ 1528010 w 3038147"/>
              <a:gd name="connsiteY1" fmla="*/ 11430 h 3011950"/>
              <a:gd name="connsiteX2" fmla="*/ 3028270 w 3038147"/>
              <a:gd name="connsiteY2" fmla="*/ 1511690 h 3011950"/>
              <a:gd name="connsiteX3" fmla="*/ 1528010 w 3038147"/>
              <a:gd name="connsiteY3" fmla="*/ 3011950 h 3011950"/>
              <a:gd name="connsiteX4" fmla="*/ 27750 w 3038147"/>
              <a:gd name="connsiteY4" fmla="*/ 1511690 h 3011950"/>
              <a:gd name="connsiteX0" fmla="*/ 28134 w 3038531"/>
              <a:gd name="connsiteY0" fmla="*/ 1511690 h 3017550"/>
              <a:gd name="connsiteX1" fmla="*/ 1528394 w 3038531"/>
              <a:gd name="connsiteY1" fmla="*/ 11430 h 3017550"/>
              <a:gd name="connsiteX2" fmla="*/ 3028654 w 3038531"/>
              <a:gd name="connsiteY2" fmla="*/ 1511690 h 3017550"/>
              <a:gd name="connsiteX3" fmla="*/ 1528394 w 3038531"/>
              <a:gd name="connsiteY3" fmla="*/ 3011950 h 3017550"/>
              <a:gd name="connsiteX4" fmla="*/ 28134 w 3038531"/>
              <a:gd name="connsiteY4" fmla="*/ 1511690 h 3017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38531" h="3017550">
                <a:moveTo>
                  <a:pt x="28134" y="1511690"/>
                </a:moveTo>
                <a:cubicBezTo>
                  <a:pt x="223006" y="623159"/>
                  <a:pt x="669843" y="116361"/>
                  <a:pt x="1528394" y="11430"/>
                </a:cubicBezTo>
                <a:cubicBezTo>
                  <a:pt x="2386945" y="-93501"/>
                  <a:pt x="3133585" y="533218"/>
                  <a:pt x="3028654" y="1511690"/>
                </a:cubicBezTo>
                <a:cubicBezTo>
                  <a:pt x="2923723" y="2490162"/>
                  <a:pt x="2371956" y="2936999"/>
                  <a:pt x="1528394" y="3011950"/>
                </a:cubicBezTo>
                <a:cubicBezTo>
                  <a:pt x="684832" y="3086901"/>
                  <a:pt x="-166738" y="2400221"/>
                  <a:pt x="28134" y="1511690"/>
                </a:cubicBezTo>
                <a:close/>
              </a:path>
            </a:pathLst>
          </a:custGeom>
          <a:gradFill flip="none" rotWithShape="1">
            <a:gsLst>
              <a:gs pos="0">
                <a:srgbClr val="2D3192"/>
              </a:gs>
              <a:gs pos="96000">
                <a:srgbClr val="1BFEFE"/>
              </a:gs>
            </a:gsLst>
            <a:path path="circle">
              <a:fillToRect l="100000" t="100000"/>
            </a:path>
            <a:tileRect r="-100000" b="-100000"/>
          </a:gradFill>
          <a:ln w="12700" cap="flat" cmpd="sng" algn="ctr">
            <a:noFill/>
            <a:prstDash val="solid"/>
            <a:miter lim="800000"/>
          </a:ln>
          <a:effectLst>
            <a:innerShdw blurRad="800100">
              <a:srgbClr val="FEFFFE">
                <a:alpha val="64000"/>
              </a:srgbClr>
            </a:innerShdw>
          </a:effectLst>
        </p:spPr>
        <p:txBody>
          <a:bodyPr rtlCol="0" anchor="ctr"/>
          <a:lstStyle/>
          <a:p>
            <a:pPr algn="ctr"/>
            <a:endParaRPr lang="en-US" kern="0" dirty="0">
              <a:solidFill>
                <a:srgbClr val="FEFFFE"/>
              </a:solidFill>
              <a:latin typeface="Source Sans Pro"/>
            </a:endParaRPr>
          </a:p>
        </p:txBody>
      </p:sp>
      <p:sp>
        <p:nvSpPr>
          <p:cNvPr id="26" name="Oval 3">
            <a:extLst>
              <a:ext uri="{FF2B5EF4-FFF2-40B4-BE49-F238E27FC236}">
                <a16:creationId xmlns:a16="http://schemas.microsoft.com/office/drawing/2014/main" id="{52BB8DE1-5484-43F4-9C8B-1C4AB413E13A}"/>
              </a:ext>
            </a:extLst>
          </p:cNvPr>
          <p:cNvSpPr/>
          <p:nvPr/>
        </p:nvSpPr>
        <p:spPr>
          <a:xfrm>
            <a:off x="2846715" y="3113613"/>
            <a:ext cx="1764786" cy="1752600"/>
          </a:xfrm>
          <a:custGeom>
            <a:avLst/>
            <a:gdLst>
              <a:gd name="connsiteX0" fmla="*/ 0 w 3000520"/>
              <a:gd name="connsiteY0" fmla="*/ 1500260 h 3000520"/>
              <a:gd name="connsiteX1" fmla="*/ 1500260 w 3000520"/>
              <a:gd name="connsiteY1" fmla="*/ 0 h 3000520"/>
              <a:gd name="connsiteX2" fmla="*/ 3000520 w 3000520"/>
              <a:gd name="connsiteY2" fmla="*/ 1500260 h 3000520"/>
              <a:gd name="connsiteX3" fmla="*/ 1500260 w 3000520"/>
              <a:gd name="connsiteY3" fmla="*/ 3000520 h 3000520"/>
              <a:gd name="connsiteX4" fmla="*/ 0 w 3000520"/>
              <a:gd name="connsiteY4" fmla="*/ 1500260 h 3000520"/>
              <a:gd name="connsiteX0" fmla="*/ 0 w 3010070"/>
              <a:gd name="connsiteY0" fmla="*/ 1500260 h 3000520"/>
              <a:gd name="connsiteX1" fmla="*/ 1500260 w 3010070"/>
              <a:gd name="connsiteY1" fmla="*/ 0 h 3000520"/>
              <a:gd name="connsiteX2" fmla="*/ 3000520 w 3010070"/>
              <a:gd name="connsiteY2" fmla="*/ 1500260 h 3000520"/>
              <a:gd name="connsiteX3" fmla="*/ 1500260 w 3010070"/>
              <a:gd name="connsiteY3" fmla="*/ 3000520 h 3000520"/>
              <a:gd name="connsiteX4" fmla="*/ 0 w 3010070"/>
              <a:gd name="connsiteY4" fmla="*/ 1500260 h 3000520"/>
              <a:gd name="connsiteX0" fmla="*/ 27750 w 3037820"/>
              <a:gd name="connsiteY0" fmla="*/ 1500260 h 3000520"/>
              <a:gd name="connsiteX1" fmla="*/ 1528010 w 3037820"/>
              <a:gd name="connsiteY1" fmla="*/ 0 h 3000520"/>
              <a:gd name="connsiteX2" fmla="*/ 3028270 w 3037820"/>
              <a:gd name="connsiteY2" fmla="*/ 1500260 h 3000520"/>
              <a:gd name="connsiteX3" fmla="*/ 1528010 w 3037820"/>
              <a:gd name="connsiteY3" fmla="*/ 3000520 h 3000520"/>
              <a:gd name="connsiteX4" fmla="*/ 27750 w 3037820"/>
              <a:gd name="connsiteY4" fmla="*/ 1500260 h 3000520"/>
              <a:gd name="connsiteX0" fmla="*/ 27750 w 3038147"/>
              <a:gd name="connsiteY0" fmla="*/ 1511690 h 3011950"/>
              <a:gd name="connsiteX1" fmla="*/ 1528010 w 3038147"/>
              <a:gd name="connsiteY1" fmla="*/ 11430 h 3011950"/>
              <a:gd name="connsiteX2" fmla="*/ 3028270 w 3038147"/>
              <a:gd name="connsiteY2" fmla="*/ 1511690 h 3011950"/>
              <a:gd name="connsiteX3" fmla="*/ 1528010 w 3038147"/>
              <a:gd name="connsiteY3" fmla="*/ 3011950 h 3011950"/>
              <a:gd name="connsiteX4" fmla="*/ 27750 w 3038147"/>
              <a:gd name="connsiteY4" fmla="*/ 1511690 h 3011950"/>
              <a:gd name="connsiteX0" fmla="*/ 28134 w 3038531"/>
              <a:gd name="connsiteY0" fmla="*/ 1511690 h 3017550"/>
              <a:gd name="connsiteX1" fmla="*/ 1528394 w 3038531"/>
              <a:gd name="connsiteY1" fmla="*/ 11430 h 3017550"/>
              <a:gd name="connsiteX2" fmla="*/ 3028654 w 3038531"/>
              <a:gd name="connsiteY2" fmla="*/ 1511690 h 3017550"/>
              <a:gd name="connsiteX3" fmla="*/ 1528394 w 3038531"/>
              <a:gd name="connsiteY3" fmla="*/ 3011950 h 3017550"/>
              <a:gd name="connsiteX4" fmla="*/ 28134 w 3038531"/>
              <a:gd name="connsiteY4" fmla="*/ 1511690 h 3017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38531" h="3017550">
                <a:moveTo>
                  <a:pt x="28134" y="1511690"/>
                </a:moveTo>
                <a:cubicBezTo>
                  <a:pt x="223006" y="623159"/>
                  <a:pt x="669843" y="116361"/>
                  <a:pt x="1528394" y="11430"/>
                </a:cubicBezTo>
                <a:cubicBezTo>
                  <a:pt x="2386945" y="-93501"/>
                  <a:pt x="3133585" y="533218"/>
                  <a:pt x="3028654" y="1511690"/>
                </a:cubicBezTo>
                <a:cubicBezTo>
                  <a:pt x="2923723" y="2490162"/>
                  <a:pt x="2371956" y="2936999"/>
                  <a:pt x="1528394" y="3011950"/>
                </a:cubicBezTo>
                <a:cubicBezTo>
                  <a:pt x="684832" y="3086901"/>
                  <a:pt x="-166738" y="2400221"/>
                  <a:pt x="28134" y="1511690"/>
                </a:cubicBezTo>
                <a:close/>
              </a:path>
            </a:pathLst>
          </a:custGeom>
          <a:noFill/>
          <a:ln w="19050">
            <a:gradFill>
              <a:gsLst>
                <a:gs pos="0">
                  <a:srgbClr val="4078B7"/>
                </a:gs>
                <a:gs pos="100000">
                  <a:srgbClr val="5CECF4"/>
                </a:gs>
              </a:gsLst>
              <a:lin ang="5400000" scaled="0"/>
            </a:gradFill>
            <a:miter lim="400000"/>
          </a:ln>
        </p:spPr>
        <p:txBody>
          <a:bodyPr wrap="square" lIns="91440" tIns="38100" rIns="91440" bIns="38100" anchor="ctr">
            <a:noAutofit/>
          </a:bodyPr>
          <a:lstStyle/>
          <a:p>
            <a:pPr algn="ctr">
              <a:lnSpc>
                <a:spcPts val="1600"/>
              </a:lnSpc>
              <a:spcAft>
                <a:spcPts val="600"/>
              </a:spcAft>
            </a:pPr>
            <a:r>
              <a:rPr lang="en-US" sz="1200" b="1" kern="0" dirty="0">
                <a:solidFill>
                  <a:schemeClr val="bg2">
                    <a:lumMod val="50000"/>
                  </a:schemeClr>
                </a:solidFill>
                <a:latin typeface="Century Gothic" panose="020B0502020202020204" pitchFamily="34" charset="0"/>
              </a:rPr>
              <a:t>Price</a:t>
            </a:r>
          </a:p>
          <a:p>
            <a:pPr algn="ctr">
              <a:lnSpc>
                <a:spcPts val="1600"/>
              </a:lnSpc>
            </a:pPr>
            <a:r>
              <a:rPr lang="en-US" sz="900" kern="0" dirty="0">
                <a:solidFill>
                  <a:srgbClr val="262726"/>
                </a:solidFill>
                <a:latin typeface="Century Gothic" panose="020B0502020202020204" pitchFamily="34" charset="0"/>
              </a:rPr>
              <a:t>Is your price easily accessible to the </a:t>
            </a:r>
          </a:p>
          <a:p>
            <a:pPr algn="ctr">
              <a:lnSpc>
                <a:spcPts val="1600"/>
              </a:lnSpc>
            </a:pPr>
            <a:r>
              <a:rPr lang="en-US" sz="900" kern="0" dirty="0">
                <a:solidFill>
                  <a:srgbClr val="262726"/>
                </a:solidFill>
                <a:latin typeface="Century Gothic" panose="020B0502020202020204" pitchFamily="34" charset="0"/>
              </a:rPr>
              <a:t>mass of buyers?</a:t>
            </a:r>
          </a:p>
        </p:txBody>
      </p:sp>
      <p:sp>
        <p:nvSpPr>
          <p:cNvPr id="27" name="Oval 3">
            <a:extLst>
              <a:ext uri="{FF2B5EF4-FFF2-40B4-BE49-F238E27FC236}">
                <a16:creationId xmlns:a16="http://schemas.microsoft.com/office/drawing/2014/main" id="{9C8C3675-6951-45C2-8C8D-1608D8BBF523}"/>
              </a:ext>
            </a:extLst>
          </p:cNvPr>
          <p:cNvSpPr/>
          <p:nvPr/>
        </p:nvSpPr>
        <p:spPr>
          <a:xfrm>
            <a:off x="5037363" y="3113613"/>
            <a:ext cx="1764786" cy="1752600"/>
          </a:xfrm>
          <a:custGeom>
            <a:avLst/>
            <a:gdLst>
              <a:gd name="connsiteX0" fmla="*/ 0 w 3000520"/>
              <a:gd name="connsiteY0" fmla="*/ 1500260 h 3000520"/>
              <a:gd name="connsiteX1" fmla="*/ 1500260 w 3000520"/>
              <a:gd name="connsiteY1" fmla="*/ 0 h 3000520"/>
              <a:gd name="connsiteX2" fmla="*/ 3000520 w 3000520"/>
              <a:gd name="connsiteY2" fmla="*/ 1500260 h 3000520"/>
              <a:gd name="connsiteX3" fmla="*/ 1500260 w 3000520"/>
              <a:gd name="connsiteY3" fmla="*/ 3000520 h 3000520"/>
              <a:gd name="connsiteX4" fmla="*/ 0 w 3000520"/>
              <a:gd name="connsiteY4" fmla="*/ 1500260 h 3000520"/>
              <a:gd name="connsiteX0" fmla="*/ 0 w 3010070"/>
              <a:gd name="connsiteY0" fmla="*/ 1500260 h 3000520"/>
              <a:gd name="connsiteX1" fmla="*/ 1500260 w 3010070"/>
              <a:gd name="connsiteY1" fmla="*/ 0 h 3000520"/>
              <a:gd name="connsiteX2" fmla="*/ 3000520 w 3010070"/>
              <a:gd name="connsiteY2" fmla="*/ 1500260 h 3000520"/>
              <a:gd name="connsiteX3" fmla="*/ 1500260 w 3010070"/>
              <a:gd name="connsiteY3" fmla="*/ 3000520 h 3000520"/>
              <a:gd name="connsiteX4" fmla="*/ 0 w 3010070"/>
              <a:gd name="connsiteY4" fmla="*/ 1500260 h 3000520"/>
              <a:gd name="connsiteX0" fmla="*/ 27750 w 3037820"/>
              <a:gd name="connsiteY0" fmla="*/ 1500260 h 3000520"/>
              <a:gd name="connsiteX1" fmla="*/ 1528010 w 3037820"/>
              <a:gd name="connsiteY1" fmla="*/ 0 h 3000520"/>
              <a:gd name="connsiteX2" fmla="*/ 3028270 w 3037820"/>
              <a:gd name="connsiteY2" fmla="*/ 1500260 h 3000520"/>
              <a:gd name="connsiteX3" fmla="*/ 1528010 w 3037820"/>
              <a:gd name="connsiteY3" fmla="*/ 3000520 h 3000520"/>
              <a:gd name="connsiteX4" fmla="*/ 27750 w 3037820"/>
              <a:gd name="connsiteY4" fmla="*/ 1500260 h 3000520"/>
              <a:gd name="connsiteX0" fmla="*/ 27750 w 3038147"/>
              <a:gd name="connsiteY0" fmla="*/ 1511690 h 3011950"/>
              <a:gd name="connsiteX1" fmla="*/ 1528010 w 3038147"/>
              <a:gd name="connsiteY1" fmla="*/ 11430 h 3011950"/>
              <a:gd name="connsiteX2" fmla="*/ 3028270 w 3038147"/>
              <a:gd name="connsiteY2" fmla="*/ 1511690 h 3011950"/>
              <a:gd name="connsiteX3" fmla="*/ 1528010 w 3038147"/>
              <a:gd name="connsiteY3" fmla="*/ 3011950 h 3011950"/>
              <a:gd name="connsiteX4" fmla="*/ 27750 w 3038147"/>
              <a:gd name="connsiteY4" fmla="*/ 1511690 h 3011950"/>
              <a:gd name="connsiteX0" fmla="*/ 28134 w 3038531"/>
              <a:gd name="connsiteY0" fmla="*/ 1511690 h 3017550"/>
              <a:gd name="connsiteX1" fmla="*/ 1528394 w 3038531"/>
              <a:gd name="connsiteY1" fmla="*/ 11430 h 3017550"/>
              <a:gd name="connsiteX2" fmla="*/ 3028654 w 3038531"/>
              <a:gd name="connsiteY2" fmla="*/ 1511690 h 3017550"/>
              <a:gd name="connsiteX3" fmla="*/ 1528394 w 3038531"/>
              <a:gd name="connsiteY3" fmla="*/ 3011950 h 3017550"/>
              <a:gd name="connsiteX4" fmla="*/ 28134 w 3038531"/>
              <a:gd name="connsiteY4" fmla="*/ 1511690 h 3017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38531" h="3017550">
                <a:moveTo>
                  <a:pt x="28134" y="1511690"/>
                </a:moveTo>
                <a:cubicBezTo>
                  <a:pt x="223006" y="623159"/>
                  <a:pt x="669843" y="116361"/>
                  <a:pt x="1528394" y="11430"/>
                </a:cubicBezTo>
                <a:cubicBezTo>
                  <a:pt x="2386945" y="-93501"/>
                  <a:pt x="3133585" y="533218"/>
                  <a:pt x="3028654" y="1511690"/>
                </a:cubicBezTo>
                <a:cubicBezTo>
                  <a:pt x="2923723" y="2490162"/>
                  <a:pt x="2371956" y="2936999"/>
                  <a:pt x="1528394" y="3011950"/>
                </a:cubicBezTo>
                <a:cubicBezTo>
                  <a:pt x="684832" y="3086901"/>
                  <a:pt x="-166738" y="2400221"/>
                  <a:pt x="28134" y="1511690"/>
                </a:cubicBezTo>
                <a:close/>
              </a:path>
            </a:pathLst>
          </a:custGeom>
          <a:noFill/>
          <a:ln w="19050">
            <a:gradFill>
              <a:gsLst>
                <a:gs pos="0">
                  <a:srgbClr val="4078B7"/>
                </a:gs>
                <a:gs pos="100000">
                  <a:srgbClr val="5CECF4"/>
                </a:gs>
              </a:gsLst>
              <a:lin ang="10800000" scaled="0"/>
            </a:gradFill>
            <a:miter lim="400000"/>
          </a:ln>
        </p:spPr>
        <p:txBody>
          <a:bodyPr wrap="square" lIns="91440" tIns="38100" rIns="91440" bIns="38100" anchor="ctr">
            <a:noAutofit/>
          </a:bodyPr>
          <a:lstStyle/>
          <a:p>
            <a:pPr algn="ctr">
              <a:lnSpc>
                <a:spcPts val="1600"/>
              </a:lnSpc>
              <a:spcAft>
                <a:spcPts val="600"/>
              </a:spcAft>
            </a:pPr>
            <a:r>
              <a:rPr lang="en-US" sz="1200" b="1" kern="0" dirty="0">
                <a:solidFill>
                  <a:schemeClr val="bg2">
                    <a:lumMod val="50000"/>
                  </a:schemeClr>
                </a:solidFill>
                <a:latin typeface="Century Gothic" panose="020B0502020202020204" pitchFamily="34" charset="0"/>
              </a:rPr>
              <a:t>Cost</a:t>
            </a:r>
          </a:p>
          <a:p>
            <a:pPr algn="ctr">
              <a:lnSpc>
                <a:spcPts val="1600"/>
              </a:lnSpc>
            </a:pPr>
            <a:r>
              <a:rPr lang="en-US" sz="900" kern="0" dirty="0">
                <a:solidFill>
                  <a:srgbClr val="262726"/>
                </a:solidFill>
                <a:latin typeface="Century Gothic" panose="020B0502020202020204" pitchFamily="34" charset="0"/>
              </a:rPr>
              <a:t>Can you attain cost </a:t>
            </a:r>
          </a:p>
          <a:p>
            <a:pPr algn="ctr">
              <a:lnSpc>
                <a:spcPts val="1600"/>
              </a:lnSpc>
            </a:pPr>
            <a:r>
              <a:rPr lang="en-US" sz="900" kern="0" dirty="0">
                <a:solidFill>
                  <a:srgbClr val="262726"/>
                </a:solidFill>
                <a:latin typeface="Century Gothic" panose="020B0502020202020204" pitchFamily="34" charset="0"/>
              </a:rPr>
              <a:t>target to profit at the strategic price?</a:t>
            </a:r>
          </a:p>
        </p:txBody>
      </p:sp>
      <p:sp>
        <p:nvSpPr>
          <p:cNvPr id="28" name="Oval 3">
            <a:extLst>
              <a:ext uri="{FF2B5EF4-FFF2-40B4-BE49-F238E27FC236}">
                <a16:creationId xmlns:a16="http://schemas.microsoft.com/office/drawing/2014/main" id="{31DE0D10-1094-4E26-8A40-58835993B5D3}"/>
              </a:ext>
            </a:extLst>
          </p:cNvPr>
          <p:cNvSpPr/>
          <p:nvPr/>
        </p:nvSpPr>
        <p:spPr>
          <a:xfrm>
            <a:off x="7228011" y="3113613"/>
            <a:ext cx="1764786" cy="1752600"/>
          </a:xfrm>
          <a:custGeom>
            <a:avLst/>
            <a:gdLst>
              <a:gd name="connsiteX0" fmla="*/ 0 w 3000520"/>
              <a:gd name="connsiteY0" fmla="*/ 1500260 h 3000520"/>
              <a:gd name="connsiteX1" fmla="*/ 1500260 w 3000520"/>
              <a:gd name="connsiteY1" fmla="*/ 0 h 3000520"/>
              <a:gd name="connsiteX2" fmla="*/ 3000520 w 3000520"/>
              <a:gd name="connsiteY2" fmla="*/ 1500260 h 3000520"/>
              <a:gd name="connsiteX3" fmla="*/ 1500260 w 3000520"/>
              <a:gd name="connsiteY3" fmla="*/ 3000520 h 3000520"/>
              <a:gd name="connsiteX4" fmla="*/ 0 w 3000520"/>
              <a:gd name="connsiteY4" fmla="*/ 1500260 h 3000520"/>
              <a:gd name="connsiteX0" fmla="*/ 0 w 3010070"/>
              <a:gd name="connsiteY0" fmla="*/ 1500260 h 3000520"/>
              <a:gd name="connsiteX1" fmla="*/ 1500260 w 3010070"/>
              <a:gd name="connsiteY1" fmla="*/ 0 h 3000520"/>
              <a:gd name="connsiteX2" fmla="*/ 3000520 w 3010070"/>
              <a:gd name="connsiteY2" fmla="*/ 1500260 h 3000520"/>
              <a:gd name="connsiteX3" fmla="*/ 1500260 w 3010070"/>
              <a:gd name="connsiteY3" fmla="*/ 3000520 h 3000520"/>
              <a:gd name="connsiteX4" fmla="*/ 0 w 3010070"/>
              <a:gd name="connsiteY4" fmla="*/ 1500260 h 3000520"/>
              <a:gd name="connsiteX0" fmla="*/ 27750 w 3037820"/>
              <a:gd name="connsiteY0" fmla="*/ 1500260 h 3000520"/>
              <a:gd name="connsiteX1" fmla="*/ 1528010 w 3037820"/>
              <a:gd name="connsiteY1" fmla="*/ 0 h 3000520"/>
              <a:gd name="connsiteX2" fmla="*/ 3028270 w 3037820"/>
              <a:gd name="connsiteY2" fmla="*/ 1500260 h 3000520"/>
              <a:gd name="connsiteX3" fmla="*/ 1528010 w 3037820"/>
              <a:gd name="connsiteY3" fmla="*/ 3000520 h 3000520"/>
              <a:gd name="connsiteX4" fmla="*/ 27750 w 3037820"/>
              <a:gd name="connsiteY4" fmla="*/ 1500260 h 3000520"/>
              <a:gd name="connsiteX0" fmla="*/ 27750 w 3038147"/>
              <a:gd name="connsiteY0" fmla="*/ 1511690 h 3011950"/>
              <a:gd name="connsiteX1" fmla="*/ 1528010 w 3038147"/>
              <a:gd name="connsiteY1" fmla="*/ 11430 h 3011950"/>
              <a:gd name="connsiteX2" fmla="*/ 3028270 w 3038147"/>
              <a:gd name="connsiteY2" fmla="*/ 1511690 h 3011950"/>
              <a:gd name="connsiteX3" fmla="*/ 1528010 w 3038147"/>
              <a:gd name="connsiteY3" fmla="*/ 3011950 h 3011950"/>
              <a:gd name="connsiteX4" fmla="*/ 27750 w 3038147"/>
              <a:gd name="connsiteY4" fmla="*/ 1511690 h 3011950"/>
              <a:gd name="connsiteX0" fmla="*/ 28134 w 3038531"/>
              <a:gd name="connsiteY0" fmla="*/ 1511690 h 3017550"/>
              <a:gd name="connsiteX1" fmla="*/ 1528394 w 3038531"/>
              <a:gd name="connsiteY1" fmla="*/ 11430 h 3017550"/>
              <a:gd name="connsiteX2" fmla="*/ 3028654 w 3038531"/>
              <a:gd name="connsiteY2" fmla="*/ 1511690 h 3017550"/>
              <a:gd name="connsiteX3" fmla="*/ 1528394 w 3038531"/>
              <a:gd name="connsiteY3" fmla="*/ 3011950 h 3017550"/>
              <a:gd name="connsiteX4" fmla="*/ 28134 w 3038531"/>
              <a:gd name="connsiteY4" fmla="*/ 1511690 h 3017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38531" h="3017550">
                <a:moveTo>
                  <a:pt x="28134" y="1511690"/>
                </a:moveTo>
                <a:cubicBezTo>
                  <a:pt x="223006" y="623159"/>
                  <a:pt x="669843" y="116361"/>
                  <a:pt x="1528394" y="11430"/>
                </a:cubicBezTo>
                <a:cubicBezTo>
                  <a:pt x="2386945" y="-93501"/>
                  <a:pt x="3133585" y="533218"/>
                  <a:pt x="3028654" y="1511690"/>
                </a:cubicBezTo>
                <a:cubicBezTo>
                  <a:pt x="2923723" y="2490162"/>
                  <a:pt x="2371956" y="2936999"/>
                  <a:pt x="1528394" y="3011950"/>
                </a:cubicBezTo>
                <a:cubicBezTo>
                  <a:pt x="684832" y="3086901"/>
                  <a:pt x="-166738" y="2400221"/>
                  <a:pt x="28134" y="1511690"/>
                </a:cubicBezTo>
                <a:close/>
              </a:path>
            </a:pathLst>
          </a:custGeom>
          <a:noFill/>
          <a:ln w="19050">
            <a:gradFill>
              <a:gsLst>
                <a:gs pos="0">
                  <a:srgbClr val="4078B7"/>
                </a:gs>
                <a:gs pos="100000">
                  <a:srgbClr val="5CECF4"/>
                </a:gs>
              </a:gsLst>
              <a:lin ang="16200000" scaled="0"/>
            </a:gradFill>
            <a:miter lim="400000"/>
          </a:ln>
        </p:spPr>
        <p:txBody>
          <a:bodyPr wrap="square" lIns="137160" tIns="38100" rIns="182880" bIns="38100" anchor="ctr">
            <a:noAutofit/>
          </a:bodyPr>
          <a:lstStyle/>
          <a:p>
            <a:pPr algn="ctr">
              <a:lnSpc>
                <a:spcPts val="1600"/>
              </a:lnSpc>
              <a:spcAft>
                <a:spcPts val="600"/>
              </a:spcAft>
            </a:pPr>
            <a:r>
              <a:rPr lang="en-US" sz="1200" b="1" kern="0" dirty="0">
                <a:solidFill>
                  <a:schemeClr val="bg2">
                    <a:lumMod val="50000"/>
                  </a:schemeClr>
                </a:solidFill>
                <a:latin typeface="Century Gothic" panose="020B0502020202020204" pitchFamily="34" charset="0"/>
              </a:rPr>
              <a:t>Adoption</a:t>
            </a:r>
          </a:p>
          <a:p>
            <a:pPr algn="ctr">
              <a:lnSpc>
                <a:spcPts val="1600"/>
              </a:lnSpc>
            </a:pPr>
            <a:r>
              <a:rPr lang="en-US" sz="900" kern="0" dirty="0">
                <a:solidFill>
                  <a:srgbClr val="262726"/>
                </a:solidFill>
                <a:latin typeface="Century Gothic" panose="020B0502020202020204" pitchFamily="34" charset="0"/>
              </a:rPr>
              <a:t>What are the </a:t>
            </a:r>
          </a:p>
          <a:p>
            <a:pPr algn="ctr">
              <a:lnSpc>
                <a:spcPts val="1600"/>
              </a:lnSpc>
            </a:pPr>
            <a:r>
              <a:rPr lang="en-US" sz="900" kern="0" dirty="0">
                <a:solidFill>
                  <a:srgbClr val="262726"/>
                </a:solidFill>
                <a:latin typeface="Century Gothic" panose="020B0502020202020204" pitchFamily="34" charset="0"/>
              </a:rPr>
              <a:t>adoption hurdles in realizing your idea? </a:t>
            </a:r>
          </a:p>
        </p:txBody>
      </p:sp>
      <p:sp>
        <p:nvSpPr>
          <p:cNvPr id="23" name="Oval 3">
            <a:extLst>
              <a:ext uri="{FF2B5EF4-FFF2-40B4-BE49-F238E27FC236}">
                <a16:creationId xmlns:a16="http://schemas.microsoft.com/office/drawing/2014/main" id="{5A3FA9D7-19EA-4645-BD84-3563ADDFF91C}"/>
              </a:ext>
            </a:extLst>
          </p:cNvPr>
          <p:cNvSpPr/>
          <p:nvPr/>
        </p:nvSpPr>
        <p:spPr>
          <a:xfrm>
            <a:off x="656067" y="3113613"/>
            <a:ext cx="1764786" cy="1752600"/>
          </a:xfrm>
          <a:custGeom>
            <a:avLst/>
            <a:gdLst>
              <a:gd name="connsiteX0" fmla="*/ 0 w 3000520"/>
              <a:gd name="connsiteY0" fmla="*/ 1500260 h 3000520"/>
              <a:gd name="connsiteX1" fmla="*/ 1500260 w 3000520"/>
              <a:gd name="connsiteY1" fmla="*/ 0 h 3000520"/>
              <a:gd name="connsiteX2" fmla="*/ 3000520 w 3000520"/>
              <a:gd name="connsiteY2" fmla="*/ 1500260 h 3000520"/>
              <a:gd name="connsiteX3" fmla="*/ 1500260 w 3000520"/>
              <a:gd name="connsiteY3" fmla="*/ 3000520 h 3000520"/>
              <a:gd name="connsiteX4" fmla="*/ 0 w 3000520"/>
              <a:gd name="connsiteY4" fmla="*/ 1500260 h 3000520"/>
              <a:gd name="connsiteX0" fmla="*/ 0 w 3010070"/>
              <a:gd name="connsiteY0" fmla="*/ 1500260 h 3000520"/>
              <a:gd name="connsiteX1" fmla="*/ 1500260 w 3010070"/>
              <a:gd name="connsiteY1" fmla="*/ 0 h 3000520"/>
              <a:gd name="connsiteX2" fmla="*/ 3000520 w 3010070"/>
              <a:gd name="connsiteY2" fmla="*/ 1500260 h 3000520"/>
              <a:gd name="connsiteX3" fmla="*/ 1500260 w 3010070"/>
              <a:gd name="connsiteY3" fmla="*/ 3000520 h 3000520"/>
              <a:gd name="connsiteX4" fmla="*/ 0 w 3010070"/>
              <a:gd name="connsiteY4" fmla="*/ 1500260 h 3000520"/>
              <a:gd name="connsiteX0" fmla="*/ 27750 w 3037820"/>
              <a:gd name="connsiteY0" fmla="*/ 1500260 h 3000520"/>
              <a:gd name="connsiteX1" fmla="*/ 1528010 w 3037820"/>
              <a:gd name="connsiteY1" fmla="*/ 0 h 3000520"/>
              <a:gd name="connsiteX2" fmla="*/ 3028270 w 3037820"/>
              <a:gd name="connsiteY2" fmla="*/ 1500260 h 3000520"/>
              <a:gd name="connsiteX3" fmla="*/ 1528010 w 3037820"/>
              <a:gd name="connsiteY3" fmla="*/ 3000520 h 3000520"/>
              <a:gd name="connsiteX4" fmla="*/ 27750 w 3037820"/>
              <a:gd name="connsiteY4" fmla="*/ 1500260 h 3000520"/>
              <a:gd name="connsiteX0" fmla="*/ 27750 w 3038147"/>
              <a:gd name="connsiteY0" fmla="*/ 1511690 h 3011950"/>
              <a:gd name="connsiteX1" fmla="*/ 1528010 w 3038147"/>
              <a:gd name="connsiteY1" fmla="*/ 11430 h 3011950"/>
              <a:gd name="connsiteX2" fmla="*/ 3028270 w 3038147"/>
              <a:gd name="connsiteY2" fmla="*/ 1511690 h 3011950"/>
              <a:gd name="connsiteX3" fmla="*/ 1528010 w 3038147"/>
              <a:gd name="connsiteY3" fmla="*/ 3011950 h 3011950"/>
              <a:gd name="connsiteX4" fmla="*/ 27750 w 3038147"/>
              <a:gd name="connsiteY4" fmla="*/ 1511690 h 3011950"/>
              <a:gd name="connsiteX0" fmla="*/ 28134 w 3038531"/>
              <a:gd name="connsiteY0" fmla="*/ 1511690 h 3017550"/>
              <a:gd name="connsiteX1" fmla="*/ 1528394 w 3038531"/>
              <a:gd name="connsiteY1" fmla="*/ 11430 h 3017550"/>
              <a:gd name="connsiteX2" fmla="*/ 3028654 w 3038531"/>
              <a:gd name="connsiteY2" fmla="*/ 1511690 h 3017550"/>
              <a:gd name="connsiteX3" fmla="*/ 1528394 w 3038531"/>
              <a:gd name="connsiteY3" fmla="*/ 3011950 h 3017550"/>
              <a:gd name="connsiteX4" fmla="*/ 28134 w 3038531"/>
              <a:gd name="connsiteY4" fmla="*/ 1511690 h 3017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38531" h="3017550">
                <a:moveTo>
                  <a:pt x="28134" y="1511690"/>
                </a:moveTo>
                <a:cubicBezTo>
                  <a:pt x="223006" y="623159"/>
                  <a:pt x="669843" y="116361"/>
                  <a:pt x="1528394" y="11430"/>
                </a:cubicBezTo>
                <a:cubicBezTo>
                  <a:pt x="2386945" y="-93501"/>
                  <a:pt x="3133585" y="533218"/>
                  <a:pt x="3028654" y="1511690"/>
                </a:cubicBezTo>
                <a:cubicBezTo>
                  <a:pt x="2923723" y="2490162"/>
                  <a:pt x="2371956" y="2936999"/>
                  <a:pt x="1528394" y="3011950"/>
                </a:cubicBezTo>
                <a:cubicBezTo>
                  <a:pt x="684832" y="3086901"/>
                  <a:pt x="-166738" y="2400221"/>
                  <a:pt x="28134" y="1511690"/>
                </a:cubicBezTo>
                <a:close/>
              </a:path>
            </a:pathLst>
          </a:custGeom>
          <a:noFill/>
          <a:ln w="19050">
            <a:gradFill>
              <a:gsLst>
                <a:gs pos="0">
                  <a:srgbClr val="4078B7"/>
                </a:gs>
                <a:gs pos="100000">
                  <a:srgbClr val="5CECF4"/>
                </a:gs>
              </a:gsLst>
              <a:lin ang="0" scaled="0"/>
            </a:gradFill>
            <a:miter lim="400000"/>
          </a:ln>
        </p:spPr>
        <p:txBody>
          <a:bodyPr wrap="square" lIns="91440" tIns="38100" rIns="91440" bIns="38100" anchor="ctr">
            <a:noAutofit/>
          </a:bodyPr>
          <a:lstStyle/>
          <a:p>
            <a:pPr algn="ctr">
              <a:lnSpc>
                <a:spcPts val="1600"/>
              </a:lnSpc>
              <a:spcAft>
                <a:spcPts val="600"/>
              </a:spcAft>
            </a:pPr>
            <a:r>
              <a:rPr lang="en-US" sz="1200" b="1" kern="0" dirty="0">
                <a:solidFill>
                  <a:schemeClr val="bg2">
                    <a:lumMod val="50000"/>
                  </a:schemeClr>
                </a:solidFill>
                <a:latin typeface="Century Gothic" panose="020B0502020202020204" pitchFamily="34" charset="0"/>
              </a:rPr>
              <a:t>Buyer utility</a:t>
            </a:r>
          </a:p>
          <a:p>
            <a:pPr algn="ctr">
              <a:lnSpc>
                <a:spcPts val="1600"/>
              </a:lnSpc>
            </a:pPr>
            <a:r>
              <a:rPr lang="en-US" sz="900" kern="0" dirty="0">
                <a:solidFill>
                  <a:srgbClr val="262726"/>
                </a:solidFill>
                <a:latin typeface="Century Gothic" panose="020B0502020202020204" pitchFamily="34" charset="0"/>
              </a:rPr>
              <a:t>Is there exceptional </a:t>
            </a:r>
          </a:p>
          <a:p>
            <a:pPr algn="ctr">
              <a:lnSpc>
                <a:spcPts val="1600"/>
              </a:lnSpc>
            </a:pPr>
            <a:r>
              <a:rPr lang="en-US" sz="900" kern="0" dirty="0">
                <a:solidFill>
                  <a:srgbClr val="262726"/>
                </a:solidFill>
                <a:latin typeface="Century Gothic" panose="020B0502020202020204" pitchFamily="34" charset="0"/>
              </a:rPr>
              <a:t>buyer utility in your </a:t>
            </a:r>
          </a:p>
          <a:p>
            <a:pPr algn="ctr">
              <a:lnSpc>
                <a:spcPts val="1600"/>
              </a:lnSpc>
            </a:pPr>
            <a:r>
              <a:rPr lang="en-US" sz="900" kern="0" dirty="0">
                <a:solidFill>
                  <a:srgbClr val="262726"/>
                </a:solidFill>
                <a:latin typeface="Century Gothic" panose="020B0502020202020204" pitchFamily="34" charset="0"/>
              </a:rPr>
              <a:t>business idea?</a:t>
            </a:r>
          </a:p>
        </p:txBody>
      </p:sp>
      <p:cxnSp>
        <p:nvCxnSpPr>
          <p:cNvPr id="30" name="Straight Arrow Connector 29">
            <a:extLst>
              <a:ext uri="{FF2B5EF4-FFF2-40B4-BE49-F238E27FC236}">
                <a16:creationId xmlns:a16="http://schemas.microsoft.com/office/drawing/2014/main" id="{E72A6B41-4A00-4DC7-AA33-AFAE5956790D}"/>
              </a:ext>
            </a:extLst>
          </p:cNvPr>
          <p:cNvCxnSpPr>
            <a:stCxn id="23" idx="2"/>
            <a:endCxn id="26" idx="0"/>
          </p:cNvCxnSpPr>
          <p:nvPr/>
        </p:nvCxnSpPr>
        <p:spPr>
          <a:xfrm>
            <a:off x="2415116" y="4008539"/>
            <a:ext cx="447939" cy="0"/>
          </a:xfrm>
          <a:prstGeom prst="straightConnector1">
            <a:avLst/>
          </a:prstGeom>
          <a:ln w="25400">
            <a:solidFill>
              <a:schemeClr val="tx1">
                <a:alpha val="1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3" name="Arrow: U-Turn 32">
            <a:extLst>
              <a:ext uri="{FF2B5EF4-FFF2-40B4-BE49-F238E27FC236}">
                <a16:creationId xmlns:a16="http://schemas.microsoft.com/office/drawing/2014/main" id="{1CFA710A-CC8C-4720-8D4E-98D7C9A78796}"/>
              </a:ext>
            </a:extLst>
          </p:cNvPr>
          <p:cNvSpPr/>
          <p:nvPr/>
        </p:nvSpPr>
        <p:spPr>
          <a:xfrm flipH="1">
            <a:off x="1578768" y="2667844"/>
            <a:ext cx="1062036" cy="1323761"/>
          </a:xfrm>
          <a:prstGeom prst="uturnArrow">
            <a:avLst>
              <a:gd name="adj1" fmla="val 2351"/>
              <a:gd name="adj2" fmla="val 4263"/>
              <a:gd name="adj3" fmla="val 6777"/>
              <a:gd name="adj4" fmla="val 35017"/>
              <a:gd name="adj5" fmla="val 33531"/>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1" name="TextBox 30">
            <a:extLst>
              <a:ext uri="{FF2B5EF4-FFF2-40B4-BE49-F238E27FC236}">
                <a16:creationId xmlns:a16="http://schemas.microsoft.com/office/drawing/2014/main" id="{6D59A374-FE6F-436E-9313-273190EF3ED7}"/>
              </a:ext>
            </a:extLst>
          </p:cNvPr>
          <p:cNvSpPr txBox="1"/>
          <p:nvPr/>
        </p:nvSpPr>
        <p:spPr>
          <a:xfrm>
            <a:off x="2502284" y="3870367"/>
            <a:ext cx="246888" cy="247240"/>
          </a:xfrm>
          <a:prstGeom prst="ellipse">
            <a:avLst/>
          </a:prstGeom>
          <a:solidFill>
            <a:srgbClr val="1FD2E7"/>
          </a:solidFill>
        </p:spPr>
        <p:txBody>
          <a:bodyPr wrap="none" lIns="0" tIns="0" rIns="0" bIns="0" rtlCol="0" anchor="ctr" anchorCtr="0">
            <a:normAutofit/>
          </a:bodyPr>
          <a:lstStyle/>
          <a:p>
            <a:pPr algn="ctr"/>
            <a:r>
              <a:rPr lang="en-US" sz="700" b="1" dirty="0">
                <a:solidFill>
                  <a:schemeClr val="bg1"/>
                </a:solidFill>
                <a:latin typeface="Century Gothic" panose="020B0502020202020204" pitchFamily="34" charset="0"/>
              </a:rPr>
              <a:t>Yes</a:t>
            </a:r>
          </a:p>
        </p:txBody>
      </p:sp>
      <p:sp>
        <p:nvSpPr>
          <p:cNvPr id="37" name="TextBox 36">
            <a:extLst>
              <a:ext uri="{FF2B5EF4-FFF2-40B4-BE49-F238E27FC236}">
                <a16:creationId xmlns:a16="http://schemas.microsoft.com/office/drawing/2014/main" id="{8B82F016-359F-4637-95BA-7BD74E26DC40}"/>
              </a:ext>
            </a:extLst>
          </p:cNvPr>
          <p:cNvSpPr txBox="1"/>
          <p:nvPr/>
        </p:nvSpPr>
        <p:spPr>
          <a:xfrm>
            <a:off x="2420853" y="2708038"/>
            <a:ext cx="246888" cy="247240"/>
          </a:xfrm>
          <a:prstGeom prst="ellipse">
            <a:avLst/>
          </a:prstGeom>
          <a:solidFill>
            <a:srgbClr val="E5E5E5"/>
          </a:solidFill>
        </p:spPr>
        <p:txBody>
          <a:bodyPr wrap="none" lIns="0" tIns="0" rIns="0" bIns="0" rtlCol="0" anchor="ctr" anchorCtr="0">
            <a:normAutofit/>
          </a:bodyPr>
          <a:lstStyle/>
          <a:p>
            <a:pPr algn="ctr"/>
            <a:r>
              <a:rPr lang="en-US" sz="700" b="1" dirty="0">
                <a:latin typeface="Century Gothic" panose="020B0502020202020204" pitchFamily="34" charset="0"/>
              </a:rPr>
              <a:t>No</a:t>
            </a:r>
          </a:p>
        </p:txBody>
      </p:sp>
      <p:sp>
        <p:nvSpPr>
          <p:cNvPr id="35" name="TextBox 34">
            <a:extLst>
              <a:ext uri="{FF2B5EF4-FFF2-40B4-BE49-F238E27FC236}">
                <a16:creationId xmlns:a16="http://schemas.microsoft.com/office/drawing/2014/main" id="{AA3265C0-F146-4003-B57D-DEF4313E1A9B}"/>
              </a:ext>
            </a:extLst>
          </p:cNvPr>
          <p:cNvSpPr txBox="1"/>
          <p:nvPr/>
        </p:nvSpPr>
        <p:spPr>
          <a:xfrm>
            <a:off x="1836313" y="2452400"/>
            <a:ext cx="546945" cy="215444"/>
          </a:xfrm>
          <a:prstGeom prst="rect">
            <a:avLst/>
          </a:prstGeom>
          <a:noFill/>
        </p:spPr>
        <p:txBody>
          <a:bodyPr wrap="none" rtlCol="0">
            <a:spAutoFit/>
          </a:bodyPr>
          <a:lstStyle/>
          <a:p>
            <a:r>
              <a:rPr lang="en-US" sz="800" dirty="0">
                <a:solidFill>
                  <a:schemeClr val="bg2">
                    <a:lumMod val="50000"/>
                  </a:schemeClr>
                </a:solidFill>
                <a:latin typeface="Century Gothic" panose="020B0502020202020204" pitchFamily="34" charset="0"/>
              </a:rPr>
              <a:t>Rethink</a:t>
            </a:r>
          </a:p>
        </p:txBody>
      </p:sp>
      <p:sp>
        <p:nvSpPr>
          <p:cNvPr id="55" name="Oval 3">
            <a:extLst>
              <a:ext uri="{FF2B5EF4-FFF2-40B4-BE49-F238E27FC236}">
                <a16:creationId xmlns:a16="http://schemas.microsoft.com/office/drawing/2014/main" id="{E1D83B99-A359-41A5-ADCB-3897D79D5632}"/>
              </a:ext>
            </a:extLst>
          </p:cNvPr>
          <p:cNvSpPr/>
          <p:nvPr/>
        </p:nvSpPr>
        <p:spPr>
          <a:xfrm>
            <a:off x="9977135" y="3602564"/>
            <a:ext cx="1590356" cy="774698"/>
          </a:xfrm>
          <a:prstGeom prst="rect">
            <a:avLst/>
          </a:prstGeom>
          <a:noFill/>
          <a:ln w="19050">
            <a:noFill/>
            <a:miter lim="400000"/>
          </a:ln>
        </p:spPr>
        <p:txBody>
          <a:bodyPr wrap="square" lIns="91440" tIns="38100" rIns="91440" bIns="38100" anchor="ctr">
            <a:noAutofit/>
          </a:bodyPr>
          <a:lstStyle/>
          <a:p>
            <a:pPr>
              <a:lnSpc>
                <a:spcPts val="2000"/>
              </a:lnSpc>
              <a:spcAft>
                <a:spcPts val="600"/>
              </a:spcAft>
            </a:pPr>
            <a:r>
              <a:rPr lang="en-US" sz="1400" b="1" kern="0" dirty="0">
                <a:solidFill>
                  <a:schemeClr val="bg1"/>
                </a:solidFill>
                <a:latin typeface="Century Gothic" panose="020B0502020202020204" pitchFamily="34" charset="0"/>
              </a:rPr>
              <a:t>A commercially viable blue ocean idea</a:t>
            </a:r>
            <a:endParaRPr lang="en-US" sz="1400" kern="0" dirty="0">
              <a:solidFill>
                <a:schemeClr val="bg1"/>
              </a:solidFill>
              <a:latin typeface="Century Gothic" panose="020B0502020202020204" pitchFamily="34" charset="0"/>
            </a:endParaRPr>
          </a:p>
        </p:txBody>
      </p:sp>
      <p:sp>
        <p:nvSpPr>
          <p:cNvPr id="32" name="TextBox 31">
            <a:extLst>
              <a:ext uri="{FF2B5EF4-FFF2-40B4-BE49-F238E27FC236}">
                <a16:creationId xmlns:a16="http://schemas.microsoft.com/office/drawing/2014/main" id="{79E1C7DC-ECC0-9844-9BAC-DA2D6C51286E}"/>
              </a:ext>
            </a:extLst>
          </p:cNvPr>
          <p:cNvSpPr txBox="1"/>
          <p:nvPr/>
        </p:nvSpPr>
        <p:spPr>
          <a:xfrm>
            <a:off x="781040" y="1060257"/>
            <a:ext cx="5436104" cy="477054"/>
          </a:xfrm>
          <a:prstGeom prst="rect">
            <a:avLst/>
          </a:prstGeom>
          <a:noFill/>
        </p:spPr>
        <p:txBody>
          <a:bodyPr wrap="none" rtlCol="0">
            <a:spAutoFit/>
          </a:bodyPr>
          <a:lstStyle/>
          <a:p>
            <a:r>
              <a:rPr lang="en-US" sz="2500" b="1" dirty="0">
                <a:latin typeface="Century Gothic" panose="020B0502020202020204" pitchFamily="34" charset="0"/>
              </a:rPr>
              <a:t>BLUE OCEAN STRATEGY SEQUENCE</a:t>
            </a:r>
          </a:p>
        </p:txBody>
      </p:sp>
    </p:spTree>
    <p:extLst>
      <p:ext uri="{BB962C8B-B14F-4D97-AF65-F5344CB8AC3E}">
        <p14:creationId xmlns:p14="http://schemas.microsoft.com/office/powerpoint/2010/main" val="319681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00B8245-2B05-3348-8869-1088D12373F0}"/>
              </a:ext>
            </a:extLst>
          </p:cNvPr>
          <p:cNvSpPr/>
          <p:nvPr/>
        </p:nvSpPr>
        <p:spPr>
          <a:xfrm>
            <a:off x="1" y="3968786"/>
            <a:ext cx="12192000" cy="288921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8E2E6F90-190B-4773-8E3D-9A4BC3A7AA47}"/>
              </a:ext>
            </a:extLst>
          </p:cNvPr>
          <p:cNvGrpSpPr/>
          <p:nvPr/>
        </p:nvGrpSpPr>
        <p:grpSpPr>
          <a:xfrm>
            <a:off x="852609" y="531597"/>
            <a:ext cx="4390782" cy="2820549"/>
            <a:chOff x="972483" y="1212352"/>
            <a:chExt cx="4891287" cy="3142062"/>
          </a:xfrm>
        </p:grpSpPr>
        <p:sp>
          <p:nvSpPr>
            <p:cNvPr id="21" name="Rectangle: Top Corners Rounded 20">
              <a:extLst>
                <a:ext uri="{FF2B5EF4-FFF2-40B4-BE49-F238E27FC236}">
                  <a16:creationId xmlns:a16="http://schemas.microsoft.com/office/drawing/2014/main" id="{FBF4104D-4C79-42AB-A827-8F658E5C9ED5}"/>
                </a:ext>
              </a:extLst>
            </p:cNvPr>
            <p:cNvSpPr/>
            <p:nvPr/>
          </p:nvSpPr>
          <p:spPr>
            <a:xfrm rot="16200000">
              <a:off x="-98341" y="2760831"/>
              <a:ext cx="2642363" cy="500716"/>
            </a:xfrm>
            <a:prstGeom prst="round2SameRect">
              <a:avLst>
                <a:gd name="adj1" fmla="val 15254"/>
                <a:gd name="adj2" fmla="val 0"/>
              </a:avLst>
            </a:prstGeom>
            <a:gradFill>
              <a:gsLst>
                <a:gs pos="0">
                  <a:srgbClr val="D9D9D9">
                    <a:alpha val="0"/>
                  </a:srgbClr>
                </a:gs>
                <a:gs pos="98000">
                  <a:srgbClr val="D9D9D9"/>
                </a:gs>
              </a:gsLst>
              <a:lin ang="5400000" scaled="0"/>
            </a:gradFill>
            <a:ln w="6350">
              <a:noFill/>
              <a:miter lim="400000"/>
            </a:ln>
            <a:effectLst>
              <a:innerShdw blurRad="101600">
                <a:schemeClr val="bg1">
                  <a:alpha val="25000"/>
                </a:schemeClr>
              </a:innerShdw>
            </a:effectLst>
          </p:spPr>
          <p:txBody>
            <a:bodyPr wrap="square" lIns="38100" tIns="38100" rIns="38100" bIns="38100" anchor="ctr">
              <a:noAutofit/>
            </a:bodyPr>
            <a:lstStyle/>
            <a:p>
              <a:pPr algn="ctr"/>
              <a:r>
                <a:rPr lang="en-US" sz="900" dirty="0">
                  <a:latin typeface="Century Gothic" panose="020B0502020202020204" pitchFamily="34" charset="0"/>
                </a:rPr>
                <a:t>Source of competitive advantage</a:t>
              </a:r>
            </a:p>
          </p:txBody>
        </p:sp>
        <p:sp>
          <p:nvSpPr>
            <p:cNvPr id="20" name="Rectangle: Top Corners Rounded 19">
              <a:extLst>
                <a:ext uri="{FF2B5EF4-FFF2-40B4-BE49-F238E27FC236}">
                  <a16:creationId xmlns:a16="http://schemas.microsoft.com/office/drawing/2014/main" id="{CB14AFCE-CAEA-445C-A76A-3AD64546CB82}"/>
                </a:ext>
              </a:extLst>
            </p:cNvPr>
            <p:cNvSpPr/>
            <p:nvPr/>
          </p:nvSpPr>
          <p:spPr>
            <a:xfrm>
              <a:off x="1473197" y="1212352"/>
              <a:ext cx="4390570" cy="477655"/>
            </a:xfrm>
            <a:prstGeom prst="round2SameRect">
              <a:avLst/>
            </a:prstGeom>
            <a:gradFill>
              <a:gsLst>
                <a:gs pos="0">
                  <a:srgbClr val="D9D9D9">
                    <a:alpha val="0"/>
                  </a:srgbClr>
                </a:gs>
                <a:gs pos="98000">
                  <a:srgbClr val="D9D9D9"/>
                </a:gs>
              </a:gsLst>
              <a:lin ang="5400000" scaled="0"/>
            </a:gradFill>
            <a:ln w="6350">
              <a:noFill/>
              <a:miter lim="400000"/>
            </a:ln>
            <a:effectLst>
              <a:innerShdw blurRad="101600">
                <a:schemeClr val="bg1">
                  <a:alpha val="25000"/>
                </a:schemeClr>
              </a:innerShdw>
            </a:effectLst>
          </p:spPr>
          <p:txBody>
            <a:bodyPr wrap="square" lIns="38100" tIns="38100" rIns="38100" bIns="38100" anchor="ctr">
              <a:noAutofit/>
            </a:bodyPr>
            <a:lstStyle/>
            <a:p>
              <a:pPr algn="ctr"/>
              <a:r>
                <a:rPr lang="en-US" sz="900" dirty="0">
                  <a:solidFill>
                    <a:schemeClr val="tx1"/>
                  </a:solidFill>
                  <a:latin typeface="Century Gothic" panose="020B0502020202020204" pitchFamily="34" charset="0"/>
                </a:rPr>
                <a:t>Markets where business competes</a:t>
              </a:r>
            </a:p>
          </p:txBody>
        </p:sp>
        <p:sp>
          <p:nvSpPr>
            <p:cNvPr id="18" name="Rectangle: Rounded Corners 17">
              <a:extLst>
                <a:ext uri="{FF2B5EF4-FFF2-40B4-BE49-F238E27FC236}">
                  <a16:creationId xmlns:a16="http://schemas.microsoft.com/office/drawing/2014/main" id="{6E419CE8-86A6-4908-842A-4BC0486E080C}"/>
                </a:ext>
              </a:extLst>
            </p:cNvPr>
            <p:cNvSpPr/>
            <p:nvPr/>
          </p:nvSpPr>
          <p:spPr>
            <a:xfrm>
              <a:off x="1473199" y="1690007"/>
              <a:ext cx="4390571" cy="2664407"/>
            </a:xfrm>
            <a:prstGeom prst="roundRect">
              <a:avLst>
                <a:gd name="adj" fmla="val 2742"/>
              </a:avLst>
            </a:prstGeom>
            <a:solidFill>
              <a:schemeClr val="bg1"/>
            </a:solidFill>
            <a:ln w="6350">
              <a:solidFill>
                <a:srgbClr val="969696"/>
              </a:solidFill>
              <a:miter lim="400000"/>
            </a:ln>
          </p:spPr>
          <p:txBody>
            <a:bodyPr wrap="square" lIns="38100" tIns="38100" rIns="38100" bIns="38100" anchor="ctr">
              <a:noAutofit/>
            </a:bodyPr>
            <a:lstStyle/>
            <a:p>
              <a:endParaRPr lang="en-US" sz="900" dirty="0">
                <a:solidFill>
                  <a:schemeClr val="tx1"/>
                </a:solidFill>
                <a:effectLst>
                  <a:outerShdw blurRad="38100" dist="12700" dir="5400000" rotWithShape="0">
                    <a:srgbClr val="000000">
                      <a:alpha val="50000"/>
                    </a:srgbClr>
                  </a:outerShdw>
                </a:effectLst>
              </a:endParaRPr>
            </a:p>
          </p:txBody>
        </p:sp>
        <p:grpSp>
          <p:nvGrpSpPr>
            <p:cNvPr id="14" name="Group 13">
              <a:extLst>
                <a:ext uri="{FF2B5EF4-FFF2-40B4-BE49-F238E27FC236}">
                  <a16:creationId xmlns:a16="http://schemas.microsoft.com/office/drawing/2014/main" id="{2F287346-DD09-4E9C-A9CC-6E5E872E467F}"/>
                </a:ext>
              </a:extLst>
            </p:cNvPr>
            <p:cNvGrpSpPr/>
            <p:nvPr/>
          </p:nvGrpSpPr>
          <p:grpSpPr>
            <a:xfrm>
              <a:off x="1633498" y="1847694"/>
              <a:ext cx="3880254" cy="2410116"/>
              <a:chOff x="1572518" y="1446085"/>
              <a:chExt cx="3880254" cy="2410116"/>
            </a:xfrm>
          </p:grpSpPr>
          <p:grpSp>
            <p:nvGrpSpPr>
              <p:cNvPr id="5" name="Group 4">
                <a:extLst>
                  <a:ext uri="{FF2B5EF4-FFF2-40B4-BE49-F238E27FC236}">
                    <a16:creationId xmlns:a16="http://schemas.microsoft.com/office/drawing/2014/main" id="{D6C053DD-39E6-4690-8B8F-790143CCDCD5}"/>
                  </a:ext>
                </a:extLst>
              </p:cNvPr>
              <p:cNvGrpSpPr/>
              <p:nvPr/>
            </p:nvGrpSpPr>
            <p:grpSpPr>
              <a:xfrm>
                <a:off x="2098173" y="1864625"/>
                <a:ext cx="3354599" cy="1720900"/>
                <a:chOff x="1681326" y="1913558"/>
                <a:chExt cx="3005198" cy="1541659"/>
              </a:xfrm>
            </p:grpSpPr>
            <p:sp>
              <p:nvSpPr>
                <p:cNvPr id="6" name="Freeform: Shape 5">
                  <a:extLst>
                    <a:ext uri="{FF2B5EF4-FFF2-40B4-BE49-F238E27FC236}">
                      <a16:creationId xmlns:a16="http://schemas.microsoft.com/office/drawing/2014/main" id="{CD7D080E-8206-4DAC-A9B2-41549726AB2E}"/>
                    </a:ext>
                  </a:extLst>
                </p:cNvPr>
                <p:cNvSpPr/>
                <p:nvPr/>
              </p:nvSpPr>
              <p:spPr>
                <a:xfrm>
                  <a:off x="1681326" y="1913558"/>
                  <a:ext cx="1289518" cy="646112"/>
                </a:xfrm>
                <a:custGeom>
                  <a:avLst/>
                  <a:gdLst>
                    <a:gd name="connsiteX0" fmla="*/ 733425 w 1466850"/>
                    <a:gd name="connsiteY0" fmla="*/ 0 h 734966"/>
                    <a:gd name="connsiteX1" fmla="*/ 1466850 w 1466850"/>
                    <a:gd name="connsiteY1" fmla="*/ 733425 h 734966"/>
                    <a:gd name="connsiteX2" fmla="*/ 1466772 w 1466850"/>
                    <a:gd name="connsiteY2" fmla="*/ 734966 h 734966"/>
                    <a:gd name="connsiteX3" fmla="*/ 78 w 1466850"/>
                    <a:gd name="connsiteY3" fmla="*/ 734966 h 734966"/>
                    <a:gd name="connsiteX4" fmla="*/ 0 w 1466850"/>
                    <a:gd name="connsiteY4" fmla="*/ 733425 h 734966"/>
                    <a:gd name="connsiteX5" fmla="*/ 733425 w 1466850"/>
                    <a:gd name="connsiteY5" fmla="*/ 0 h 734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66850" h="734966">
                      <a:moveTo>
                        <a:pt x="733425" y="0"/>
                      </a:moveTo>
                      <a:cubicBezTo>
                        <a:pt x="1138484" y="0"/>
                        <a:pt x="1466850" y="328366"/>
                        <a:pt x="1466850" y="733425"/>
                      </a:cubicBezTo>
                      <a:lnTo>
                        <a:pt x="1466772" y="734966"/>
                      </a:lnTo>
                      <a:lnTo>
                        <a:pt x="78" y="734966"/>
                      </a:lnTo>
                      <a:lnTo>
                        <a:pt x="0" y="733425"/>
                      </a:lnTo>
                      <a:cubicBezTo>
                        <a:pt x="0" y="328366"/>
                        <a:pt x="328366" y="0"/>
                        <a:pt x="733425" y="0"/>
                      </a:cubicBezTo>
                      <a:close/>
                    </a:path>
                  </a:pathLst>
                </a:custGeom>
                <a:gradFill>
                  <a:gsLst>
                    <a:gs pos="0">
                      <a:schemeClr val="bg2"/>
                    </a:gs>
                    <a:gs pos="98000">
                      <a:schemeClr val="tx2"/>
                    </a:gs>
                  </a:gsLst>
                  <a:lin ang="2700000" scaled="0"/>
                </a:gradFill>
                <a:ln w="12700" cap="flat" cmpd="sng" algn="ctr">
                  <a:noFill/>
                  <a:prstDash val="solid"/>
                  <a:miter lim="800000"/>
                </a:ln>
                <a:effectLst>
                  <a:innerShdw blurRad="800100">
                    <a:srgbClr val="FEFFFE">
                      <a:alpha val="64000"/>
                    </a:srgbClr>
                  </a:innerShdw>
                </a:effectLst>
              </p:spPr>
              <p:txBody>
                <a:bodyPr rot="0" spcFirstLastPara="0" vertOverflow="overflow" horzOverflow="overflow" vert="horz" wrap="square" lIns="91440" tIns="137160" rIns="91440" bIns="45720" numCol="1" spcCol="0" rtlCol="0" fromWordArt="0" anchor="ctr" anchorCtr="0" forceAA="0" compatLnSpc="1">
                  <a:prstTxWarp prst="textNoShape">
                    <a:avLst/>
                  </a:prstTxWarp>
                  <a:noAutofit/>
                </a:bodyPr>
                <a:lstStyle/>
                <a:p>
                  <a:pPr algn="ctr">
                    <a:lnSpc>
                      <a:spcPts val="1300"/>
                    </a:lnSpc>
                  </a:pPr>
                  <a:r>
                    <a:rPr lang="en-US" sz="800" b="1" kern="0" dirty="0">
                      <a:solidFill>
                        <a:srgbClr val="FEFFFE"/>
                      </a:solidFill>
                      <a:latin typeface="Century Gothic" panose="020B0502020202020204" pitchFamily="34" charset="0"/>
                    </a:rPr>
                    <a:t>Cost</a:t>
                  </a:r>
                </a:p>
                <a:p>
                  <a:pPr algn="ctr">
                    <a:lnSpc>
                      <a:spcPts val="1300"/>
                    </a:lnSpc>
                  </a:pPr>
                  <a:r>
                    <a:rPr lang="en-US" sz="800" b="1" kern="0" dirty="0">
                      <a:solidFill>
                        <a:srgbClr val="FEFFFE"/>
                      </a:solidFill>
                      <a:latin typeface="Century Gothic" panose="020B0502020202020204" pitchFamily="34" charset="0"/>
                    </a:rPr>
                    <a:t>Leadership</a:t>
                  </a:r>
                </a:p>
              </p:txBody>
            </p:sp>
            <p:sp>
              <p:nvSpPr>
                <p:cNvPr id="9" name="Freeform: Shape 8">
                  <a:extLst>
                    <a:ext uri="{FF2B5EF4-FFF2-40B4-BE49-F238E27FC236}">
                      <a16:creationId xmlns:a16="http://schemas.microsoft.com/office/drawing/2014/main" id="{0CD5B60D-B5DA-4DF4-AB52-D4C2392D8F2E}"/>
                    </a:ext>
                  </a:extLst>
                </p:cNvPr>
                <p:cNvSpPr/>
                <p:nvPr/>
              </p:nvSpPr>
              <p:spPr>
                <a:xfrm>
                  <a:off x="3397006" y="1913558"/>
                  <a:ext cx="1289518" cy="646112"/>
                </a:xfrm>
                <a:custGeom>
                  <a:avLst/>
                  <a:gdLst>
                    <a:gd name="connsiteX0" fmla="*/ 733425 w 1466850"/>
                    <a:gd name="connsiteY0" fmla="*/ 0 h 734966"/>
                    <a:gd name="connsiteX1" fmla="*/ 1466850 w 1466850"/>
                    <a:gd name="connsiteY1" fmla="*/ 733425 h 734966"/>
                    <a:gd name="connsiteX2" fmla="*/ 1466772 w 1466850"/>
                    <a:gd name="connsiteY2" fmla="*/ 734966 h 734966"/>
                    <a:gd name="connsiteX3" fmla="*/ 78 w 1466850"/>
                    <a:gd name="connsiteY3" fmla="*/ 734966 h 734966"/>
                    <a:gd name="connsiteX4" fmla="*/ 0 w 1466850"/>
                    <a:gd name="connsiteY4" fmla="*/ 733425 h 734966"/>
                    <a:gd name="connsiteX5" fmla="*/ 733425 w 1466850"/>
                    <a:gd name="connsiteY5" fmla="*/ 0 h 734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66850" h="734966">
                      <a:moveTo>
                        <a:pt x="733425" y="0"/>
                      </a:moveTo>
                      <a:cubicBezTo>
                        <a:pt x="1138484" y="0"/>
                        <a:pt x="1466850" y="328366"/>
                        <a:pt x="1466850" y="733425"/>
                      </a:cubicBezTo>
                      <a:lnTo>
                        <a:pt x="1466772" y="734966"/>
                      </a:lnTo>
                      <a:lnTo>
                        <a:pt x="78" y="734966"/>
                      </a:lnTo>
                      <a:lnTo>
                        <a:pt x="0" y="733425"/>
                      </a:lnTo>
                      <a:cubicBezTo>
                        <a:pt x="0" y="328366"/>
                        <a:pt x="328366" y="0"/>
                        <a:pt x="733425" y="0"/>
                      </a:cubicBezTo>
                      <a:close/>
                    </a:path>
                  </a:pathLst>
                </a:custGeom>
                <a:gradFill>
                  <a:gsLst>
                    <a:gs pos="0">
                      <a:schemeClr val="bg2"/>
                    </a:gs>
                    <a:gs pos="98000">
                      <a:schemeClr val="tx2"/>
                    </a:gs>
                  </a:gsLst>
                  <a:lin ang="2700000" scaled="0"/>
                </a:gradFill>
                <a:ln w="12700" cap="flat" cmpd="sng" algn="ctr">
                  <a:noFill/>
                  <a:prstDash val="solid"/>
                  <a:miter lim="800000"/>
                </a:ln>
                <a:effectLst>
                  <a:innerShdw blurRad="800100">
                    <a:srgbClr val="FEFFFE">
                      <a:alpha val="64000"/>
                    </a:srgbClr>
                  </a:innerShdw>
                </a:effectLst>
              </p:spPr>
              <p:txBody>
                <a:bodyPr wrap="square" tIns="137160" rtlCol="0" anchor="ctr">
                  <a:noAutofit/>
                </a:bodyPr>
                <a:lstStyle/>
                <a:p>
                  <a:pPr algn="ctr">
                    <a:lnSpc>
                      <a:spcPts val="1300"/>
                    </a:lnSpc>
                  </a:pPr>
                  <a:r>
                    <a:rPr lang="en-US" sz="800" b="1" kern="0" dirty="0">
                      <a:solidFill>
                        <a:srgbClr val="FEFFFE"/>
                      </a:solidFill>
                      <a:latin typeface="Century Gothic" panose="020B0502020202020204" pitchFamily="34" charset="0"/>
                    </a:rPr>
                    <a:t>Cost</a:t>
                  </a:r>
                </a:p>
                <a:p>
                  <a:pPr algn="ctr">
                    <a:lnSpc>
                      <a:spcPts val="1300"/>
                    </a:lnSpc>
                  </a:pPr>
                  <a:r>
                    <a:rPr lang="en-US" sz="800" b="1" kern="0" dirty="0">
                      <a:solidFill>
                        <a:srgbClr val="FEFFFE"/>
                      </a:solidFill>
                      <a:latin typeface="Century Gothic" panose="020B0502020202020204" pitchFamily="34" charset="0"/>
                    </a:rPr>
                    <a:t>Focus</a:t>
                  </a:r>
                </a:p>
              </p:txBody>
            </p:sp>
            <p:sp>
              <p:nvSpPr>
                <p:cNvPr id="10" name="Freeform: Shape 9">
                  <a:extLst>
                    <a:ext uri="{FF2B5EF4-FFF2-40B4-BE49-F238E27FC236}">
                      <a16:creationId xmlns:a16="http://schemas.microsoft.com/office/drawing/2014/main" id="{C24EB9DE-BB12-49E0-94E5-94653A57C583}"/>
                    </a:ext>
                  </a:extLst>
                </p:cNvPr>
                <p:cNvSpPr/>
                <p:nvPr/>
              </p:nvSpPr>
              <p:spPr>
                <a:xfrm>
                  <a:off x="1681326" y="2809105"/>
                  <a:ext cx="1289518" cy="646112"/>
                </a:xfrm>
                <a:custGeom>
                  <a:avLst/>
                  <a:gdLst>
                    <a:gd name="connsiteX0" fmla="*/ 733425 w 1466850"/>
                    <a:gd name="connsiteY0" fmla="*/ 0 h 734966"/>
                    <a:gd name="connsiteX1" fmla="*/ 1466850 w 1466850"/>
                    <a:gd name="connsiteY1" fmla="*/ 733425 h 734966"/>
                    <a:gd name="connsiteX2" fmla="*/ 1466772 w 1466850"/>
                    <a:gd name="connsiteY2" fmla="*/ 734966 h 734966"/>
                    <a:gd name="connsiteX3" fmla="*/ 78 w 1466850"/>
                    <a:gd name="connsiteY3" fmla="*/ 734966 h 734966"/>
                    <a:gd name="connsiteX4" fmla="*/ 0 w 1466850"/>
                    <a:gd name="connsiteY4" fmla="*/ 733425 h 734966"/>
                    <a:gd name="connsiteX5" fmla="*/ 733425 w 1466850"/>
                    <a:gd name="connsiteY5" fmla="*/ 0 h 734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66850" h="734966">
                      <a:moveTo>
                        <a:pt x="733425" y="0"/>
                      </a:moveTo>
                      <a:cubicBezTo>
                        <a:pt x="1138484" y="0"/>
                        <a:pt x="1466850" y="328366"/>
                        <a:pt x="1466850" y="733425"/>
                      </a:cubicBezTo>
                      <a:lnTo>
                        <a:pt x="1466772" y="734966"/>
                      </a:lnTo>
                      <a:lnTo>
                        <a:pt x="78" y="734966"/>
                      </a:lnTo>
                      <a:lnTo>
                        <a:pt x="0" y="733425"/>
                      </a:lnTo>
                      <a:cubicBezTo>
                        <a:pt x="0" y="328366"/>
                        <a:pt x="328366" y="0"/>
                        <a:pt x="733425" y="0"/>
                      </a:cubicBezTo>
                      <a:close/>
                    </a:path>
                  </a:pathLst>
                </a:custGeom>
                <a:gradFill>
                  <a:gsLst>
                    <a:gs pos="0">
                      <a:schemeClr val="bg2"/>
                    </a:gs>
                    <a:gs pos="98000">
                      <a:schemeClr val="tx2"/>
                    </a:gs>
                  </a:gsLst>
                  <a:lin ang="2700000" scaled="0"/>
                </a:gradFill>
                <a:ln w="12700" cap="flat" cmpd="sng" algn="ctr">
                  <a:noFill/>
                  <a:prstDash val="solid"/>
                  <a:miter lim="800000"/>
                </a:ln>
                <a:effectLst>
                  <a:innerShdw blurRad="800100">
                    <a:srgbClr val="FEFFFE">
                      <a:alpha val="64000"/>
                    </a:srgbClr>
                  </a:innerShdw>
                </a:effectLst>
              </p:spPr>
              <p:txBody>
                <a:bodyPr rot="0" spcFirstLastPara="0" vertOverflow="overflow" horzOverflow="overflow" vert="horz" wrap="square" lIns="91440" tIns="137160" rIns="91440" bIns="45720" numCol="1" spcCol="0" rtlCol="0" fromWordArt="0" anchor="ctr" anchorCtr="0" forceAA="0" compatLnSpc="1">
                  <a:prstTxWarp prst="textNoShape">
                    <a:avLst/>
                  </a:prstTxWarp>
                  <a:noAutofit/>
                </a:bodyPr>
                <a:lstStyle/>
                <a:p>
                  <a:pPr algn="ctr">
                    <a:lnSpc>
                      <a:spcPts val="1300"/>
                    </a:lnSpc>
                  </a:pPr>
                  <a:r>
                    <a:rPr lang="en-US" sz="800" b="1" kern="0" dirty="0">
                      <a:solidFill>
                        <a:srgbClr val="FEFFFE"/>
                      </a:solidFill>
                      <a:latin typeface="Century Gothic" panose="020B0502020202020204" pitchFamily="34" charset="0"/>
                    </a:rPr>
                    <a:t>Differentiation Leadership</a:t>
                  </a:r>
                </a:p>
              </p:txBody>
            </p:sp>
            <p:sp>
              <p:nvSpPr>
                <p:cNvPr id="11" name="Freeform: Shape 10">
                  <a:extLst>
                    <a:ext uri="{FF2B5EF4-FFF2-40B4-BE49-F238E27FC236}">
                      <a16:creationId xmlns:a16="http://schemas.microsoft.com/office/drawing/2014/main" id="{A67C5EE1-0BA1-4E15-848B-2144F2B2D053}"/>
                    </a:ext>
                  </a:extLst>
                </p:cNvPr>
                <p:cNvSpPr/>
                <p:nvPr/>
              </p:nvSpPr>
              <p:spPr>
                <a:xfrm>
                  <a:off x="3397006" y="2809105"/>
                  <a:ext cx="1289518" cy="646112"/>
                </a:xfrm>
                <a:custGeom>
                  <a:avLst/>
                  <a:gdLst>
                    <a:gd name="connsiteX0" fmla="*/ 733425 w 1466850"/>
                    <a:gd name="connsiteY0" fmla="*/ 0 h 734966"/>
                    <a:gd name="connsiteX1" fmla="*/ 1466850 w 1466850"/>
                    <a:gd name="connsiteY1" fmla="*/ 733425 h 734966"/>
                    <a:gd name="connsiteX2" fmla="*/ 1466772 w 1466850"/>
                    <a:gd name="connsiteY2" fmla="*/ 734966 h 734966"/>
                    <a:gd name="connsiteX3" fmla="*/ 78 w 1466850"/>
                    <a:gd name="connsiteY3" fmla="*/ 734966 h 734966"/>
                    <a:gd name="connsiteX4" fmla="*/ 0 w 1466850"/>
                    <a:gd name="connsiteY4" fmla="*/ 733425 h 734966"/>
                    <a:gd name="connsiteX5" fmla="*/ 733425 w 1466850"/>
                    <a:gd name="connsiteY5" fmla="*/ 0 h 734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66850" h="734966">
                      <a:moveTo>
                        <a:pt x="733425" y="0"/>
                      </a:moveTo>
                      <a:cubicBezTo>
                        <a:pt x="1138484" y="0"/>
                        <a:pt x="1466850" y="328366"/>
                        <a:pt x="1466850" y="733425"/>
                      </a:cubicBezTo>
                      <a:lnTo>
                        <a:pt x="1466772" y="734966"/>
                      </a:lnTo>
                      <a:lnTo>
                        <a:pt x="78" y="734966"/>
                      </a:lnTo>
                      <a:lnTo>
                        <a:pt x="0" y="733425"/>
                      </a:lnTo>
                      <a:cubicBezTo>
                        <a:pt x="0" y="328366"/>
                        <a:pt x="328366" y="0"/>
                        <a:pt x="733425" y="0"/>
                      </a:cubicBezTo>
                      <a:close/>
                    </a:path>
                  </a:pathLst>
                </a:custGeom>
                <a:gradFill>
                  <a:gsLst>
                    <a:gs pos="0">
                      <a:schemeClr val="bg2"/>
                    </a:gs>
                    <a:gs pos="98000">
                      <a:schemeClr val="tx2"/>
                    </a:gs>
                  </a:gsLst>
                  <a:lin ang="2700000" scaled="0"/>
                </a:gradFill>
                <a:ln w="12700" cap="flat" cmpd="sng" algn="ctr">
                  <a:noFill/>
                  <a:prstDash val="solid"/>
                  <a:miter lim="800000"/>
                </a:ln>
                <a:effectLst>
                  <a:innerShdw blurRad="800100">
                    <a:srgbClr val="FEFFFE">
                      <a:alpha val="64000"/>
                    </a:srgbClr>
                  </a:innerShdw>
                </a:effectLst>
              </p:spPr>
              <p:txBody>
                <a:bodyPr rot="0" spcFirstLastPara="0" vertOverflow="overflow" horzOverflow="overflow" vert="horz" wrap="square" lIns="91440" tIns="137160" rIns="91440" bIns="45720" numCol="1" spcCol="0" rtlCol="0" fromWordArt="0" anchor="ctr" anchorCtr="0" forceAA="0" compatLnSpc="1">
                  <a:prstTxWarp prst="textNoShape">
                    <a:avLst/>
                  </a:prstTxWarp>
                  <a:noAutofit/>
                </a:bodyPr>
                <a:lstStyle/>
                <a:p>
                  <a:pPr algn="ctr">
                    <a:lnSpc>
                      <a:spcPts val="1300"/>
                    </a:lnSpc>
                  </a:pPr>
                  <a:r>
                    <a:rPr lang="en-US" sz="800" b="1" kern="0" dirty="0">
                      <a:solidFill>
                        <a:srgbClr val="FEFFFE"/>
                      </a:solidFill>
                      <a:latin typeface="Century Gothic" panose="020B0502020202020204" pitchFamily="34" charset="0"/>
                    </a:rPr>
                    <a:t>Differentiation</a:t>
                  </a:r>
                </a:p>
                <a:p>
                  <a:pPr algn="ctr">
                    <a:lnSpc>
                      <a:spcPts val="1300"/>
                    </a:lnSpc>
                  </a:pPr>
                  <a:r>
                    <a:rPr lang="en-US" sz="800" b="1" kern="0" dirty="0">
                      <a:solidFill>
                        <a:srgbClr val="FEFFFE"/>
                      </a:solidFill>
                      <a:latin typeface="Century Gothic" panose="020B0502020202020204" pitchFamily="34" charset="0"/>
                    </a:rPr>
                    <a:t>Focus</a:t>
                  </a:r>
                </a:p>
              </p:txBody>
            </p:sp>
          </p:grpSp>
          <p:sp>
            <p:nvSpPr>
              <p:cNvPr id="13" name="TextBox 12">
                <a:extLst>
                  <a:ext uri="{FF2B5EF4-FFF2-40B4-BE49-F238E27FC236}">
                    <a16:creationId xmlns:a16="http://schemas.microsoft.com/office/drawing/2014/main" id="{7DC7727D-ED1E-4B94-8E2A-BCA98C07A8BE}"/>
                  </a:ext>
                </a:extLst>
              </p:cNvPr>
              <p:cNvSpPr txBox="1"/>
              <p:nvPr/>
            </p:nvSpPr>
            <p:spPr>
              <a:xfrm>
                <a:off x="2494499" y="1458987"/>
                <a:ext cx="646791" cy="257144"/>
              </a:xfrm>
              <a:prstGeom prst="rect">
                <a:avLst/>
              </a:prstGeom>
              <a:noFill/>
            </p:spPr>
            <p:txBody>
              <a:bodyPr wrap="none" rtlCol="0">
                <a:spAutoFit/>
              </a:bodyPr>
              <a:lstStyle/>
              <a:p>
                <a:pPr algn="ctr"/>
                <a:r>
                  <a:rPr lang="en-US" sz="900" b="1" dirty="0">
                    <a:solidFill>
                      <a:schemeClr val="bg2">
                        <a:lumMod val="50000"/>
                      </a:schemeClr>
                    </a:solidFill>
                    <a:latin typeface="Century Gothic" panose="020B0502020202020204" pitchFamily="34" charset="0"/>
                  </a:rPr>
                  <a:t>BROAD</a:t>
                </a:r>
              </a:p>
            </p:txBody>
          </p:sp>
          <p:sp>
            <p:nvSpPr>
              <p:cNvPr id="15" name="TextBox 14">
                <a:extLst>
                  <a:ext uri="{FF2B5EF4-FFF2-40B4-BE49-F238E27FC236}">
                    <a16:creationId xmlns:a16="http://schemas.microsoft.com/office/drawing/2014/main" id="{9F24AA6C-EEDA-47B8-9421-A7152E86DAD0}"/>
                  </a:ext>
                </a:extLst>
              </p:cNvPr>
              <p:cNvSpPr txBox="1"/>
              <p:nvPr/>
            </p:nvSpPr>
            <p:spPr>
              <a:xfrm>
                <a:off x="4348937" y="1446085"/>
                <a:ext cx="768221" cy="257144"/>
              </a:xfrm>
              <a:prstGeom prst="rect">
                <a:avLst/>
              </a:prstGeom>
              <a:noFill/>
            </p:spPr>
            <p:txBody>
              <a:bodyPr wrap="none" rtlCol="0">
                <a:spAutoFit/>
              </a:bodyPr>
              <a:lstStyle/>
              <a:p>
                <a:pPr algn="ctr"/>
                <a:r>
                  <a:rPr lang="en-US" sz="900" b="1" dirty="0">
                    <a:solidFill>
                      <a:schemeClr val="bg2">
                        <a:lumMod val="50000"/>
                      </a:schemeClr>
                    </a:solidFill>
                    <a:latin typeface="Century Gothic" panose="020B0502020202020204" pitchFamily="34" charset="0"/>
                  </a:rPr>
                  <a:t>NARROW</a:t>
                </a:r>
              </a:p>
            </p:txBody>
          </p:sp>
          <p:sp>
            <p:nvSpPr>
              <p:cNvPr id="16" name="TextBox 15">
                <a:extLst>
                  <a:ext uri="{FF2B5EF4-FFF2-40B4-BE49-F238E27FC236}">
                    <a16:creationId xmlns:a16="http://schemas.microsoft.com/office/drawing/2014/main" id="{2C679A34-81F6-46D1-BE6A-F030A9EFC03F}"/>
                  </a:ext>
                </a:extLst>
              </p:cNvPr>
              <p:cNvSpPr txBox="1"/>
              <p:nvPr/>
            </p:nvSpPr>
            <p:spPr>
              <a:xfrm rot="16200000">
                <a:off x="1401802" y="2096669"/>
                <a:ext cx="598577" cy="257145"/>
              </a:xfrm>
              <a:prstGeom prst="rect">
                <a:avLst/>
              </a:prstGeom>
              <a:noFill/>
            </p:spPr>
            <p:txBody>
              <a:bodyPr wrap="none" rtlCol="0">
                <a:spAutoFit/>
              </a:bodyPr>
              <a:lstStyle/>
              <a:p>
                <a:pPr algn="ctr"/>
                <a:r>
                  <a:rPr lang="en-US" sz="900" b="1" dirty="0">
                    <a:solidFill>
                      <a:schemeClr val="bg2">
                        <a:lumMod val="50000"/>
                      </a:schemeClr>
                    </a:solidFill>
                    <a:latin typeface="Century Gothic" panose="020B0502020202020204" pitchFamily="34" charset="0"/>
                  </a:rPr>
                  <a:t>COSTS</a:t>
                </a:r>
              </a:p>
            </p:txBody>
          </p:sp>
          <p:sp>
            <p:nvSpPr>
              <p:cNvPr id="17" name="TextBox 16">
                <a:extLst>
                  <a:ext uri="{FF2B5EF4-FFF2-40B4-BE49-F238E27FC236}">
                    <a16:creationId xmlns:a16="http://schemas.microsoft.com/office/drawing/2014/main" id="{418ED250-3EE7-4F08-964C-0B5A8463EB26}"/>
                  </a:ext>
                </a:extLst>
              </p:cNvPr>
              <p:cNvSpPr txBox="1"/>
              <p:nvPr/>
            </p:nvSpPr>
            <p:spPr>
              <a:xfrm rot="16200000">
                <a:off x="1081933" y="3096336"/>
                <a:ext cx="1262584" cy="257145"/>
              </a:xfrm>
              <a:prstGeom prst="rect">
                <a:avLst/>
              </a:prstGeom>
              <a:noFill/>
            </p:spPr>
            <p:txBody>
              <a:bodyPr wrap="square" rtlCol="0">
                <a:spAutoFit/>
              </a:bodyPr>
              <a:lstStyle/>
              <a:p>
                <a:pPr algn="ctr"/>
                <a:r>
                  <a:rPr lang="en-US" sz="900" b="1" dirty="0">
                    <a:solidFill>
                      <a:schemeClr val="bg2">
                        <a:lumMod val="50000"/>
                      </a:schemeClr>
                    </a:solidFill>
                    <a:latin typeface="Century Gothic" panose="020B0502020202020204" pitchFamily="34" charset="0"/>
                  </a:rPr>
                  <a:t>DIFFERENTIATION</a:t>
                </a:r>
              </a:p>
            </p:txBody>
          </p:sp>
        </p:grpSp>
      </p:grpSp>
      <p:grpSp>
        <p:nvGrpSpPr>
          <p:cNvPr id="8203" name="Group 8202">
            <a:extLst>
              <a:ext uri="{FF2B5EF4-FFF2-40B4-BE49-F238E27FC236}">
                <a16:creationId xmlns:a16="http://schemas.microsoft.com/office/drawing/2014/main" id="{61F58C3B-8A52-49E6-9BDE-2151A63DADC5}"/>
              </a:ext>
            </a:extLst>
          </p:cNvPr>
          <p:cNvGrpSpPr/>
          <p:nvPr/>
        </p:nvGrpSpPr>
        <p:grpSpPr>
          <a:xfrm>
            <a:off x="6287495" y="656997"/>
            <a:ext cx="4895086" cy="3613629"/>
            <a:chOff x="6960403" y="1681182"/>
            <a:chExt cx="3790632" cy="3260525"/>
          </a:xfrm>
        </p:grpSpPr>
        <p:grpSp>
          <p:nvGrpSpPr>
            <p:cNvPr id="62" name="Group 61">
              <a:extLst>
                <a:ext uri="{FF2B5EF4-FFF2-40B4-BE49-F238E27FC236}">
                  <a16:creationId xmlns:a16="http://schemas.microsoft.com/office/drawing/2014/main" id="{1A1EEFA2-400E-4861-9B2C-0951C749DCAC}"/>
                </a:ext>
              </a:extLst>
            </p:cNvPr>
            <p:cNvGrpSpPr/>
            <p:nvPr/>
          </p:nvGrpSpPr>
          <p:grpSpPr>
            <a:xfrm>
              <a:off x="7763687" y="1681182"/>
              <a:ext cx="2963566" cy="2413939"/>
              <a:chOff x="7058025" y="8521700"/>
              <a:chExt cx="3406775" cy="2774950"/>
            </a:xfrm>
          </p:grpSpPr>
          <p:cxnSp>
            <p:nvCxnSpPr>
              <p:cNvPr id="58" name="Straight Connector 57">
                <a:extLst>
                  <a:ext uri="{FF2B5EF4-FFF2-40B4-BE49-F238E27FC236}">
                    <a16:creationId xmlns:a16="http://schemas.microsoft.com/office/drawing/2014/main" id="{C20BC1EF-4472-4CD6-AE55-72C50F117F3F}"/>
                  </a:ext>
                </a:extLst>
              </p:cNvPr>
              <p:cNvCxnSpPr>
                <a:cxnSpLocks/>
              </p:cNvCxnSpPr>
              <p:nvPr/>
            </p:nvCxnSpPr>
            <p:spPr>
              <a:xfrm flipV="1">
                <a:off x="7058025" y="8521700"/>
                <a:ext cx="0" cy="2774950"/>
              </a:xfrm>
              <a:prstGeom prst="line">
                <a:avLst/>
              </a:prstGeom>
              <a:noFill/>
              <a:ln w="12700">
                <a:gradFill>
                  <a:gsLst>
                    <a:gs pos="0">
                      <a:srgbClr val="4078B7"/>
                    </a:gs>
                    <a:gs pos="100000">
                      <a:srgbClr val="5CECF4"/>
                    </a:gs>
                  </a:gsLst>
                  <a:lin ang="5400000" scaled="0"/>
                </a:gradFill>
                <a:miter lim="400000"/>
                <a:tailEnd type="triangle" w="lg" len="lg"/>
              </a:ln>
            </p:spPr>
          </p:cxnSp>
          <p:cxnSp>
            <p:nvCxnSpPr>
              <p:cNvPr id="63" name="Straight Connector 62">
                <a:extLst>
                  <a:ext uri="{FF2B5EF4-FFF2-40B4-BE49-F238E27FC236}">
                    <a16:creationId xmlns:a16="http://schemas.microsoft.com/office/drawing/2014/main" id="{90EFB226-E9A6-47CF-9F8C-3CCF8576FBFE}"/>
                  </a:ext>
                </a:extLst>
              </p:cNvPr>
              <p:cNvCxnSpPr>
                <a:cxnSpLocks/>
              </p:cNvCxnSpPr>
              <p:nvPr/>
            </p:nvCxnSpPr>
            <p:spPr>
              <a:xfrm>
                <a:off x="7058025" y="11296650"/>
                <a:ext cx="3406775" cy="0"/>
              </a:xfrm>
              <a:prstGeom prst="line">
                <a:avLst/>
              </a:prstGeom>
              <a:noFill/>
              <a:ln w="12700">
                <a:gradFill>
                  <a:gsLst>
                    <a:gs pos="0">
                      <a:srgbClr val="4078B7"/>
                    </a:gs>
                    <a:gs pos="100000">
                      <a:srgbClr val="5CECF4"/>
                    </a:gs>
                  </a:gsLst>
                  <a:lin ang="0" scaled="0"/>
                </a:gradFill>
                <a:miter lim="400000"/>
                <a:tailEnd type="triangle" w="lg" len="lg"/>
              </a:ln>
            </p:spPr>
          </p:cxnSp>
        </p:grpSp>
        <p:sp>
          <p:nvSpPr>
            <p:cNvPr id="8196" name="Arc 8195">
              <a:extLst>
                <a:ext uri="{FF2B5EF4-FFF2-40B4-BE49-F238E27FC236}">
                  <a16:creationId xmlns:a16="http://schemas.microsoft.com/office/drawing/2014/main" id="{98F1C54B-3EB2-452D-9D1C-698EEF056819}"/>
                </a:ext>
              </a:extLst>
            </p:cNvPr>
            <p:cNvSpPr/>
            <p:nvPr/>
          </p:nvSpPr>
          <p:spPr>
            <a:xfrm>
              <a:off x="6960403" y="2484025"/>
              <a:ext cx="2457682" cy="2457682"/>
            </a:xfrm>
            <a:prstGeom prst="arc">
              <a:avLst/>
            </a:prstGeom>
            <a:noFill/>
            <a:ln w="25400" cap="rnd">
              <a:gradFill>
                <a:gsLst>
                  <a:gs pos="20000">
                    <a:srgbClr val="969696"/>
                  </a:gs>
                  <a:gs pos="80000">
                    <a:srgbClr val="969696"/>
                  </a:gs>
                  <a:gs pos="50000">
                    <a:srgbClr val="5CECF4"/>
                  </a:gs>
                </a:gsLst>
                <a:lin ang="2700000" scaled="0"/>
              </a:gradFill>
              <a:miter lim="400000"/>
            </a:ln>
          </p:spPr>
          <p:txBody>
            <a:bodyPr wrap="square" lIns="38100" tIns="38100" rIns="38100" bIns="38100" anchor="ctr">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cxnSp>
          <p:nvCxnSpPr>
            <p:cNvPr id="69" name="Straight Connector 68">
              <a:extLst>
                <a:ext uri="{FF2B5EF4-FFF2-40B4-BE49-F238E27FC236}">
                  <a16:creationId xmlns:a16="http://schemas.microsoft.com/office/drawing/2014/main" id="{0B3620D9-F4F2-4599-B2BF-8B74AFDD15AD}"/>
                </a:ext>
              </a:extLst>
            </p:cNvPr>
            <p:cNvCxnSpPr>
              <a:cxnSpLocks/>
            </p:cNvCxnSpPr>
            <p:nvPr/>
          </p:nvCxnSpPr>
          <p:spPr>
            <a:xfrm flipV="1">
              <a:off x="9055616" y="2148578"/>
              <a:ext cx="700883" cy="700883"/>
            </a:xfrm>
            <a:prstGeom prst="line">
              <a:avLst/>
            </a:prstGeom>
            <a:noFill/>
            <a:ln w="25400">
              <a:solidFill>
                <a:srgbClr val="5CECF4"/>
              </a:solidFill>
              <a:miter lim="400000"/>
              <a:tailEnd type="triangle"/>
            </a:ln>
          </p:spPr>
        </p:cxnSp>
        <p:sp>
          <p:nvSpPr>
            <p:cNvPr id="71" name="Arc 70">
              <a:extLst>
                <a:ext uri="{FF2B5EF4-FFF2-40B4-BE49-F238E27FC236}">
                  <a16:creationId xmlns:a16="http://schemas.microsoft.com/office/drawing/2014/main" id="{74CA3C4A-AB59-4A32-B8EF-8619B131AEDE}"/>
                </a:ext>
              </a:extLst>
            </p:cNvPr>
            <p:cNvSpPr/>
            <p:nvPr/>
          </p:nvSpPr>
          <p:spPr>
            <a:xfrm>
              <a:off x="7690728" y="1722552"/>
              <a:ext cx="2457682" cy="2457682"/>
            </a:xfrm>
            <a:prstGeom prst="arc">
              <a:avLst>
                <a:gd name="adj1" fmla="val 17842339"/>
                <a:gd name="adj2" fmla="val 20571207"/>
              </a:avLst>
            </a:prstGeom>
            <a:noFill/>
            <a:ln w="25400" cap="rnd">
              <a:gradFill>
                <a:gsLst>
                  <a:gs pos="20000">
                    <a:srgbClr val="4078B7"/>
                  </a:gs>
                  <a:gs pos="80000">
                    <a:srgbClr val="4078B7"/>
                  </a:gs>
                  <a:gs pos="50000">
                    <a:srgbClr val="5CECF4"/>
                  </a:gs>
                </a:gsLst>
                <a:lin ang="2700000" scaled="0"/>
              </a:gradFill>
              <a:prstDash val="sysDash"/>
              <a:miter lim="400000"/>
            </a:ln>
          </p:spPr>
          <p:txBody>
            <a:bodyPr wrap="square" lIns="38100" tIns="38100" rIns="38100" bIns="38100" anchor="ctr">
              <a:noAutofit/>
            </a:bodyPr>
            <a:lstStyle/>
            <a:p>
              <a:endParaRPr lang="en-US" kern="0" dirty="0">
                <a:solidFill>
                  <a:srgbClr val="262726"/>
                </a:solidFill>
                <a:effectLst>
                  <a:outerShdw blurRad="38100" dist="12700" dir="5400000" rotWithShape="0">
                    <a:srgbClr val="000000">
                      <a:alpha val="50000"/>
                    </a:srgbClr>
                  </a:outerShdw>
                </a:effectLst>
                <a:latin typeface="Source Sans Pro"/>
              </a:endParaRPr>
            </a:p>
          </p:txBody>
        </p:sp>
        <p:sp>
          <p:nvSpPr>
            <p:cNvPr id="8200" name="TextBox 8199">
              <a:extLst>
                <a:ext uri="{FF2B5EF4-FFF2-40B4-BE49-F238E27FC236}">
                  <a16:creationId xmlns:a16="http://schemas.microsoft.com/office/drawing/2014/main" id="{82410721-1653-4474-B74E-9180933FCC4C}"/>
                </a:ext>
              </a:extLst>
            </p:cNvPr>
            <p:cNvSpPr txBox="1"/>
            <p:nvPr/>
          </p:nvSpPr>
          <p:spPr>
            <a:xfrm rot="19101443">
              <a:off x="9141904" y="2496680"/>
              <a:ext cx="771111" cy="194392"/>
            </a:xfrm>
            <a:prstGeom prst="rect">
              <a:avLst/>
            </a:prstGeom>
            <a:noFill/>
          </p:spPr>
          <p:txBody>
            <a:bodyPr wrap="none" rtlCol="0">
              <a:spAutoFit/>
            </a:bodyPr>
            <a:lstStyle/>
            <a:p>
              <a:r>
                <a:rPr lang="en-US" sz="800" b="1" dirty="0">
                  <a:solidFill>
                    <a:srgbClr val="4078B7"/>
                  </a:solidFill>
                  <a:latin typeface="Century Gothic" panose="020B0502020202020204" pitchFamily="34" charset="0"/>
                </a:rPr>
                <a:t>Blue Ocean Shift</a:t>
              </a:r>
            </a:p>
          </p:txBody>
        </p:sp>
        <p:sp>
          <p:nvSpPr>
            <p:cNvPr id="77" name="TextBox 76">
              <a:extLst>
                <a:ext uri="{FF2B5EF4-FFF2-40B4-BE49-F238E27FC236}">
                  <a16:creationId xmlns:a16="http://schemas.microsoft.com/office/drawing/2014/main" id="{06842F4C-E2D7-46C8-B40D-18A0FFB57554}"/>
                </a:ext>
              </a:extLst>
            </p:cNvPr>
            <p:cNvSpPr txBox="1"/>
            <p:nvPr/>
          </p:nvSpPr>
          <p:spPr>
            <a:xfrm>
              <a:off x="7291845" y="1682900"/>
              <a:ext cx="407484" cy="215444"/>
            </a:xfrm>
            <a:prstGeom prst="rect">
              <a:avLst/>
            </a:prstGeom>
            <a:noFill/>
          </p:spPr>
          <p:txBody>
            <a:bodyPr wrap="none" rtlCol="0">
              <a:spAutoFit/>
            </a:bodyPr>
            <a:lstStyle/>
            <a:p>
              <a:pPr algn="r"/>
              <a:r>
                <a:rPr lang="en-US" sz="800" dirty="0">
                  <a:solidFill>
                    <a:srgbClr val="969696"/>
                  </a:solidFill>
                  <a:latin typeface="Century Gothic" panose="020B0502020202020204" pitchFamily="34" charset="0"/>
                </a:rPr>
                <a:t>High</a:t>
              </a:r>
            </a:p>
          </p:txBody>
        </p:sp>
        <p:sp>
          <p:nvSpPr>
            <p:cNvPr id="78" name="TextBox 77">
              <a:extLst>
                <a:ext uri="{FF2B5EF4-FFF2-40B4-BE49-F238E27FC236}">
                  <a16:creationId xmlns:a16="http://schemas.microsoft.com/office/drawing/2014/main" id="{34D00BFA-41C8-48C5-8F64-1777C62EF385}"/>
                </a:ext>
              </a:extLst>
            </p:cNvPr>
            <p:cNvSpPr txBox="1"/>
            <p:nvPr/>
          </p:nvSpPr>
          <p:spPr>
            <a:xfrm>
              <a:off x="7314287" y="3882790"/>
              <a:ext cx="385042" cy="215444"/>
            </a:xfrm>
            <a:prstGeom prst="rect">
              <a:avLst/>
            </a:prstGeom>
            <a:noFill/>
          </p:spPr>
          <p:txBody>
            <a:bodyPr wrap="none" rtlCol="0">
              <a:spAutoFit/>
            </a:bodyPr>
            <a:lstStyle/>
            <a:p>
              <a:pPr algn="r"/>
              <a:r>
                <a:rPr lang="en-US" sz="800" dirty="0">
                  <a:solidFill>
                    <a:srgbClr val="969696"/>
                  </a:solidFill>
                  <a:latin typeface="Century Gothic" panose="020B0502020202020204" pitchFamily="34" charset="0"/>
                </a:rPr>
                <a:t>Low</a:t>
              </a:r>
            </a:p>
          </p:txBody>
        </p:sp>
        <p:sp>
          <p:nvSpPr>
            <p:cNvPr id="79" name="TextBox 78">
              <a:extLst>
                <a:ext uri="{FF2B5EF4-FFF2-40B4-BE49-F238E27FC236}">
                  <a16:creationId xmlns:a16="http://schemas.microsoft.com/office/drawing/2014/main" id="{90900A5C-1796-4825-9B7E-CB9FA2C14CC5}"/>
                </a:ext>
              </a:extLst>
            </p:cNvPr>
            <p:cNvSpPr txBox="1"/>
            <p:nvPr/>
          </p:nvSpPr>
          <p:spPr>
            <a:xfrm>
              <a:off x="10343551" y="4186166"/>
              <a:ext cx="407484" cy="215444"/>
            </a:xfrm>
            <a:prstGeom prst="rect">
              <a:avLst/>
            </a:prstGeom>
            <a:noFill/>
          </p:spPr>
          <p:txBody>
            <a:bodyPr wrap="none" rtlCol="0">
              <a:spAutoFit/>
            </a:bodyPr>
            <a:lstStyle/>
            <a:p>
              <a:pPr algn="r"/>
              <a:r>
                <a:rPr lang="en-US" sz="800" dirty="0">
                  <a:solidFill>
                    <a:srgbClr val="969696"/>
                  </a:solidFill>
                  <a:latin typeface="Century Gothic" panose="020B0502020202020204" pitchFamily="34" charset="0"/>
                </a:rPr>
                <a:t>High</a:t>
              </a:r>
            </a:p>
          </p:txBody>
        </p:sp>
        <p:sp>
          <p:nvSpPr>
            <p:cNvPr id="80" name="TextBox 79">
              <a:extLst>
                <a:ext uri="{FF2B5EF4-FFF2-40B4-BE49-F238E27FC236}">
                  <a16:creationId xmlns:a16="http://schemas.microsoft.com/office/drawing/2014/main" id="{F78488B5-D313-4F45-A4A2-8BBB2A722271}"/>
                </a:ext>
              </a:extLst>
            </p:cNvPr>
            <p:cNvSpPr txBox="1"/>
            <p:nvPr/>
          </p:nvSpPr>
          <p:spPr>
            <a:xfrm>
              <a:off x="7699329" y="4186166"/>
              <a:ext cx="385042" cy="215444"/>
            </a:xfrm>
            <a:prstGeom prst="rect">
              <a:avLst/>
            </a:prstGeom>
            <a:noFill/>
          </p:spPr>
          <p:txBody>
            <a:bodyPr wrap="none" rtlCol="0">
              <a:spAutoFit/>
            </a:bodyPr>
            <a:lstStyle/>
            <a:p>
              <a:r>
                <a:rPr lang="en-US" sz="800" dirty="0">
                  <a:solidFill>
                    <a:srgbClr val="969696"/>
                  </a:solidFill>
                  <a:latin typeface="Century Gothic" panose="020B0502020202020204" pitchFamily="34" charset="0"/>
                </a:rPr>
                <a:t>Low</a:t>
              </a:r>
            </a:p>
          </p:txBody>
        </p:sp>
        <p:sp>
          <p:nvSpPr>
            <p:cNvPr id="81" name="TextBox 80">
              <a:extLst>
                <a:ext uri="{FF2B5EF4-FFF2-40B4-BE49-F238E27FC236}">
                  <a16:creationId xmlns:a16="http://schemas.microsoft.com/office/drawing/2014/main" id="{042E74EE-E4DB-41BA-BEF6-816629504DD0}"/>
                </a:ext>
              </a:extLst>
            </p:cNvPr>
            <p:cNvSpPr txBox="1"/>
            <p:nvPr/>
          </p:nvSpPr>
          <p:spPr>
            <a:xfrm>
              <a:off x="8882376" y="4186166"/>
              <a:ext cx="738837" cy="194392"/>
            </a:xfrm>
            <a:prstGeom prst="rect">
              <a:avLst/>
            </a:prstGeom>
            <a:noFill/>
          </p:spPr>
          <p:txBody>
            <a:bodyPr wrap="none" rtlCol="0">
              <a:spAutoFit/>
            </a:bodyPr>
            <a:lstStyle/>
            <a:p>
              <a:pPr algn="ctr"/>
              <a:r>
                <a:rPr lang="en-US" sz="800" b="1" dirty="0">
                  <a:solidFill>
                    <a:schemeClr val="bg2">
                      <a:lumMod val="50000"/>
                    </a:schemeClr>
                  </a:solidFill>
                  <a:latin typeface="Century Gothic" panose="020B0502020202020204" pitchFamily="34" charset="0"/>
                </a:rPr>
                <a:t>RELATIVE VALUE</a:t>
              </a:r>
            </a:p>
          </p:txBody>
        </p:sp>
        <p:sp>
          <p:nvSpPr>
            <p:cNvPr id="82" name="TextBox 81">
              <a:extLst>
                <a:ext uri="{FF2B5EF4-FFF2-40B4-BE49-F238E27FC236}">
                  <a16:creationId xmlns:a16="http://schemas.microsoft.com/office/drawing/2014/main" id="{BCDF323D-4F2C-4B9B-B5C4-5468B393A997}"/>
                </a:ext>
              </a:extLst>
            </p:cNvPr>
            <p:cNvSpPr txBox="1"/>
            <p:nvPr/>
          </p:nvSpPr>
          <p:spPr>
            <a:xfrm rot="16200000">
              <a:off x="7170583" y="2804733"/>
              <a:ext cx="745168" cy="166834"/>
            </a:xfrm>
            <a:prstGeom prst="rect">
              <a:avLst/>
            </a:prstGeom>
            <a:noFill/>
          </p:spPr>
          <p:txBody>
            <a:bodyPr wrap="none" rtlCol="0">
              <a:spAutoFit/>
            </a:bodyPr>
            <a:lstStyle/>
            <a:p>
              <a:pPr algn="ctr"/>
              <a:r>
                <a:rPr lang="en-US" sz="800" b="1" dirty="0">
                  <a:solidFill>
                    <a:schemeClr val="bg2">
                      <a:lumMod val="50000"/>
                    </a:schemeClr>
                  </a:solidFill>
                  <a:latin typeface="Century Gothic" panose="020B0502020202020204" pitchFamily="34" charset="0"/>
                </a:rPr>
                <a:t>BUYER VALUE</a:t>
              </a:r>
            </a:p>
          </p:txBody>
        </p:sp>
      </p:grpSp>
      <p:sp>
        <p:nvSpPr>
          <p:cNvPr id="8204" name="TextBox 8203">
            <a:extLst>
              <a:ext uri="{FF2B5EF4-FFF2-40B4-BE49-F238E27FC236}">
                <a16:creationId xmlns:a16="http://schemas.microsoft.com/office/drawing/2014/main" id="{69942B9E-DD96-487A-B146-FB9342AF9219}"/>
              </a:ext>
            </a:extLst>
          </p:cNvPr>
          <p:cNvSpPr txBox="1"/>
          <p:nvPr/>
        </p:nvSpPr>
        <p:spPr>
          <a:xfrm>
            <a:off x="420035" y="4537526"/>
            <a:ext cx="5705408" cy="477054"/>
          </a:xfrm>
          <a:prstGeom prst="rect">
            <a:avLst/>
          </a:prstGeom>
          <a:noFill/>
        </p:spPr>
        <p:txBody>
          <a:bodyPr wrap="none" rtlCol="0">
            <a:spAutoFit/>
          </a:bodyPr>
          <a:lstStyle/>
          <a:p>
            <a:pPr algn="ctr"/>
            <a:r>
              <a:rPr lang="en-US" b="1" dirty="0">
                <a:latin typeface="Century Gothic" panose="020B0502020202020204" pitchFamily="34" charset="0"/>
              </a:rPr>
              <a:t>PORTER’S COMPETITIVE ADVANTAGE</a:t>
            </a:r>
          </a:p>
        </p:txBody>
      </p:sp>
      <p:sp>
        <p:nvSpPr>
          <p:cNvPr id="85" name="TextBox 84">
            <a:extLst>
              <a:ext uri="{FF2B5EF4-FFF2-40B4-BE49-F238E27FC236}">
                <a16:creationId xmlns:a16="http://schemas.microsoft.com/office/drawing/2014/main" id="{F669FBBA-7259-44E9-B66A-087F3A072F0D}"/>
              </a:ext>
            </a:extLst>
          </p:cNvPr>
          <p:cNvSpPr txBox="1"/>
          <p:nvPr/>
        </p:nvSpPr>
        <p:spPr>
          <a:xfrm>
            <a:off x="7848703" y="4537526"/>
            <a:ext cx="2728632" cy="369332"/>
          </a:xfrm>
          <a:prstGeom prst="rect">
            <a:avLst/>
          </a:prstGeom>
          <a:noFill/>
        </p:spPr>
        <p:txBody>
          <a:bodyPr wrap="none" rtlCol="0">
            <a:spAutoFit/>
          </a:bodyPr>
          <a:lstStyle/>
          <a:p>
            <a:pPr algn="ctr"/>
            <a:r>
              <a:rPr lang="en-US" b="1" dirty="0">
                <a:latin typeface="Century Gothic" panose="020B0502020202020204" pitchFamily="34" charset="0"/>
              </a:rPr>
              <a:t>BLUE OCEAN STRATEGY</a:t>
            </a:r>
          </a:p>
        </p:txBody>
      </p:sp>
      <p:sp>
        <p:nvSpPr>
          <p:cNvPr id="86" name="TextBox 85">
            <a:extLst>
              <a:ext uri="{FF2B5EF4-FFF2-40B4-BE49-F238E27FC236}">
                <a16:creationId xmlns:a16="http://schemas.microsoft.com/office/drawing/2014/main" id="{FBCD6D87-55E7-4018-8644-EA98791115CB}"/>
              </a:ext>
            </a:extLst>
          </p:cNvPr>
          <p:cNvSpPr txBox="1"/>
          <p:nvPr/>
        </p:nvSpPr>
        <p:spPr>
          <a:xfrm>
            <a:off x="991800" y="5294431"/>
            <a:ext cx="4561877" cy="912622"/>
          </a:xfrm>
          <a:prstGeom prst="rect">
            <a:avLst/>
          </a:prstGeom>
          <a:noFill/>
        </p:spPr>
        <p:txBody>
          <a:bodyPr wrap="square" rtlCol="0">
            <a:spAutoFit/>
          </a:bodyPr>
          <a:lstStyle/>
          <a:p>
            <a:pPr algn="ctr">
              <a:lnSpc>
                <a:spcPts val="1600"/>
              </a:lnSpc>
            </a:pPr>
            <a:r>
              <a:rPr lang="en-US" sz="1000" dirty="0">
                <a:solidFill>
                  <a:schemeClr val="bg2">
                    <a:lumMod val="50000"/>
                  </a:schemeClr>
                </a:solidFill>
                <a:latin typeface="Century Gothic" panose="020B0502020202020204" pitchFamily="34" charset="0"/>
              </a:rPr>
              <a:t>Competitive advantage within an industry can be reached by pursuing either “differentiation” or “cost leadership”, and is created through aggressive marketing. Innovative design, or product/service quality. The focus is on existing market and/or industry.</a:t>
            </a:r>
          </a:p>
        </p:txBody>
      </p:sp>
      <p:sp>
        <p:nvSpPr>
          <p:cNvPr id="87" name="TextBox 86">
            <a:extLst>
              <a:ext uri="{FF2B5EF4-FFF2-40B4-BE49-F238E27FC236}">
                <a16:creationId xmlns:a16="http://schemas.microsoft.com/office/drawing/2014/main" id="{8C96D28E-238A-4F8C-99B8-A7C6F1FFC19B}"/>
              </a:ext>
            </a:extLst>
          </p:cNvPr>
          <p:cNvSpPr txBox="1"/>
          <p:nvPr/>
        </p:nvSpPr>
        <p:spPr>
          <a:xfrm>
            <a:off x="7084339" y="5305652"/>
            <a:ext cx="4324355" cy="890180"/>
          </a:xfrm>
          <a:prstGeom prst="rect">
            <a:avLst/>
          </a:prstGeom>
          <a:noFill/>
        </p:spPr>
        <p:txBody>
          <a:bodyPr wrap="square" rtlCol="0">
            <a:spAutoFit/>
          </a:bodyPr>
          <a:lstStyle/>
          <a:p>
            <a:pPr algn="ctr">
              <a:lnSpc>
                <a:spcPts val="1600"/>
              </a:lnSpc>
            </a:pPr>
            <a:r>
              <a:rPr lang="en-US" sz="1000" dirty="0">
                <a:solidFill>
                  <a:schemeClr val="bg2">
                    <a:lumMod val="50000"/>
                  </a:schemeClr>
                </a:solidFill>
                <a:latin typeface="Century Gothic" panose="020B0502020202020204" pitchFamily="34" charset="0"/>
              </a:rPr>
              <a:t>Blue ocean strategy turns strategic management on its head by replacing “competitive advantage” with “value innovation” as the primary goal. Firms must create consumer demand and exploit untapped markets. The Focus is on creating new markets.</a:t>
            </a:r>
          </a:p>
        </p:txBody>
      </p:sp>
      <p:cxnSp>
        <p:nvCxnSpPr>
          <p:cNvPr id="88" name="Straight Connector 87">
            <a:extLst>
              <a:ext uri="{FF2B5EF4-FFF2-40B4-BE49-F238E27FC236}">
                <a16:creationId xmlns:a16="http://schemas.microsoft.com/office/drawing/2014/main" id="{73442AE3-CED6-46C5-AC17-40828D5758C2}"/>
              </a:ext>
            </a:extLst>
          </p:cNvPr>
          <p:cNvCxnSpPr>
            <a:cxnSpLocks/>
          </p:cNvCxnSpPr>
          <p:nvPr/>
        </p:nvCxnSpPr>
        <p:spPr>
          <a:xfrm>
            <a:off x="3114702" y="5044734"/>
            <a:ext cx="365760" cy="0"/>
          </a:xfrm>
          <a:prstGeom prst="line">
            <a:avLst/>
          </a:prstGeom>
          <a:ln w="19050" cap="rnd">
            <a:gradFill>
              <a:gsLst>
                <a:gs pos="0">
                  <a:srgbClr val="5CECF4"/>
                </a:gs>
                <a:gs pos="99000">
                  <a:srgbClr val="4078B7"/>
                </a:gs>
              </a:gsLst>
              <a:lin ang="0" scaled="0"/>
            </a:gra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D480ED25-82A8-4946-928D-8E3185D8282C}"/>
              </a:ext>
            </a:extLst>
          </p:cNvPr>
          <p:cNvCxnSpPr>
            <a:cxnSpLocks/>
          </p:cNvCxnSpPr>
          <p:nvPr/>
        </p:nvCxnSpPr>
        <p:spPr>
          <a:xfrm>
            <a:off x="9054983" y="5044735"/>
            <a:ext cx="365760" cy="0"/>
          </a:xfrm>
          <a:prstGeom prst="line">
            <a:avLst/>
          </a:prstGeom>
          <a:ln w="19050" cap="rnd">
            <a:gradFill>
              <a:gsLst>
                <a:gs pos="0">
                  <a:srgbClr val="5CECF4"/>
                </a:gs>
                <a:gs pos="99000">
                  <a:srgbClr val="4078B7"/>
                </a:gs>
              </a:gsLst>
              <a:lin ang="0" scaled="0"/>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8865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38290288-37BF-4AB2-B50D-C902D02C2BAF}"/>
              </a:ext>
            </a:extLst>
          </p:cNvPr>
          <p:cNvSpPr/>
          <p:nvPr/>
        </p:nvSpPr>
        <p:spPr>
          <a:xfrm>
            <a:off x="2042308" y="2176218"/>
            <a:ext cx="9194258" cy="3922044"/>
          </a:xfrm>
          <a:prstGeom prst="rect">
            <a:avLst/>
          </a:prstGeom>
          <a:gradFill>
            <a:gsLst>
              <a:gs pos="0">
                <a:srgbClr val="5CECF4">
                  <a:alpha val="10000"/>
                </a:srgbClr>
              </a:gs>
              <a:gs pos="100000">
                <a:srgbClr val="4078B7">
                  <a:alpha val="17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DB45BBEB-7197-4764-B206-216ABE65B01F}"/>
              </a:ext>
            </a:extLst>
          </p:cNvPr>
          <p:cNvCxnSpPr>
            <a:cxnSpLocks/>
          </p:cNvCxnSpPr>
          <p:nvPr/>
        </p:nvCxnSpPr>
        <p:spPr>
          <a:xfrm>
            <a:off x="965200" y="5524169"/>
            <a:ext cx="10278533" cy="0"/>
          </a:xfrm>
          <a:prstGeom prst="line">
            <a:avLst/>
          </a:prstGeom>
          <a:ln cap="rnd">
            <a:solidFill>
              <a:srgbClr val="969696">
                <a:alpha val="50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F5C56600-7651-42A0-832A-82DD49CEBDA5}"/>
              </a:ext>
            </a:extLst>
          </p:cNvPr>
          <p:cNvCxnSpPr>
            <a:cxnSpLocks/>
          </p:cNvCxnSpPr>
          <p:nvPr/>
        </p:nvCxnSpPr>
        <p:spPr>
          <a:xfrm flipV="1">
            <a:off x="965200" y="5524170"/>
            <a:ext cx="0" cy="548640"/>
          </a:xfrm>
          <a:prstGeom prst="line">
            <a:avLst/>
          </a:prstGeom>
          <a:ln cap="rnd">
            <a:solidFill>
              <a:srgbClr val="969696">
                <a:alpha val="50000"/>
              </a:srgbClr>
            </a:solidFill>
            <a:prstDash val="dash"/>
            <a:headEnd type="none"/>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914F10A8-A61A-405D-BB39-635BEC82EDAF}"/>
              </a:ext>
            </a:extLst>
          </p:cNvPr>
          <p:cNvCxnSpPr>
            <a:cxnSpLocks/>
          </p:cNvCxnSpPr>
          <p:nvPr/>
        </p:nvCxnSpPr>
        <p:spPr>
          <a:xfrm>
            <a:off x="965200" y="2176218"/>
            <a:ext cx="10278533" cy="0"/>
          </a:xfrm>
          <a:prstGeom prst="line">
            <a:avLst/>
          </a:prstGeom>
          <a:ln cap="rnd">
            <a:solidFill>
              <a:srgbClr val="969696">
                <a:alpha val="50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125C566A-0F4F-43CB-A40A-0199BDF501DE}"/>
              </a:ext>
            </a:extLst>
          </p:cNvPr>
          <p:cNvCxnSpPr>
            <a:cxnSpLocks/>
          </p:cNvCxnSpPr>
          <p:nvPr/>
        </p:nvCxnSpPr>
        <p:spPr>
          <a:xfrm flipV="1">
            <a:off x="965200" y="2176219"/>
            <a:ext cx="0" cy="548640"/>
          </a:xfrm>
          <a:prstGeom prst="line">
            <a:avLst/>
          </a:prstGeom>
          <a:ln cap="rnd">
            <a:solidFill>
              <a:srgbClr val="969696">
                <a:alpha val="50000"/>
              </a:srgbClr>
            </a:solidFill>
            <a:prstDash val="dash"/>
            <a:headEnd type="none"/>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72D615D0-1944-41DB-A634-4F8AB200BA51}"/>
              </a:ext>
            </a:extLst>
          </p:cNvPr>
          <p:cNvCxnSpPr>
            <a:cxnSpLocks/>
          </p:cNvCxnSpPr>
          <p:nvPr/>
        </p:nvCxnSpPr>
        <p:spPr>
          <a:xfrm>
            <a:off x="965200" y="2845808"/>
            <a:ext cx="10278533" cy="0"/>
          </a:xfrm>
          <a:prstGeom prst="line">
            <a:avLst/>
          </a:prstGeom>
          <a:ln cap="rnd">
            <a:solidFill>
              <a:srgbClr val="969696">
                <a:alpha val="50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32153F80-8106-479D-A6E5-220C378C5D01}"/>
              </a:ext>
            </a:extLst>
          </p:cNvPr>
          <p:cNvCxnSpPr>
            <a:cxnSpLocks/>
          </p:cNvCxnSpPr>
          <p:nvPr/>
        </p:nvCxnSpPr>
        <p:spPr>
          <a:xfrm flipV="1">
            <a:off x="965200" y="2845810"/>
            <a:ext cx="0" cy="548640"/>
          </a:xfrm>
          <a:prstGeom prst="line">
            <a:avLst/>
          </a:prstGeom>
          <a:ln cap="rnd">
            <a:solidFill>
              <a:srgbClr val="969696">
                <a:alpha val="50000"/>
              </a:srgbClr>
            </a:solidFill>
            <a:prstDash val="dash"/>
            <a:headEnd type="none"/>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28D190B9-0D35-44D4-92F1-F15AAACAF230}"/>
              </a:ext>
            </a:extLst>
          </p:cNvPr>
          <p:cNvCxnSpPr>
            <a:cxnSpLocks/>
          </p:cNvCxnSpPr>
          <p:nvPr/>
        </p:nvCxnSpPr>
        <p:spPr>
          <a:xfrm>
            <a:off x="965200" y="3515399"/>
            <a:ext cx="10278533" cy="0"/>
          </a:xfrm>
          <a:prstGeom prst="line">
            <a:avLst/>
          </a:prstGeom>
          <a:ln cap="rnd">
            <a:solidFill>
              <a:srgbClr val="969696">
                <a:alpha val="50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CFF66EC0-6847-4776-B982-D75AB8FF3DA7}"/>
              </a:ext>
            </a:extLst>
          </p:cNvPr>
          <p:cNvCxnSpPr>
            <a:cxnSpLocks/>
          </p:cNvCxnSpPr>
          <p:nvPr/>
        </p:nvCxnSpPr>
        <p:spPr>
          <a:xfrm flipV="1">
            <a:off x="965200" y="3515400"/>
            <a:ext cx="0" cy="548640"/>
          </a:xfrm>
          <a:prstGeom prst="line">
            <a:avLst/>
          </a:prstGeom>
          <a:ln cap="rnd">
            <a:solidFill>
              <a:srgbClr val="969696">
                <a:alpha val="50000"/>
              </a:srgbClr>
            </a:solidFill>
            <a:prstDash val="dash"/>
            <a:headEnd type="none"/>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E40D063B-8C2E-4E94-AA71-61B6B4C45D34}"/>
              </a:ext>
            </a:extLst>
          </p:cNvPr>
          <p:cNvCxnSpPr>
            <a:cxnSpLocks/>
          </p:cNvCxnSpPr>
          <p:nvPr/>
        </p:nvCxnSpPr>
        <p:spPr>
          <a:xfrm>
            <a:off x="965200" y="4184989"/>
            <a:ext cx="10278533" cy="0"/>
          </a:xfrm>
          <a:prstGeom prst="line">
            <a:avLst/>
          </a:prstGeom>
          <a:ln cap="rnd">
            <a:solidFill>
              <a:srgbClr val="969696">
                <a:alpha val="50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0F8013D5-8645-48DB-94F1-EDFA53FFA711}"/>
              </a:ext>
            </a:extLst>
          </p:cNvPr>
          <p:cNvCxnSpPr>
            <a:cxnSpLocks/>
          </p:cNvCxnSpPr>
          <p:nvPr/>
        </p:nvCxnSpPr>
        <p:spPr>
          <a:xfrm flipV="1">
            <a:off x="965200" y="4184990"/>
            <a:ext cx="0" cy="548640"/>
          </a:xfrm>
          <a:prstGeom prst="line">
            <a:avLst/>
          </a:prstGeom>
          <a:ln cap="rnd">
            <a:solidFill>
              <a:srgbClr val="969696">
                <a:alpha val="50000"/>
              </a:srgbClr>
            </a:solidFill>
            <a:prstDash val="dash"/>
            <a:headEnd type="none"/>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93E20468-8B4C-4ABA-A6A6-E2199BB30DE1}"/>
              </a:ext>
            </a:extLst>
          </p:cNvPr>
          <p:cNvCxnSpPr>
            <a:cxnSpLocks/>
          </p:cNvCxnSpPr>
          <p:nvPr/>
        </p:nvCxnSpPr>
        <p:spPr>
          <a:xfrm>
            <a:off x="965200" y="4854580"/>
            <a:ext cx="10278533" cy="0"/>
          </a:xfrm>
          <a:prstGeom prst="line">
            <a:avLst/>
          </a:prstGeom>
          <a:ln cap="rnd">
            <a:solidFill>
              <a:srgbClr val="969696">
                <a:alpha val="50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B062E24B-7A91-4DA5-9C9F-7A0870C02F7D}"/>
              </a:ext>
            </a:extLst>
          </p:cNvPr>
          <p:cNvCxnSpPr>
            <a:cxnSpLocks/>
          </p:cNvCxnSpPr>
          <p:nvPr/>
        </p:nvCxnSpPr>
        <p:spPr>
          <a:xfrm flipV="1">
            <a:off x="965200" y="4854581"/>
            <a:ext cx="0" cy="548640"/>
          </a:xfrm>
          <a:prstGeom prst="line">
            <a:avLst/>
          </a:prstGeom>
          <a:ln cap="rnd">
            <a:solidFill>
              <a:srgbClr val="969696">
                <a:alpha val="50000"/>
              </a:srgbClr>
            </a:solidFill>
            <a:prstDash val="dash"/>
            <a:headEnd type="non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B62A153-C176-4A0D-A606-3BEDDE969834}"/>
              </a:ext>
            </a:extLst>
          </p:cNvPr>
          <p:cNvSpPr txBox="1"/>
          <p:nvPr/>
        </p:nvSpPr>
        <p:spPr>
          <a:xfrm>
            <a:off x="2339563" y="1695706"/>
            <a:ext cx="827471" cy="246221"/>
          </a:xfrm>
          <a:prstGeom prst="rect">
            <a:avLst/>
          </a:prstGeom>
          <a:noFill/>
        </p:spPr>
        <p:txBody>
          <a:bodyPr wrap="none" rtlCol="0">
            <a:spAutoFit/>
          </a:bodyPr>
          <a:lstStyle/>
          <a:p>
            <a:pPr algn="ctr"/>
            <a:r>
              <a:rPr lang="en-US" sz="1000" b="1" dirty="0">
                <a:solidFill>
                  <a:srgbClr val="09A8C6"/>
                </a:solidFill>
                <a:latin typeface="Century Gothic" panose="020B0502020202020204" pitchFamily="34" charset="0"/>
              </a:rPr>
              <a:t>PURCHASE</a:t>
            </a:r>
          </a:p>
        </p:txBody>
      </p:sp>
      <p:sp>
        <p:nvSpPr>
          <p:cNvPr id="18" name="TextBox 17">
            <a:extLst>
              <a:ext uri="{FF2B5EF4-FFF2-40B4-BE49-F238E27FC236}">
                <a16:creationId xmlns:a16="http://schemas.microsoft.com/office/drawing/2014/main" id="{A1CA487A-2BCE-4A11-8ADB-8C383E7097C3}"/>
              </a:ext>
            </a:extLst>
          </p:cNvPr>
          <p:cNvSpPr txBox="1"/>
          <p:nvPr/>
        </p:nvSpPr>
        <p:spPr>
          <a:xfrm>
            <a:off x="3937133" y="1695706"/>
            <a:ext cx="744114" cy="246221"/>
          </a:xfrm>
          <a:prstGeom prst="rect">
            <a:avLst/>
          </a:prstGeom>
          <a:noFill/>
        </p:spPr>
        <p:txBody>
          <a:bodyPr wrap="none" rtlCol="0">
            <a:spAutoFit/>
          </a:bodyPr>
          <a:lstStyle/>
          <a:p>
            <a:pPr algn="ctr"/>
            <a:r>
              <a:rPr lang="en-US" sz="1000" b="1" dirty="0">
                <a:solidFill>
                  <a:srgbClr val="09A8C6"/>
                </a:solidFill>
                <a:latin typeface="Century Gothic" panose="020B0502020202020204" pitchFamily="34" charset="0"/>
              </a:rPr>
              <a:t>DELIVERY</a:t>
            </a:r>
          </a:p>
        </p:txBody>
      </p:sp>
      <p:sp>
        <p:nvSpPr>
          <p:cNvPr id="26" name="TextBox 25">
            <a:extLst>
              <a:ext uri="{FF2B5EF4-FFF2-40B4-BE49-F238E27FC236}">
                <a16:creationId xmlns:a16="http://schemas.microsoft.com/office/drawing/2014/main" id="{C27E04B5-D62D-4879-A02F-12189985485C}"/>
              </a:ext>
            </a:extLst>
          </p:cNvPr>
          <p:cNvSpPr txBox="1"/>
          <p:nvPr/>
        </p:nvSpPr>
        <p:spPr>
          <a:xfrm>
            <a:off x="6920669" y="1695706"/>
            <a:ext cx="1000595" cy="246221"/>
          </a:xfrm>
          <a:prstGeom prst="rect">
            <a:avLst/>
          </a:prstGeom>
          <a:noFill/>
        </p:spPr>
        <p:txBody>
          <a:bodyPr wrap="none" rtlCol="0">
            <a:spAutoFit/>
          </a:bodyPr>
          <a:lstStyle/>
          <a:p>
            <a:pPr algn="ctr"/>
            <a:r>
              <a:rPr lang="en-US" sz="1000" b="1" dirty="0">
                <a:solidFill>
                  <a:srgbClr val="09A8C6"/>
                </a:solidFill>
                <a:latin typeface="Century Gothic" panose="020B0502020202020204" pitchFamily="34" charset="0"/>
              </a:rPr>
              <a:t>SUPPLEMENTS</a:t>
            </a:r>
          </a:p>
        </p:txBody>
      </p:sp>
      <p:sp>
        <p:nvSpPr>
          <p:cNvPr id="42" name="TextBox 41">
            <a:extLst>
              <a:ext uri="{FF2B5EF4-FFF2-40B4-BE49-F238E27FC236}">
                <a16:creationId xmlns:a16="http://schemas.microsoft.com/office/drawing/2014/main" id="{78A1122B-ACBD-436E-8A1A-FC8EB5656B64}"/>
              </a:ext>
            </a:extLst>
          </p:cNvPr>
          <p:cNvSpPr txBox="1"/>
          <p:nvPr/>
        </p:nvSpPr>
        <p:spPr>
          <a:xfrm>
            <a:off x="5664539" y="1695706"/>
            <a:ext cx="401072" cy="246221"/>
          </a:xfrm>
          <a:prstGeom prst="rect">
            <a:avLst/>
          </a:prstGeom>
          <a:noFill/>
        </p:spPr>
        <p:txBody>
          <a:bodyPr wrap="none" rtlCol="0">
            <a:spAutoFit/>
          </a:bodyPr>
          <a:lstStyle/>
          <a:p>
            <a:pPr algn="ctr"/>
            <a:r>
              <a:rPr lang="en-US" sz="1000" b="1" dirty="0">
                <a:solidFill>
                  <a:srgbClr val="09A8C6"/>
                </a:solidFill>
                <a:latin typeface="Century Gothic" panose="020B0502020202020204" pitchFamily="34" charset="0"/>
              </a:rPr>
              <a:t>USE</a:t>
            </a:r>
          </a:p>
        </p:txBody>
      </p:sp>
      <p:sp>
        <p:nvSpPr>
          <p:cNvPr id="50" name="TextBox 49">
            <a:extLst>
              <a:ext uri="{FF2B5EF4-FFF2-40B4-BE49-F238E27FC236}">
                <a16:creationId xmlns:a16="http://schemas.microsoft.com/office/drawing/2014/main" id="{7ECD841E-F9A8-446C-AFF3-E7290DB47901}"/>
              </a:ext>
            </a:extLst>
          </p:cNvPr>
          <p:cNvSpPr txBox="1"/>
          <p:nvPr/>
        </p:nvSpPr>
        <p:spPr>
          <a:xfrm>
            <a:off x="8428469" y="1695706"/>
            <a:ext cx="1096775" cy="246221"/>
          </a:xfrm>
          <a:prstGeom prst="rect">
            <a:avLst/>
          </a:prstGeom>
          <a:noFill/>
        </p:spPr>
        <p:txBody>
          <a:bodyPr wrap="none" rtlCol="0">
            <a:spAutoFit/>
          </a:bodyPr>
          <a:lstStyle/>
          <a:p>
            <a:pPr algn="ctr"/>
            <a:r>
              <a:rPr lang="en-US" sz="1000" b="1" dirty="0">
                <a:solidFill>
                  <a:srgbClr val="09A8C6"/>
                </a:solidFill>
                <a:latin typeface="Century Gothic" panose="020B0502020202020204" pitchFamily="34" charset="0"/>
              </a:rPr>
              <a:t>MAINTENANCE</a:t>
            </a:r>
          </a:p>
        </p:txBody>
      </p:sp>
      <p:grpSp>
        <p:nvGrpSpPr>
          <p:cNvPr id="9" name="Group 8">
            <a:extLst>
              <a:ext uri="{FF2B5EF4-FFF2-40B4-BE49-F238E27FC236}">
                <a16:creationId xmlns:a16="http://schemas.microsoft.com/office/drawing/2014/main" id="{1EC5625B-0B53-43CB-9F78-1480D8ED1DA8}"/>
              </a:ext>
            </a:extLst>
          </p:cNvPr>
          <p:cNvGrpSpPr/>
          <p:nvPr/>
        </p:nvGrpSpPr>
        <p:grpSpPr>
          <a:xfrm>
            <a:off x="2049474" y="1820609"/>
            <a:ext cx="1407644" cy="4277655"/>
            <a:chOff x="4358355" y="2085174"/>
            <a:chExt cx="965675" cy="3580688"/>
          </a:xfrm>
        </p:grpSpPr>
        <p:cxnSp>
          <p:nvCxnSpPr>
            <p:cNvPr id="5" name="Straight Connector 4">
              <a:extLst>
                <a:ext uri="{FF2B5EF4-FFF2-40B4-BE49-F238E27FC236}">
                  <a16:creationId xmlns:a16="http://schemas.microsoft.com/office/drawing/2014/main" id="{62BAC10C-9455-416E-90CC-9388832A8188}"/>
                </a:ext>
              </a:extLst>
            </p:cNvPr>
            <p:cNvCxnSpPr/>
            <p:nvPr/>
          </p:nvCxnSpPr>
          <p:spPr>
            <a:xfrm>
              <a:off x="4358355" y="2085174"/>
              <a:ext cx="0" cy="3580688"/>
            </a:xfrm>
            <a:prstGeom prst="line">
              <a:avLst/>
            </a:prstGeom>
            <a:noFill/>
            <a:ln w="19050" cap="rnd">
              <a:gradFill>
                <a:gsLst>
                  <a:gs pos="0">
                    <a:srgbClr val="5CECF4"/>
                  </a:gs>
                  <a:gs pos="100000">
                    <a:srgbClr val="4078B7"/>
                  </a:gs>
                </a:gsLst>
                <a:lin ang="5400000" scaled="1"/>
              </a:gradFill>
              <a:miter lim="400000"/>
            </a:ln>
          </p:spPr>
        </p:cxnSp>
        <p:cxnSp>
          <p:nvCxnSpPr>
            <p:cNvPr id="7" name="Straight Connector 6">
              <a:extLst>
                <a:ext uri="{FF2B5EF4-FFF2-40B4-BE49-F238E27FC236}">
                  <a16:creationId xmlns:a16="http://schemas.microsoft.com/office/drawing/2014/main" id="{9151C094-AC50-4D84-B917-6DB4981DAFEC}"/>
                </a:ext>
              </a:extLst>
            </p:cNvPr>
            <p:cNvCxnSpPr/>
            <p:nvPr/>
          </p:nvCxnSpPr>
          <p:spPr>
            <a:xfrm>
              <a:off x="5324030" y="2085174"/>
              <a:ext cx="0" cy="3580688"/>
            </a:xfrm>
            <a:prstGeom prst="line">
              <a:avLst/>
            </a:prstGeom>
            <a:noFill/>
            <a:ln w="19050" cap="rnd">
              <a:gradFill>
                <a:gsLst>
                  <a:gs pos="0">
                    <a:srgbClr val="5CECF4"/>
                  </a:gs>
                  <a:gs pos="100000">
                    <a:srgbClr val="4078B7"/>
                  </a:gs>
                </a:gsLst>
                <a:lin ang="5400000" scaled="1"/>
              </a:gradFill>
              <a:miter lim="400000"/>
            </a:ln>
          </p:spPr>
        </p:cxnSp>
        <p:cxnSp>
          <p:nvCxnSpPr>
            <p:cNvPr id="8" name="Straight Connector 7">
              <a:extLst>
                <a:ext uri="{FF2B5EF4-FFF2-40B4-BE49-F238E27FC236}">
                  <a16:creationId xmlns:a16="http://schemas.microsoft.com/office/drawing/2014/main" id="{563F2DE0-CF48-43F1-A91B-B877062B2123}"/>
                </a:ext>
              </a:extLst>
            </p:cNvPr>
            <p:cNvCxnSpPr>
              <a:cxnSpLocks/>
            </p:cNvCxnSpPr>
            <p:nvPr/>
          </p:nvCxnSpPr>
          <p:spPr>
            <a:xfrm>
              <a:off x="4358355" y="5665862"/>
              <a:ext cx="965675" cy="0"/>
            </a:xfrm>
            <a:prstGeom prst="line">
              <a:avLst/>
            </a:prstGeom>
            <a:noFill/>
            <a:ln w="19050" cap="rnd">
              <a:solidFill>
                <a:srgbClr val="4078B7"/>
              </a:solidFill>
              <a:miter lim="400000"/>
            </a:ln>
          </p:spPr>
        </p:cxnSp>
        <p:cxnSp>
          <p:nvCxnSpPr>
            <p:cNvPr id="11" name="Straight Connector 10">
              <a:extLst>
                <a:ext uri="{FF2B5EF4-FFF2-40B4-BE49-F238E27FC236}">
                  <a16:creationId xmlns:a16="http://schemas.microsoft.com/office/drawing/2014/main" id="{82D5C45E-7719-4C28-B887-F78BED5BF93D}"/>
                </a:ext>
              </a:extLst>
            </p:cNvPr>
            <p:cNvCxnSpPr>
              <a:cxnSpLocks/>
            </p:cNvCxnSpPr>
            <p:nvPr/>
          </p:nvCxnSpPr>
          <p:spPr>
            <a:xfrm>
              <a:off x="4358355" y="2085174"/>
              <a:ext cx="152885" cy="0"/>
            </a:xfrm>
            <a:prstGeom prst="line">
              <a:avLst/>
            </a:prstGeom>
            <a:noFill/>
            <a:ln w="19050" cap="rnd">
              <a:solidFill>
                <a:srgbClr val="5CECF4"/>
              </a:solidFill>
              <a:miter lim="400000"/>
              <a:tailEnd type="arrow"/>
            </a:ln>
          </p:spPr>
        </p:cxnSp>
        <p:cxnSp>
          <p:nvCxnSpPr>
            <p:cNvPr id="13" name="Straight Connector 12">
              <a:extLst>
                <a:ext uri="{FF2B5EF4-FFF2-40B4-BE49-F238E27FC236}">
                  <a16:creationId xmlns:a16="http://schemas.microsoft.com/office/drawing/2014/main" id="{F3A1CC2E-BEEF-45F8-B59E-50C2196180A0}"/>
                </a:ext>
              </a:extLst>
            </p:cNvPr>
            <p:cNvCxnSpPr>
              <a:cxnSpLocks/>
            </p:cNvCxnSpPr>
            <p:nvPr/>
          </p:nvCxnSpPr>
          <p:spPr>
            <a:xfrm flipH="1">
              <a:off x="5171145" y="2085174"/>
              <a:ext cx="152885" cy="0"/>
            </a:xfrm>
            <a:prstGeom prst="line">
              <a:avLst/>
            </a:prstGeom>
            <a:noFill/>
            <a:ln w="19050" cap="rnd">
              <a:solidFill>
                <a:srgbClr val="5CECF4"/>
              </a:solidFill>
              <a:miter lim="400000"/>
              <a:tailEnd type="arrow"/>
            </a:ln>
          </p:spPr>
        </p:cxnSp>
      </p:grpSp>
      <p:grpSp>
        <p:nvGrpSpPr>
          <p:cNvPr id="17" name="Group 16">
            <a:extLst>
              <a:ext uri="{FF2B5EF4-FFF2-40B4-BE49-F238E27FC236}">
                <a16:creationId xmlns:a16="http://schemas.microsoft.com/office/drawing/2014/main" id="{465B4B4E-2447-4AB4-B72F-E6C61E00A336}"/>
              </a:ext>
            </a:extLst>
          </p:cNvPr>
          <p:cNvGrpSpPr/>
          <p:nvPr/>
        </p:nvGrpSpPr>
        <p:grpSpPr>
          <a:xfrm>
            <a:off x="3605363" y="1820609"/>
            <a:ext cx="1407644" cy="4277655"/>
            <a:chOff x="4358355" y="2085174"/>
            <a:chExt cx="965675" cy="3580688"/>
          </a:xfrm>
        </p:grpSpPr>
        <p:cxnSp>
          <p:nvCxnSpPr>
            <p:cNvPr id="19" name="Straight Connector 18">
              <a:extLst>
                <a:ext uri="{FF2B5EF4-FFF2-40B4-BE49-F238E27FC236}">
                  <a16:creationId xmlns:a16="http://schemas.microsoft.com/office/drawing/2014/main" id="{F0ABBD80-FD92-4AF9-9924-5A173513B4D9}"/>
                </a:ext>
              </a:extLst>
            </p:cNvPr>
            <p:cNvCxnSpPr/>
            <p:nvPr/>
          </p:nvCxnSpPr>
          <p:spPr>
            <a:xfrm>
              <a:off x="4358355" y="2085174"/>
              <a:ext cx="0" cy="3580688"/>
            </a:xfrm>
            <a:prstGeom prst="line">
              <a:avLst/>
            </a:prstGeom>
            <a:noFill/>
            <a:ln w="19050" cap="rnd">
              <a:gradFill>
                <a:gsLst>
                  <a:gs pos="0">
                    <a:srgbClr val="5CECF4"/>
                  </a:gs>
                  <a:gs pos="100000">
                    <a:srgbClr val="4078B7"/>
                  </a:gs>
                </a:gsLst>
                <a:lin ang="5400000" scaled="1"/>
              </a:gradFill>
              <a:miter lim="400000"/>
            </a:ln>
          </p:spPr>
        </p:cxnSp>
        <p:cxnSp>
          <p:nvCxnSpPr>
            <p:cNvPr id="20" name="Straight Connector 19">
              <a:extLst>
                <a:ext uri="{FF2B5EF4-FFF2-40B4-BE49-F238E27FC236}">
                  <a16:creationId xmlns:a16="http://schemas.microsoft.com/office/drawing/2014/main" id="{7FDAB567-A972-4BEB-9679-81EAE441687B}"/>
                </a:ext>
              </a:extLst>
            </p:cNvPr>
            <p:cNvCxnSpPr/>
            <p:nvPr/>
          </p:nvCxnSpPr>
          <p:spPr>
            <a:xfrm>
              <a:off x="5324030" y="2085174"/>
              <a:ext cx="0" cy="3580688"/>
            </a:xfrm>
            <a:prstGeom prst="line">
              <a:avLst/>
            </a:prstGeom>
            <a:noFill/>
            <a:ln w="19050" cap="rnd">
              <a:gradFill>
                <a:gsLst>
                  <a:gs pos="0">
                    <a:srgbClr val="5CECF4"/>
                  </a:gs>
                  <a:gs pos="100000">
                    <a:srgbClr val="4078B7"/>
                  </a:gs>
                </a:gsLst>
                <a:lin ang="5400000" scaled="1"/>
              </a:gradFill>
              <a:miter lim="400000"/>
            </a:ln>
          </p:spPr>
        </p:cxnSp>
        <p:cxnSp>
          <p:nvCxnSpPr>
            <p:cNvPr id="21" name="Straight Connector 20">
              <a:extLst>
                <a:ext uri="{FF2B5EF4-FFF2-40B4-BE49-F238E27FC236}">
                  <a16:creationId xmlns:a16="http://schemas.microsoft.com/office/drawing/2014/main" id="{C82C3300-22ED-40A4-8450-69DB38C6546E}"/>
                </a:ext>
              </a:extLst>
            </p:cNvPr>
            <p:cNvCxnSpPr>
              <a:cxnSpLocks/>
            </p:cNvCxnSpPr>
            <p:nvPr/>
          </p:nvCxnSpPr>
          <p:spPr>
            <a:xfrm>
              <a:off x="4358355" y="5665862"/>
              <a:ext cx="965675" cy="0"/>
            </a:xfrm>
            <a:prstGeom prst="line">
              <a:avLst/>
            </a:prstGeom>
            <a:noFill/>
            <a:ln w="19050" cap="rnd">
              <a:solidFill>
                <a:srgbClr val="4078B7"/>
              </a:solidFill>
              <a:miter lim="400000"/>
            </a:ln>
          </p:spPr>
        </p:cxnSp>
        <p:cxnSp>
          <p:nvCxnSpPr>
            <p:cNvPr id="22" name="Straight Connector 21">
              <a:extLst>
                <a:ext uri="{FF2B5EF4-FFF2-40B4-BE49-F238E27FC236}">
                  <a16:creationId xmlns:a16="http://schemas.microsoft.com/office/drawing/2014/main" id="{77ABABA3-AA32-423C-ADA7-5379869040BC}"/>
                </a:ext>
              </a:extLst>
            </p:cNvPr>
            <p:cNvCxnSpPr>
              <a:cxnSpLocks/>
            </p:cNvCxnSpPr>
            <p:nvPr/>
          </p:nvCxnSpPr>
          <p:spPr>
            <a:xfrm>
              <a:off x="4358355" y="2085174"/>
              <a:ext cx="152885" cy="0"/>
            </a:xfrm>
            <a:prstGeom prst="line">
              <a:avLst/>
            </a:prstGeom>
            <a:noFill/>
            <a:ln w="19050" cap="rnd">
              <a:solidFill>
                <a:srgbClr val="5CECF4"/>
              </a:solidFill>
              <a:miter lim="400000"/>
              <a:tailEnd type="arrow"/>
            </a:ln>
          </p:spPr>
        </p:cxnSp>
        <p:cxnSp>
          <p:nvCxnSpPr>
            <p:cNvPr id="23" name="Straight Connector 22">
              <a:extLst>
                <a:ext uri="{FF2B5EF4-FFF2-40B4-BE49-F238E27FC236}">
                  <a16:creationId xmlns:a16="http://schemas.microsoft.com/office/drawing/2014/main" id="{A2A587A2-0430-464F-8470-4B4436CC6588}"/>
                </a:ext>
              </a:extLst>
            </p:cNvPr>
            <p:cNvCxnSpPr>
              <a:cxnSpLocks/>
            </p:cNvCxnSpPr>
            <p:nvPr/>
          </p:nvCxnSpPr>
          <p:spPr>
            <a:xfrm flipH="1">
              <a:off x="5171145" y="2085174"/>
              <a:ext cx="152885" cy="0"/>
            </a:xfrm>
            <a:prstGeom prst="line">
              <a:avLst/>
            </a:prstGeom>
            <a:noFill/>
            <a:ln w="19050" cap="rnd">
              <a:solidFill>
                <a:srgbClr val="5CECF4"/>
              </a:solidFill>
              <a:miter lim="400000"/>
              <a:tailEnd type="arrow"/>
            </a:ln>
          </p:spPr>
        </p:cxnSp>
      </p:grpSp>
      <p:grpSp>
        <p:nvGrpSpPr>
          <p:cNvPr id="25" name="Group 24">
            <a:extLst>
              <a:ext uri="{FF2B5EF4-FFF2-40B4-BE49-F238E27FC236}">
                <a16:creationId xmlns:a16="http://schemas.microsoft.com/office/drawing/2014/main" id="{8820B338-035B-4112-AB88-AE90FF1A5CE3}"/>
              </a:ext>
            </a:extLst>
          </p:cNvPr>
          <p:cNvGrpSpPr/>
          <p:nvPr/>
        </p:nvGrpSpPr>
        <p:grpSpPr>
          <a:xfrm>
            <a:off x="6717142" y="1820609"/>
            <a:ext cx="1407644" cy="4277655"/>
            <a:chOff x="4358355" y="2085174"/>
            <a:chExt cx="965675" cy="3580688"/>
          </a:xfrm>
        </p:grpSpPr>
        <p:cxnSp>
          <p:nvCxnSpPr>
            <p:cNvPr id="27" name="Straight Connector 26">
              <a:extLst>
                <a:ext uri="{FF2B5EF4-FFF2-40B4-BE49-F238E27FC236}">
                  <a16:creationId xmlns:a16="http://schemas.microsoft.com/office/drawing/2014/main" id="{034192A7-687C-4040-A386-EBC9042A6FEB}"/>
                </a:ext>
              </a:extLst>
            </p:cNvPr>
            <p:cNvCxnSpPr/>
            <p:nvPr/>
          </p:nvCxnSpPr>
          <p:spPr>
            <a:xfrm>
              <a:off x="4358355" y="2085174"/>
              <a:ext cx="0" cy="3580688"/>
            </a:xfrm>
            <a:prstGeom prst="line">
              <a:avLst/>
            </a:prstGeom>
            <a:noFill/>
            <a:ln w="19050" cap="rnd">
              <a:gradFill>
                <a:gsLst>
                  <a:gs pos="0">
                    <a:srgbClr val="5CECF4"/>
                  </a:gs>
                  <a:gs pos="100000">
                    <a:srgbClr val="4078B7"/>
                  </a:gs>
                </a:gsLst>
                <a:lin ang="5400000" scaled="1"/>
              </a:gradFill>
              <a:miter lim="400000"/>
            </a:ln>
          </p:spPr>
        </p:cxnSp>
        <p:cxnSp>
          <p:nvCxnSpPr>
            <p:cNvPr id="28" name="Straight Connector 27">
              <a:extLst>
                <a:ext uri="{FF2B5EF4-FFF2-40B4-BE49-F238E27FC236}">
                  <a16:creationId xmlns:a16="http://schemas.microsoft.com/office/drawing/2014/main" id="{9C6B93FE-0B45-45A7-B243-FFCDF428B694}"/>
                </a:ext>
              </a:extLst>
            </p:cNvPr>
            <p:cNvCxnSpPr/>
            <p:nvPr/>
          </p:nvCxnSpPr>
          <p:spPr>
            <a:xfrm>
              <a:off x="5324030" y="2085174"/>
              <a:ext cx="0" cy="3580688"/>
            </a:xfrm>
            <a:prstGeom prst="line">
              <a:avLst/>
            </a:prstGeom>
            <a:noFill/>
            <a:ln w="19050" cap="rnd">
              <a:gradFill>
                <a:gsLst>
                  <a:gs pos="0">
                    <a:srgbClr val="5CECF4"/>
                  </a:gs>
                  <a:gs pos="100000">
                    <a:srgbClr val="4078B7"/>
                  </a:gs>
                </a:gsLst>
                <a:lin ang="5400000" scaled="1"/>
              </a:gradFill>
              <a:miter lim="400000"/>
            </a:ln>
          </p:spPr>
        </p:cxnSp>
        <p:cxnSp>
          <p:nvCxnSpPr>
            <p:cNvPr id="29" name="Straight Connector 28">
              <a:extLst>
                <a:ext uri="{FF2B5EF4-FFF2-40B4-BE49-F238E27FC236}">
                  <a16:creationId xmlns:a16="http://schemas.microsoft.com/office/drawing/2014/main" id="{1B9CCEA6-D55B-4CC2-8795-0D6D33256E01}"/>
                </a:ext>
              </a:extLst>
            </p:cNvPr>
            <p:cNvCxnSpPr>
              <a:cxnSpLocks/>
            </p:cNvCxnSpPr>
            <p:nvPr/>
          </p:nvCxnSpPr>
          <p:spPr>
            <a:xfrm>
              <a:off x="4358355" y="5665862"/>
              <a:ext cx="965675" cy="0"/>
            </a:xfrm>
            <a:prstGeom prst="line">
              <a:avLst/>
            </a:prstGeom>
            <a:noFill/>
            <a:ln w="19050" cap="rnd">
              <a:solidFill>
                <a:srgbClr val="4078B7"/>
              </a:solidFill>
              <a:miter lim="400000"/>
            </a:ln>
          </p:spPr>
        </p:cxnSp>
        <p:cxnSp>
          <p:nvCxnSpPr>
            <p:cNvPr id="30" name="Straight Connector 29">
              <a:extLst>
                <a:ext uri="{FF2B5EF4-FFF2-40B4-BE49-F238E27FC236}">
                  <a16:creationId xmlns:a16="http://schemas.microsoft.com/office/drawing/2014/main" id="{6335AF8C-B0D8-4398-B988-B152EF1C1F8B}"/>
                </a:ext>
              </a:extLst>
            </p:cNvPr>
            <p:cNvCxnSpPr>
              <a:cxnSpLocks/>
            </p:cNvCxnSpPr>
            <p:nvPr/>
          </p:nvCxnSpPr>
          <p:spPr>
            <a:xfrm>
              <a:off x="4358355" y="2085174"/>
              <a:ext cx="152885" cy="0"/>
            </a:xfrm>
            <a:prstGeom prst="line">
              <a:avLst/>
            </a:prstGeom>
            <a:noFill/>
            <a:ln w="19050" cap="rnd">
              <a:solidFill>
                <a:srgbClr val="5CECF4"/>
              </a:solidFill>
              <a:miter lim="400000"/>
              <a:tailEnd type="arrow"/>
            </a:ln>
          </p:spPr>
        </p:cxnSp>
        <p:cxnSp>
          <p:nvCxnSpPr>
            <p:cNvPr id="31" name="Straight Connector 30">
              <a:extLst>
                <a:ext uri="{FF2B5EF4-FFF2-40B4-BE49-F238E27FC236}">
                  <a16:creationId xmlns:a16="http://schemas.microsoft.com/office/drawing/2014/main" id="{31923B52-96D0-472B-9B4A-F093C9BAF548}"/>
                </a:ext>
              </a:extLst>
            </p:cNvPr>
            <p:cNvCxnSpPr>
              <a:cxnSpLocks/>
            </p:cNvCxnSpPr>
            <p:nvPr/>
          </p:nvCxnSpPr>
          <p:spPr>
            <a:xfrm flipH="1">
              <a:off x="5171145" y="2085174"/>
              <a:ext cx="152885" cy="0"/>
            </a:xfrm>
            <a:prstGeom prst="line">
              <a:avLst/>
            </a:prstGeom>
            <a:noFill/>
            <a:ln w="19050" cap="rnd">
              <a:solidFill>
                <a:srgbClr val="5CECF4"/>
              </a:solidFill>
              <a:miter lim="400000"/>
              <a:tailEnd type="arrow"/>
            </a:ln>
          </p:spPr>
        </p:cxnSp>
      </p:grpSp>
      <p:grpSp>
        <p:nvGrpSpPr>
          <p:cNvPr id="41" name="Group 40">
            <a:extLst>
              <a:ext uri="{FF2B5EF4-FFF2-40B4-BE49-F238E27FC236}">
                <a16:creationId xmlns:a16="http://schemas.microsoft.com/office/drawing/2014/main" id="{B2E95B2E-69FC-46B3-907A-329BF025E28D}"/>
              </a:ext>
            </a:extLst>
          </p:cNvPr>
          <p:cNvGrpSpPr/>
          <p:nvPr/>
        </p:nvGrpSpPr>
        <p:grpSpPr>
          <a:xfrm>
            <a:off x="5161253" y="1820609"/>
            <a:ext cx="1407644" cy="4277655"/>
            <a:chOff x="4358355" y="2085174"/>
            <a:chExt cx="965675" cy="3580688"/>
          </a:xfrm>
        </p:grpSpPr>
        <p:cxnSp>
          <p:nvCxnSpPr>
            <p:cNvPr id="43" name="Straight Connector 42">
              <a:extLst>
                <a:ext uri="{FF2B5EF4-FFF2-40B4-BE49-F238E27FC236}">
                  <a16:creationId xmlns:a16="http://schemas.microsoft.com/office/drawing/2014/main" id="{68C91BC5-6672-46E3-BCCD-A806F6F23842}"/>
                </a:ext>
              </a:extLst>
            </p:cNvPr>
            <p:cNvCxnSpPr/>
            <p:nvPr/>
          </p:nvCxnSpPr>
          <p:spPr>
            <a:xfrm>
              <a:off x="4358355" y="2085174"/>
              <a:ext cx="0" cy="3580688"/>
            </a:xfrm>
            <a:prstGeom prst="line">
              <a:avLst/>
            </a:prstGeom>
            <a:noFill/>
            <a:ln w="19050" cap="rnd">
              <a:gradFill>
                <a:gsLst>
                  <a:gs pos="0">
                    <a:srgbClr val="5CECF4"/>
                  </a:gs>
                  <a:gs pos="100000">
                    <a:srgbClr val="4078B7"/>
                  </a:gs>
                </a:gsLst>
                <a:lin ang="5400000" scaled="1"/>
              </a:gradFill>
              <a:miter lim="400000"/>
            </a:ln>
          </p:spPr>
        </p:cxnSp>
        <p:cxnSp>
          <p:nvCxnSpPr>
            <p:cNvPr id="44" name="Straight Connector 43">
              <a:extLst>
                <a:ext uri="{FF2B5EF4-FFF2-40B4-BE49-F238E27FC236}">
                  <a16:creationId xmlns:a16="http://schemas.microsoft.com/office/drawing/2014/main" id="{D1BFDF9C-33A9-4FBD-9D77-228F73701EFB}"/>
                </a:ext>
              </a:extLst>
            </p:cNvPr>
            <p:cNvCxnSpPr/>
            <p:nvPr/>
          </p:nvCxnSpPr>
          <p:spPr>
            <a:xfrm>
              <a:off x="5324030" y="2085174"/>
              <a:ext cx="0" cy="3580688"/>
            </a:xfrm>
            <a:prstGeom prst="line">
              <a:avLst/>
            </a:prstGeom>
            <a:noFill/>
            <a:ln w="19050" cap="rnd">
              <a:gradFill>
                <a:gsLst>
                  <a:gs pos="0">
                    <a:srgbClr val="5CECF4"/>
                  </a:gs>
                  <a:gs pos="100000">
                    <a:srgbClr val="4078B7"/>
                  </a:gs>
                </a:gsLst>
                <a:lin ang="5400000" scaled="1"/>
              </a:gradFill>
              <a:miter lim="400000"/>
            </a:ln>
          </p:spPr>
        </p:cxnSp>
        <p:cxnSp>
          <p:nvCxnSpPr>
            <p:cNvPr id="45" name="Straight Connector 44">
              <a:extLst>
                <a:ext uri="{FF2B5EF4-FFF2-40B4-BE49-F238E27FC236}">
                  <a16:creationId xmlns:a16="http://schemas.microsoft.com/office/drawing/2014/main" id="{5DA24A17-D2C1-4276-8586-75BB17E10190}"/>
                </a:ext>
              </a:extLst>
            </p:cNvPr>
            <p:cNvCxnSpPr>
              <a:cxnSpLocks/>
            </p:cNvCxnSpPr>
            <p:nvPr/>
          </p:nvCxnSpPr>
          <p:spPr>
            <a:xfrm>
              <a:off x="4358355" y="5665862"/>
              <a:ext cx="965675" cy="0"/>
            </a:xfrm>
            <a:prstGeom prst="line">
              <a:avLst/>
            </a:prstGeom>
            <a:noFill/>
            <a:ln w="19050" cap="rnd">
              <a:solidFill>
                <a:srgbClr val="4078B7"/>
              </a:solidFill>
              <a:miter lim="400000"/>
            </a:ln>
          </p:spPr>
        </p:cxnSp>
        <p:cxnSp>
          <p:nvCxnSpPr>
            <p:cNvPr id="46" name="Straight Connector 45">
              <a:extLst>
                <a:ext uri="{FF2B5EF4-FFF2-40B4-BE49-F238E27FC236}">
                  <a16:creationId xmlns:a16="http://schemas.microsoft.com/office/drawing/2014/main" id="{AF6D2EF3-8B09-43CD-BCE0-3989C824D760}"/>
                </a:ext>
              </a:extLst>
            </p:cNvPr>
            <p:cNvCxnSpPr>
              <a:cxnSpLocks/>
            </p:cNvCxnSpPr>
            <p:nvPr/>
          </p:nvCxnSpPr>
          <p:spPr>
            <a:xfrm>
              <a:off x="4358355" y="2085174"/>
              <a:ext cx="152885" cy="0"/>
            </a:xfrm>
            <a:prstGeom prst="line">
              <a:avLst/>
            </a:prstGeom>
            <a:noFill/>
            <a:ln w="19050" cap="rnd">
              <a:solidFill>
                <a:srgbClr val="5CECF4"/>
              </a:solidFill>
              <a:miter lim="400000"/>
              <a:tailEnd type="arrow"/>
            </a:ln>
          </p:spPr>
        </p:cxnSp>
        <p:cxnSp>
          <p:nvCxnSpPr>
            <p:cNvPr id="47" name="Straight Connector 46">
              <a:extLst>
                <a:ext uri="{FF2B5EF4-FFF2-40B4-BE49-F238E27FC236}">
                  <a16:creationId xmlns:a16="http://schemas.microsoft.com/office/drawing/2014/main" id="{0804B18D-5252-408D-B49C-3642EAFB270B}"/>
                </a:ext>
              </a:extLst>
            </p:cNvPr>
            <p:cNvCxnSpPr>
              <a:cxnSpLocks/>
            </p:cNvCxnSpPr>
            <p:nvPr/>
          </p:nvCxnSpPr>
          <p:spPr>
            <a:xfrm flipH="1">
              <a:off x="5171145" y="2085174"/>
              <a:ext cx="152885" cy="0"/>
            </a:xfrm>
            <a:prstGeom prst="line">
              <a:avLst/>
            </a:prstGeom>
            <a:noFill/>
            <a:ln w="19050" cap="rnd">
              <a:solidFill>
                <a:srgbClr val="5CECF4"/>
              </a:solidFill>
              <a:miter lim="400000"/>
              <a:tailEnd type="arrow"/>
            </a:ln>
          </p:spPr>
        </p:cxnSp>
      </p:grpSp>
      <p:grpSp>
        <p:nvGrpSpPr>
          <p:cNvPr id="49" name="Group 48">
            <a:extLst>
              <a:ext uri="{FF2B5EF4-FFF2-40B4-BE49-F238E27FC236}">
                <a16:creationId xmlns:a16="http://schemas.microsoft.com/office/drawing/2014/main" id="{8F38FF5D-4907-413B-8D5C-1D388693A495}"/>
              </a:ext>
            </a:extLst>
          </p:cNvPr>
          <p:cNvGrpSpPr/>
          <p:nvPr/>
        </p:nvGrpSpPr>
        <p:grpSpPr>
          <a:xfrm>
            <a:off x="8273032" y="1820609"/>
            <a:ext cx="1407644" cy="4277655"/>
            <a:chOff x="4358355" y="2085174"/>
            <a:chExt cx="965675" cy="3580688"/>
          </a:xfrm>
        </p:grpSpPr>
        <p:cxnSp>
          <p:nvCxnSpPr>
            <p:cNvPr id="51" name="Straight Connector 50">
              <a:extLst>
                <a:ext uri="{FF2B5EF4-FFF2-40B4-BE49-F238E27FC236}">
                  <a16:creationId xmlns:a16="http://schemas.microsoft.com/office/drawing/2014/main" id="{BA32C9AC-98DC-4EBC-882F-300FBC9035DD}"/>
                </a:ext>
              </a:extLst>
            </p:cNvPr>
            <p:cNvCxnSpPr/>
            <p:nvPr/>
          </p:nvCxnSpPr>
          <p:spPr>
            <a:xfrm>
              <a:off x="4358355" y="2085174"/>
              <a:ext cx="0" cy="3580688"/>
            </a:xfrm>
            <a:prstGeom prst="line">
              <a:avLst/>
            </a:prstGeom>
            <a:noFill/>
            <a:ln w="19050" cap="rnd">
              <a:gradFill>
                <a:gsLst>
                  <a:gs pos="0">
                    <a:srgbClr val="5CECF4"/>
                  </a:gs>
                  <a:gs pos="100000">
                    <a:srgbClr val="4078B7"/>
                  </a:gs>
                </a:gsLst>
                <a:lin ang="5400000" scaled="1"/>
              </a:gradFill>
              <a:miter lim="400000"/>
            </a:ln>
          </p:spPr>
        </p:cxnSp>
        <p:cxnSp>
          <p:nvCxnSpPr>
            <p:cNvPr id="52" name="Straight Connector 51">
              <a:extLst>
                <a:ext uri="{FF2B5EF4-FFF2-40B4-BE49-F238E27FC236}">
                  <a16:creationId xmlns:a16="http://schemas.microsoft.com/office/drawing/2014/main" id="{6050E5E7-7B49-4473-85BA-28230C06EC45}"/>
                </a:ext>
              </a:extLst>
            </p:cNvPr>
            <p:cNvCxnSpPr/>
            <p:nvPr/>
          </p:nvCxnSpPr>
          <p:spPr>
            <a:xfrm>
              <a:off x="5324030" y="2085174"/>
              <a:ext cx="0" cy="3580688"/>
            </a:xfrm>
            <a:prstGeom prst="line">
              <a:avLst/>
            </a:prstGeom>
            <a:noFill/>
            <a:ln w="19050" cap="rnd">
              <a:gradFill>
                <a:gsLst>
                  <a:gs pos="0">
                    <a:srgbClr val="5CECF4"/>
                  </a:gs>
                  <a:gs pos="100000">
                    <a:srgbClr val="4078B7"/>
                  </a:gs>
                </a:gsLst>
                <a:lin ang="5400000" scaled="1"/>
              </a:gradFill>
              <a:miter lim="400000"/>
            </a:ln>
          </p:spPr>
        </p:cxnSp>
        <p:cxnSp>
          <p:nvCxnSpPr>
            <p:cNvPr id="53" name="Straight Connector 52">
              <a:extLst>
                <a:ext uri="{FF2B5EF4-FFF2-40B4-BE49-F238E27FC236}">
                  <a16:creationId xmlns:a16="http://schemas.microsoft.com/office/drawing/2014/main" id="{7C39313B-1B5E-4B04-92D4-BD3C26A0D267}"/>
                </a:ext>
              </a:extLst>
            </p:cNvPr>
            <p:cNvCxnSpPr>
              <a:cxnSpLocks/>
            </p:cNvCxnSpPr>
            <p:nvPr/>
          </p:nvCxnSpPr>
          <p:spPr>
            <a:xfrm>
              <a:off x="4358355" y="5665862"/>
              <a:ext cx="965675" cy="0"/>
            </a:xfrm>
            <a:prstGeom prst="line">
              <a:avLst/>
            </a:prstGeom>
            <a:noFill/>
            <a:ln w="19050" cap="rnd">
              <a:solidFill>
                <a:srgbClr val="4078B7"/>
              </a:solidFill>
              <a:miter lim="400000"/>
            </a:ln>
          </p:spPr>
        </p:cxnSp>
        <p:cxnSp>
          <p:nvCxnSpPr>
            <p:cNvPr id="54" name="Straight Connector 53">
              <a:extLst>
                <a:ext uri="{FF2B5EF4-FFF2-40B4-BE49-F238E27FC236}">
                  <a16:creationId xmlns:a16="http://schemas.microsoft.com/office/drawing/2014/main" id="{CB2D6885-E14C-4754-BBF8-E5B514F6B252}"/>
                </a:ext>
              </a:extLst>
            </p:cNvPr>
            <p:cNvCxnSpPr>
              <a:cxnSpLocks/>
            </p:cNvCxnSpPr>
            <p:nvPr/>
          </p:nvCxnSpPr>
          <p:spPr>
            <a:xfrm>
              <a:off x="4358355" y="2085174"/>
              <a:ext cx="152885" cy="0"/>
            </a:xfrm>
            <a:prstGeom prst="line">
              <a:avLst/>
            </a:prstGeom>
            <a:noFill/>
            <a:ln w="19050" cap="rnd">
              <a:solidFill>
                <a:srgbClr val="5CECF4"/>
              </a:solidFill>
              <a:miter lim="400000"/>
              <a:tailEnd type="arrow"/>
            </a:ln>
          </p:spPr>
        </p:cxnSp>
        <p:cxnSp>
          <p:nvCxnSpPr>
            <p:cNvPr id="55" name="Straight Connector 54">
              <a:extLst>
                <a:ext uri="{FF2B5EF4-FFF2-40B4-BE49-F238E27FC236}">
                  <a16:creationId xmlns:a16="http://schemas.microsoft.com/office/drawing/2014/main" id="{8587CAE6-9B93-44F8-9F52-B5E22EBD48BB}"/>
                </a:ext>
              </a:extLst>
            </p:cNvPr>
            <p:cNvCxnSpPr>
              <a:cxnSpLocks/>
            </p:cNvCxnSpPr>
            <p:nvPr/>
          </p:nvCxnSpPr>
          <p:spPr>
            <a:xfrm flipH="1">
              <a:off x="5171145" y="2085174"/>
              <a:ext cx="152885" cy="0"/>
            </a:xfrm>
            <a:prstGeom prst="line">
              <a:avLst/>
            </a:prstGeom>
            <a:noFill/>
            <a:ln w="19050" cap="rnd">
              <a:solidFill>
                <a:srgbClr val="5CECF4"/>
              </a:solidFill>
              <a:miter lim="400000"/>
              <a:tailEnd type="arrow"/>
            </a:ln>
          </p:spPr>
        </p:cxnSp>
      </p:grpSp>
      <p:grpSp>
        <p:nvGrpSpPr>
          <p:cNvPr id="57" name="Group 56">
            <a:extLst>
              <a:ext uri="{FF2B5EF4-FFF2-40B4-BE49-F238E27FC236}">
                <a16:creationId xmlns:a16="http://schemas.microsoft.com/office/drawing/2014/main" id="{2BA3BA94-6E89-4B8F-BB5E-9B26943E5083}"/>
              </a:ext>
            </a:extLst>
          </p:cNvPr>
          <p:cNvGrpSpPr/>
          <p:nvPr/>
        </p:nvGrpSpPr>
        <p:grpSpPr>
          <a:xfrm>
            <a:off x="9828922" y="1820609"/>
            <a:ext cx="1407644" cy="4277655"/>
            <a:chOff x="4358355" y="2085174"/>
            <a:chExt cx="965675" cy="3580688"/>
          </a:xfrm>
        </p:grpSpPr>
        <p:cxnSp>
          <p:nvCxnSpPr>
            <p:cNvPr id="59" name="Straight Connector 58">
              <a:extLst>
                <a:ext uri="{FF2B5EF4-FFF2-40B4-BE49-F238E27FC236}">
                  <a16:creationId xmlns:a16="http://schemas.microsoft.com/office/drawing/2014/main" id="{D9BD1AEB-3524-48AE-BA88-D7F228D6D316}"/>
                </a:ext>
              </a:extLst>
            </p:cNvPr>
            <p:cNvCxnSpPr/>
            <p:nvPr/>
          </p:nvCxnSpPr>
          <p:spPr>
            <a:xfrm>
              <a:off x="4358355" y="2085174"/>
              <a:ext cx="0" cy="3580688"/>
            </a:xfrm>
            <a:prstGeom prst="line">
              <a:avLst/>
            </a:prstGeom>
            <a:noFill/>
            <a:ln w="19050" cap="rnd">
              <a:gradFill>
                <a:gsLst>
                  <a:gs pos="0">
                    <a:srgbClr val="5CECF4"/>
                  </a:gs>
                  <a:gs pos="100000">
                    <a:srgbClr val="4078B7"/>
                  </a:gs>
                </a:gsLst>
                <a:lin ang="5400000" scaled="1"/>
              </a:gradFill>
              <a:miter lim="400000"/>
            </a:ln>
          </p:spPr>
        </p:cxnSp>
        <p:cxnSp>
          <p:nvCxnSpPr>
            <p:cNvPr id="60" name="Straight Connector 59">
              <a:extLst>
                <a:ext uri="{FF2B5EF4-FFF2-40B4-BE49-F238E27FC236}">
                  <a16:creationId xmlns:a16="http://schemas.microsoft.com/office/drawing/2014/main" id="{0F7A90AF-4779-45BF-A67A-0B907DBF708B}"/>
                </a:ext>
              </a:extLst>
            </p:cNvPr>
            <p:cNvCxnSpPr/>
            <p:nvPr/>
          </p:nvCxnSpPr>
          <p:spPr>
            <a:xfrm>
              <a:off x="5324030" y="2085174"/>
              <a:ext cx="0" cy="3580688"/>
            </a:xfrm>
            <a:prstGeom prst="line">
              <a:avLst/>
            </a:prstGeom>
            <a:noFill/>
            <a:ln w="19050" cap="rnd">
              <a:gradFill>
                <a:gsLst>
                  <a:gs pos="0">
                    <a:srgbClr val="5CECF4"/>
                  </a:gs>
                  <a:gs pos="100000">
                    <a:srgbClr val="4078B7"/>
                  </a:gs>
                </a:gsLst>
                <a:lin ang="5400000" scaled="1"/>
              </a:gradFill>
              <a:miter lim="400000"/>
            </a:ln>
          </p:spPr>
        </p:cxnSp>
        <p:cxnSp>
          <p:nvCxnSpPr>
            <p:cNvPr id="61" name="Straight Connector 60">
              <a:extLst>
                <a:ext uri="{FF2B5EF4-FFF2-40B4-BE49-F238E27FC236}">
                  <a16:creationId xmlns:a16="http://schemas.microsoft.com/office/drawing/2014/main" id="{E745794A-B643-4477-B39A-51847768DDF3}"/>
                </a:ext>
              </a:extLst>
            </p:cNvPr>
            <p:cNvCxnSpPr>
              <a:cxnSpLocks/>
            </p:cNvCxnSpPr>
            <p:nvPr/>
          </p:nvCxnSpPr>
          <p:spPr>
            <a:xfrm>
              <a:off x="4358355" y="5665862"/>
              <a:ext cx="965675" cy="0"/>
            </a:xfrm>
            <a:prstGeom prst="line">
              <a:avLst/>
            </a:prstGeom>
            <a:noFill/>
            <a:ln w="19050" cap="rnd">
              <a:solidFill>
                <a:srgbClr val="4078B7"/>
              </a:solidFill>
              <a:miter lim="400000"/>
            </a:ln>
          </p:spPr>
        </p:cxnSp>
        <p:cxnSp>
          <p:nvCxnSpPr>
            <p:cNvPr id="62" name="Straight Connector 61">
              <a:extLst>
                <a:ext uri="{FF2B5EF4-FFF2-40B4-BE49-F238E27FC236}">
                  <a16:creationId xmlns:a16="http://schemas.microsoft.com/office/drawing/2014/main" id="{CD6F85B6-63FA-4FD1-94D3-78BF1DF6C29C}"/>
                </a:ext>
              </a:extLst>
            </p:cNvPr>
            <p:cNvCxnSpPr>
              <a:cxnSpLocks/>
            </p:cNvCxnSpPr>
            <p:nvPr/>
          </p:nvCxnSpPr>
          <p:spPr>
            <a:xfrm>
              <a:off x="4358355" y="2085174"/>
              <a:ext cx="152885" cy="0"/>
            </a:xfrm>
            <a:prstGeom prst="line">
              <a:avLst/>
            </a:prstGeom>
            <a:noFill/>
            <a:ln w="19050" cap="rnd">
              <a:solidFill>
                <a:srgbClr val="5CECF4"/>
              </a:solidFill>
              <a:miter lim="400000"/>
              <a:tailEnd type="arrow"/>
            </a:ln>
          </p:spPr>
        </p:cxnSp>
        <p:cxnSp>
          <p:nvCxnSpPr>
            <p:cNvPr id="63" name="Straight Connector 62">
              <a:extLst>
                <a:ext uri="{FF2B5EF4-FFF2-40B4-BE49-F238E27FC236}">
                  <a16:creationId xmlns:a16="http://schemas.microsoft.com/office/drawing/2014/main" id="{6A018CF6-501D-47F8-BAB1-9EB8F3EC80F2}"/>
                </a:ext>
              </a:extLst>
            </p:cNvPr>
            <p:cNvCxnSpPr>
              <a:cxnSpLocks/>
            </p:cNvCxnSpPr>
            <p:nvPr/>
          </p:nvCxnSpPr>
          <p:spPr>
            <a:xfrm flipH="1">
              <a:off x="5171145" y="2085174"/>
              <a:ext cx="152885" cy="0"/>
            </a:xfrm>
            <a:prstGeom prst="line">
              <a:avLst/>
            </a:prstGeom>
            <a:noFill/>
            <a:ln w="19050" cap="rnd">
              <a:solidFill>
                <a:srgbClr val="5CECF4"/>
              </a:solidFill>
              <a:miter lim="400000"/>
              <a:tailEnd type="arrow"/>
            </a:ln>
          </p:spPr>
        </p:cxnSp>
      </p:grpSp>
      <p:sp>
        <p:nvSpPr>
          <p:cNvPr id="58" name="TextBox 57">
            <a:extLst>
              <a:ext uri="{FF2B5EF4-FFF2-40B4-BE49-F238E27FC236}">
                <a16:creationId xmlns:a16="http://schemas.microsoft.com/office/drawing/2014/main" id="{32E929E9-C42A-40DD-90A9-C487389FFCAA}"/>
              </a:ext>
            </a:extLst>
          </p:cNvPr>
          <p:cNvSpPr txBox="1"/>
          <p:nvPr/>
        </p:nvSpPr>
        <p:spPr>
          <a:xfrm>
            <a:off x="10145459" y="1695706"/>
            <a:ext cx="774571" cy="246221"/>
          </a:xfrm>
          <a:prstGeom prst="rect">
            <a:avLst/>
          </a:prstGeom>
          <a:noFill/>
        </p:spPr>
        <p:txBody>
          <a:bodyPr wrap="none" rtlCol="0">
            <a:spAutoFit/>
          </a:bodyPr>
          <a:lstStyle/>
          <a:p>
            <a:pPr algn="ctr"/>
            <a:r>
              <a:rPr lang="en-US" sz="1000" b="1" dirty="0">
                <a:solidFill>
                  <a:srgbClr val="09A8C6"/>
                </a:solidFill>
                <a:latin typeface="Century Gothic" panose="020B0502020202020204" pitchFamily="34" charset="0"/>
              </a:rPr>
              <a:t>DISPOSAL</a:t>
            </a:r>
          </a:p>
        </p:txBody>
      </p:sp>
      <p:grpSp>
        <p:nvGrpSpPr>
          <p:cNvPr id="105" name="Group 104">
            <a:extLst>
              <a:ext uri="{FF2B5EF4-FFF2-40B4-BE49-F238E27FC236}">
                <a16:creationId xmlns:a16="http://schemas.microsoft.com/office/drawing/2014/main" id="{EA1F8D8D-AC9F-4BB9-BD93-DA4DC57A30EC}"/>
              </a:ext>
            </a:extLst>
          </p:cNvPr>
          <p:cNvGrpSpPr/>
          <p:nvPr/>
        </p:nvGrpSpPr>
        <p:grpSpPr>
          <a:xfrm>
            <a:off x="1056948" y="2293882"/>
            <a:ext cx="1017729" cy="3763943"/>
            <a:chOff x="2002129" y="2522501"/>
            <a:chExt cx="870363" cy="3478066"/>
          </a:xfrm>
        </p:grpSpPr>
        <p:sp>
          <p:nvSpPr>
            <p:cNvPr id="106" name="TextBox 105">
              <a:extLst>
                <a:ext uri="{FF2B5EF4-FFF2-40B4-BE49-F238E27FC236}">
                  <a16:creationId xmlns:a16="http://schemas.microsoft.com/office/drawing/2014/main" id="{E135918A-CB09-4981-8D67-C15CEC04CC02}"/>
                </a:ext>
              </a:extLst>
            </p:cNvPr>
            <p:cNvSpPr txBox="1"/>
            <p:nvPr/>
          </p:nvSpPr>
          <p:spPr>
            <a:xfrm>
              <a:off x="2002129" y="5616166"/>
              <a:ext cx="870363" cy="384401"/>
            </a:xfrm>
            <a:prstGeom prst="rect">
              <a:avLst/>
            </a:prstGeom>
            <a:noFill/>
          </p:spPr>
          <p:txBody>
            <a:bodyPr wrap="square" rtlCol="0" anchor="ctr" anchorCtr="0">
              <a:spAutoFit/>
            </a:bodyPr>
            <a:lstStyle/>
            <a:p>
              <a:pPr>
                <a:lnSpc>
                  <a:spcPts val="1200"/>
                </a:lnSpc>
              </a:pPr>
              <a:r>
                <a:rPr lang="en-US" sz="800" dirty="0">
                  <a:latin typeface="Century Gothic" panose="020B0502020202020204" pitchFamily="34" charset="0"/>
                </a:rPr>
                <a:t>Environment Friendliness</a:t>
              </a:r>
            </a:p>
          </p:txBody>
        </p:sp>
        <p:sp>
          <p:nvSpPr>
            <p:cNvPr id="107" name="TextBox 106">
              <a:extLst>
                <a:ext uri="{FF2B5EF4-FFF2-40B4-BE49-F238E27FC236}">
                  <a16:creationId xmlns:a16="http://schemas.microsoft.com/office/drawing/2014/main" id="{B9F5CA5C-FB8B-4D93-B61D-62736538296A}"/>
                </a:ext>
              </a:extLst>
            </p:cNvPr>
            <p:cNvSpPr txBox="1"/>
            <p:nvPr/>
          </p:nvSpPr>
          <p:spPr>
            <a:xfrm>
              <a:off x="2002129" y="2522501"/>
              <a:ext cx="870363" cy="384401"/>
            </a:xfrm>
            <a:prstGeom prst="rect">
              <a:avLst/>
            </a:prstGeom>
            <a:noFill/>
          </p:spPr>
          <p:txBody>
            <a:bodyPr wrap="square" rtlCol="0" anchor="ctr" anchorCtr="0">
              <a:spAutoFit/>
            </a:bodyPr>
            <a:lstStyle/>
            <a:p>
              <a:pPr>
                <a:lnSpc>
                  <a:spcPts val="1200"/>
                </a:lnSpc>
              </a:pPr>
              <a:r>
                <a:rPr lang="en-US" sz="800" dirty="0">
                  <a:latin typeface="Century Gothic" panose="020B0502020202020204" pitchFamily="34" charset="0"/>
                </a:rPr>
                <a:t>Customer Productivity</a:t>
              </a:r>
            </a:p>
          </p:txBody>
        </p:sp>
        <p:sp>
          <p:nvSpPr>
            <p:cNvPr id="108" name="TextBox 107">
              <a:extLst>
                <a:ext uri="{FF2B5EF4-FFF2-40B4-BE49-F238E27FC236}">
                  <a16:creationId xmlns:a16="http://schemas.microsoft.com/office/drawing/2014/main" id="{1EDC0EC9-A751-4CBE-B572-EA1FB3012379}"/>
                </a:ext>
              </a:extLst>
            </p:cNvPr>
            <p:cNvSpPr txBox="1"/>
            <p:nvPr/>
          </p:nvSpPr>
          <p:spPr>
            <a:xfrm>
              <a:off x="2002129" y="3254037"/>
              <a:ext cx="870363" cy="230512"/>
            </a:xfrm>
            <a:prstGeom prst="rect">
              <a:avLst/>
            </a:prstGeom>
            <a:noFill/>
          </p:spPr>
          <p:txBody>
            <a:bodyPr wrap="square" rtlCol="0" anchor="ctr" anchorCtr="0">
              <a:spAutoFit/>
            </a:bodyPr>
            <a:lstStyle/>
            <a:p>
              <a:pPr>
                <a:lnSpc>
                  <a:spcPts val="1200"/>
                </a:lnSpc>
              </a:pPr>
              <a:r>
                <a:rPr lang="en-US" sz="800" dirty="0">
                  <a:latin typeface="Century Gothic" panose="020B0502020202020204" pitchFamily="34" charset="0"/>
                </a:rPr>
                <a:t>Simplicity</a:t>
              </a:r>
            </a:p>
          </p:txBody>
        </p:sp>
        <p:sp>
          <p:nvSpPr>
            <p:cNvPr id="109" name="TextBox 108">
              <a:extLst>
                <a:ext uri="{FF2B5EF4-FFF2-40B4-BE49-F238E27FC236}">
                  <a16:creationId xmlns:a16="http://schemas.microsoft.com/office/drawing/2014/main" id="{54B8A7D7-B479-4306-9DF9-99388BC51132}"/>
                </a:ext>
              </a:extLst>
            </p:cNvPr>
            <p:cNvSpPr txBox="1"/>
            <p:nvPr/>
          </p:nvSpPr>
          <p:spPr>
            <a:xfrm>
              <a:off x="2002129" y="3836912"/>
              <a:ext cx="870363" cy="230512"/>
            </a:xfrm>
            <a:prstGeom prst="rect">
              <a:avLst/>
            </a:prstGeom>
            <a:noFill/>
          </p:spPr>
          <p:txBody>
            <a:bodyPr wrap="square" rtlCol="0" anchor="ctr" anchorCtr="0">
              <a:spAutoFit/>
            </a:bodyPr>
            <a:lstStyle/>
            <a:p>
              <a:pPr>
                <a:lnSpc>
                  <a:spcPts val="1200"/>
                </a:lnSpc>
              </a:pPr>
              <a:r>
                <a:rPr lang="en-US" sz="800" dirty="0">
                  <a:latin typeface="Century Gothic" panose="020B0502020202020204" pitchFamily="34" charset="0"/>
                </a:rPr>
                <a:t>Convenience</a:t>
              </a:r>
            </a:p>
          </p:txBody>
        </p:sp>
        <p:sp>
          <p:nvSpPr>
            <p:cNvPr id="110" name="TextBox 109">
              <a:extLst>
                <a:ext uri="{FF2B5EF4-FFF2-40B4-BE49-F238E27FC236}">
                  <a16:creationId xmlns:a16="http://schemas.microsoft.com/office/drawing/2014/main" id="{E30FAB76-BA08-4E0F-8CE7-A266152537FF}"/>
                </a:ext>
              </a:extLst>
            </p:cNvPr>
            <p:cNvSpPr txBox="1"/>
            <p:nvPr/>
          </p:nvSpPr>
          <p:spPr>
            <a:xfrm>
              <a:off x="2002129" y="4455645"/>
              <a:ext cx="870363" cy="230512"/>
            </a:xfrm>
            <a:prstGeom prst="rect">
              <a:avLst/>
            </a:prstGeom>
            <a:noFill/>
          </p:spPr>
          <p:txBody>
            <a:bodyPr wrap="square" rtlCol="0" anchor="ctr" anchorCtr="0">
              <a:spAutoFit/>
            </a:bodyPr>
            <a:lstStyle/>
            <a:p>
              <a:pPr>
                <a:lnSpc>
                  <a:spcPts val="1200"/>
                </a:lnSpc>
              </a:pPr>
              <a:r>
                <a:rPr lang="en-US" sz="800" dirty="0">
                  <a:latin typeface="Century Gothic" panose="020B0502020202020204" pitchFamily="34" charset="0"/>
                </a:rPr>
                <a:t>Risk</a:t>
              </a:r>
            </a:p>
          </p:txBody>
        </p:sp>
        <p:sp>
          <p:nvSpPr>
            <p:cNvPr id="111" name="TextBox 110">
              <a:extLst>
                <a:ext uri="{FF2B5EF4-FFF2-40B4-BE49-F238E27FC236}">
                  <a16:creationId xmlns:a16="http://schemas.microsoft.com/office/drawing/2014/main" id="{0D6830B6-DBBE-4422-AB21-1B4DBFBE70E1}"/>
                </a:ext>
              </a:extLst>
            </p:cNvPr>
            <p:cNvSpPr txBox="1"/>
            <p:nvPr/>
          </p:nvSpPr>
          <p:spPr>
            <a:xfrm>
              <a:off x="2002129" y="4997435"/>
              <a:ext cx="870363" cy="384401"/>
            </a:xfrm>
            <a:prstGeom prst="rect">
              <a:avLst/>
            </a:prstGeom>
            <a:noFill/>
          </p:spPr>
          <p:txBody>
            <a:bodyPr wrap="square" rtlCol="0" anchor="ctr" anchorCtr="0">
              <a:spAutoFit/>
            </a:bodyPr>
            <a:lstStyle/>
            <a:p>
              <a:pPr>
                <a:lnSpc>
                  <a:spcPts val="1200"/>
                </a:lnSpc>
              </a:pPr>
              <a:r>
                <a:rPr lang="en-US" sz="800" dirty="0">
                  <a:latin typeface="Century Gothic" panose="020B0502020202020204" pitchFamily="34" charset="0"/>
                </a:rPr>
                <a:t>Fun and Image</a:t>
              </a:r>
            </a:p>
          </p:txBody>
        </p:sp>
      </p:grpSp>
      <p:sp>
        <p:nvSpPr>
          <p:cNvPr id="123" name="Oval 11">
            <a:extLst>
              <a:ext uri="{FF2B5EF4-FFF2-40B4-BE49-F238E27FC236}">
                <a16:creationId xmlns:a16="http://schemas.microsoft.com/office/drawing/2014/main" id="{6416E317-D9AB-497C-9647-FE903697512C}"/>
              </a:ext>
            </a:extLst>
          </p:cNvPr>
          <p:cNvSpPr/>
          <p:nvPr/>
        </p:nvSpPr>
        <p:spPr>
          <a:xfrm>
            <a:off x="5662563" y="2329938"/>
            <a:ext cx="397855" cy="375083"/>
          </a:xfrm>
          <a:custGeom>
            <a:avLst/>
            <a:gdLst>
              <a:gd name="connsiteX0" fmla="*/ 0 w 2377028"/>
              <a:gd name="connsiteY0" fmla="*/ 1188514 h 2377028"/>
              <a:gd name="connsiteX1" fmla="*/ 1188514 w 2377028"/>
              <a:gd name="connsiteY1" fmla="*/ 0 h 2377028"/>
              <a:gd name="connsiteX2" fmla="*/ 2377028 w 2377028"/>
              <a:gd name="connsiteY2" fmla="*/ 1188514 h 2377028"/>
              <a:gd name="connsiteX3" fmla="*/ 1188514 w 2377028"/>
              <a:gd name="connsiteY3" fmla="*/ 2377028 h 2377028"/>
              <a:gd name="connsiteX4" fmla="*/ 0 w 2377028"/>
              <a:gd name="connsiteY4" fmla="*/ 1188514 h 2377028"/>
              <a:gd name="connsiteX0" fmla="*/ 1750 w 2378778"/>
              <a:gd name="connsiteY0" fmla="*/ 1323425 h 2511939"/>
              <a:gd name="connsiteX1" fmla="*/ 1415116 w 2378778"/>
              <a:gd name="connsiteY1" fmla="*/ 0 h 2511939"/>
              <a:gd name="connsiteX2" fmla="*/ 2378778 w 2378778"/>
              <a:gd name="connsiteY2" fmla="*/ 1323425 h 2511939"/>
              <a:gd name="connsiteX3" fmla="*/ 1190264 w 2378778"/>
              <a:gd name="connsiteY3" fmla="*/ 2511939 h 2511939"/>
              <a:gd name="connsiteX4" fmla="*/ 1750 w 2378778"/>
              <a:gd name="connsiteY4" fmla="*/ 1323425 h 2511939"/>
              <a:gd name="connsiteX0" fmla="*/ 1500 w 2378528"/>
              <a:gd name="connsiteY0" fmla="*/ 1323425 h 2841723"/>
              <a:gd name="connsiteX1" fmla="*/ 1414866 w 2378528"/>
              <a:gd name="connsiteY1" fmla="*/ 0 h 2841723"/>
              <a:gd name="connsiteX2" fmla="*/ 2378528 w 2378528"/>
              <a:gd name="connsiteY2" fmla="*/ 1323425 h 2841723"/>
              <a:gd name="connsiteX3" fmla="*/ 1205004 w 2378528"/>
              <a:gd name="connsiteY3" fmla="*/ 2841723 h 2841723"/>
              <a:gd name="connsiteX4" fmla="*/ 1500 w 2378528"/>
              <a:gd name="connsiteY4" fmla="*/ 1323425 h 2841723"/>
              <a:gd name="connsiteX0" fmla="*/ 1575 w 2378603"/>
              <a:gd name="connsiteY0" fmla="*/ 1323425 h 2916436"/>
              <a:gd name="connsiteX1" fmla="*/ 1414941 w 2378603"/>
              <a:gd name="connsiteY1" fmla="*/ 0 h 2916436"/>
              <a:gd name="connsiteX2" fmla="*/ 2378603 w 2378603"/>
              <a:gd name="connsiteY2" fmla="*/ 1323425 h 2916436"/>
              <a:gd name="connsiteX3" fmla="*/ 1205079 w 2378603"/>
              <a:gd name="connsiteY3" fmla="*/ 2841723 h 2916436"/>
              <a:gd name="connsiteX4" fmla="*/ 1575 w 2378603"/>
              <a:gd name="connsiteY4" fmla="*/ 1323425 h 2916436"/>
              <a:gd name="connsiteX0" fmla="*/ 55 w 2377083"/>
              <a:gd name="connsiteY0" fmla="*/ 1323425 h 2757791"/>
              <a:gd name="connsiteX1" fmla="*/ 1413421 w 2377083"/>
              <a:gd name="connsiteY1" fmla="*/ 0 h 2757791"/>
              <a:gd name="connsiteX2" fmla="*/ 2377083 w 2377083"/>
              <a:gd name="connsiteY2" fmla="*/ 1323425 h 2757791"/>
              <a:gd name="connsiteX3" fmla="*/ 1458391 w 2377083"/>
              <a:gd name="connsiteY3" fmla="*/ 2676831 h 2757791"/>
              <a:gd name="connsiteX4" fmla="*/ 55 w 2377083"/>
              <a:gd name="connsiteY4" fmla="*/ 1323425 h 2757791"/>
              <a:gd name="connsiteX0" fmla="*/ 55 w 2501129"/>
              <a:gd name="connsiteY0" fmla="*/ 1323425 h 2757791"/>
              <a:gd name="connsiteX1" fmla="*/ 1413421 w 2501129"/>
              <a:gd name="connsiteY1" fmla="*/ 0 h 2757791"/>
              <a:gd name="connsiteX2" fmla="*/ 2377083 w 2501129"/>
              <a:gd name="connsiteY2" fmla="*/ 1323425 h 2757791"/>
              <a:gd name="connsiteX3" fmla="*/ 1458391 w 2501129"/>
              <a:gd name="connsiteY3" fmla="*/ 2676831 h 2757791"/>
              <a:gd name="connsiteX4" fmla="*/ 55 w 2501129"/>
              <a:gd name="connsiteY4" fmla="*/ 1323425 h 2757791"/>
              <a:gd name="connsiteX0" fmla="*/ 41 w 2436981"/>
              <a:gd name="connsiteY0" fmla="*/ 1323761 h 2677347"/>
              <a:gd name="connsiteX1" fmla="*/ 1413407 w 2436981"/>
              <a:gd name="connsiteY1" fmla="*/ 336 h 2677347"/>
              <a:gd name="connsiteX2" fmla="*/ 2332099 w 2436981"/>
              <a:gd name="connsiteY2" fmla="*/ 1233820 h 2677347"/>
              <a:gd name="connsiteX3" fmla="*/ 1458377 w 2436981"/>
              <a:gd name="connsiteY3" fmla="*/ 2677167 h 2677347"/>
              <a:gd name="connsiteX4" fmla="*/ 41 w 2436981"/>
              <a:gd name="connsiteY4" fmla="*/ 1323761 h 2677347"/>
              <a:gd name="connsiteX0" fmla="*/ 73 w 2485662"/>
              <a:gd name="connsiteY0" fmla="*/ 1324150 h 2677736"/>
              <a:gd name="connsiteX1" fmla="*/ 1413439 w 2485662"/>
              <a:gd name="connsiteY1" fmla="*/ 725 h 2677736"/>
              <a:gd name="connsiteX2" fmla="*/ 2332131 w 2485662"/>
              <a:gd name="connsiteY2" fmla="*/ 1234209 h 2677736"/>
              <a:gd name="connsiteX3" fmla="*/ 1458409 w 2485662"/>
              <a:gd name="connsiteY3" fmla="*/ 2677556 h 2677736"/>
              <a:gd name="connsiteX4" fmla="*/ 73 w 2485662"/>
              <a:gd name="connsiteY4" fmla="*/ 1324150 h 2677736"/>
              <a:gd name="connsiteX0" fmla="*/ 39 w 2485628"/>
              <a:gd name="connsiteY0" fmla="*/ 1325471 h 2679394"/>
              <a:gd name="connsiteX1" fmla="*/ 1413405 w 2485628"/>
              <a:gd name="connsiteY1" fmla="*/ 2046 h 2679394"/>
              <a:gd name="connsiteX2" fmla="*/ 2332097 w 2485628"/>
              <a:gd name="connsiteY2" fmla="*/ 1235530 h 2679394"/>
              <a:gd name="connsiteX3" fmla="*/ 1458375 w 2485628"/>
              <a:gd name="connsiteY3" fmla="*/ 2678877 h 2679394"/>
              <a:gd name="connsiteX4" fmla="*/ 39 w 2485628"/>
              <a:gd name="connsiteY4" fmla="*/ 1325471 h 2679394"/>
              <a:gd name="connsiteX0" fmla="*/ 55 w 2485644"/>
              <a:gd name="connsiteY0" fmla="*/ 1325471 h 2691543"/>
              <a:gd name="connsiteX1" fmla="*/ 1413421 w 2485644"/>
              <a:gd name="connsiteY1" fmla="*/ 2046 h 2691543"/>
              <a:gd name="connsiteX2" fmla="*/ 2332113 w 2485644"/>
              <a:gd name="connsiteY2" fmla="*/ 1235530 h 2691543"/>
              <a:gd name="connsiteX3" fmla="*/ 1458391 w 2485644"/>
              <a:gd name="connsiteY3" fmla="*/ 2678877 h 2691543"/>
              <a:gd name="connsiteX4" fmla="*/ 55 w 2485644"/>
              <a:gd name="connsiteY4" fmla="*/ 1325471 h 2691543"/>
              <a:gd name="connsiteX0" fmla="*/ 41 w 2605840"/>
              <a:gd name="connsiteY0" fmla="*/ 1323569 h 2677212"/>
              <a:gd name="connsiteX1" fmla="*/ 1413407 w 2605840"/>
              <a:gd name="connsiteY1" fmla="*/ 144 h 2677212"/>
              <a:gd name="connsiteX2" fmla="*/ 2511981 w 2605840"/>
              <a:gd name="connsiteY2" fmla="*/ 1263609 h 2677212"/>
              <a:gd name="connsiteX3" fmla="*/ 1458377 w 2605840"/>
              <a:gd name="connsiteY3" fmla="*/ 2676975 h 2677212"/>
              <a:gd name="connsiteX4" fmla="*/ 41 w 2605840"/>
              <a:gd name="connsiteY4" fmla="*/ 1323569 h 2677212"/>
              <a:gd name="connsiteX0" fmla="*/ 41 w 2626754"/>
              <a:gd name="connsiteY0" fmla="*/ 1345977 h 2699620"/>
              <a:gd name="connsiteX1" fmla="*/ 1413407 w 2626754"/>
              <a:gd name="connsiteY1" fmla="*/ 22552 h 2699620"/>
              <a:gd name="connsiteX2" fmla="*/ 2511981 w 2626754"/>
              <a:gd name="connsiteY2" fmla="*/ 1286017 h 2699620"/>
              <a:gd name="connsiteX3" fmla="*/ 1458377 w 2626754"/>
              <a:gd name="connsiteY3" fmla="*/ 2699383 h 2699620"/>
              <a:gd name="connsiteX4" fmla="*/ 41 w 2626754"/>
              <a:gd name="connsiteY4" fmla="*/ 1345977 h 2699620"/>
              <a:gd name="connsiteX0" fmla="*/ 21859 w 2648572"/>
              <a:gd name="connsiteY0" fmla="*/ 1344382 h 2697996"/>
              <a:gd name="connsiteX1" fmla="*/ 1435225 w 2648572"/>
              <a:gd name="connsiteY1" fmla="*/ 20957 h 2697996"/>
              <a:gd name="connsiteX2" fmla="*/ 2533799 w 2648572"/>
              <a:gd name="connsiteY2" fmla="*/ 1284422 h 2697996"/>
              <a:gd name="connsiteX3" fmla="*/ 1480195 w 2648572"/>
              <a:gd name="connsiteY3" fmla="*/ 2697788 h 2697996"/>
              <a:gd name="connsiteX4" fmla="*/ 21859 w 2648572"/>
              <a:gd name="connsiteY4" fmla="*/ 1344382 h 2697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8572" h="2697996">
                <a:moveTo>
                  <a:pt x="21859" y="1344382"/>
                </a:moveTo>
                <a:cubicBezTo>
                  <a:pt x="-150528" y="328617"/>
                  <a:pt x="731755" y="-103961"/>
                  <a:pt x="1435225" y="20957"/>
                </a:cubicBezTo>
                <a:cubicBezTo>
                  <a:pt x="2138695" y="145875"/>
                  <a:pt x="2953524" y="523093"/>
                  <a:pt x="2533799" y="1284422"/>
                </a:cubicBezTo>
                <a:cubicBezTo>
                  <a:pt x="2114074" y="2045751"/>
                  <a:pt x="1898852" y="2687795"/>
                  <a:pt x="1480195" y="2697788"/>
                </a:cubicBezTo>
                <a:cubicBezTo>
                  <a:pt x="1061538" y="2707781"/>
                  <a:pt x="194246" y="2360147"/>
                  <a:pt x="21859" y="1344382"/>
                </a:cubicBezTo>
                <a:close/>
              </a:path>
            </a:pathLst>
          </a:custGeom>
          <a:gradFill flip="none" rotWithShape="1">
            <a:gsLst>
              <a:gs pos="0">
                <a:srgbClr val="892EA2"/>
              </a:gs>
              <a:gs pos="100000">
                <a:srgbClr val="DC7CDD">
                  <a:lumMod val="75000"/>
                  <a:lumOff val="25000"/>
                </a:srgbClr>
              </a:gs>
            </a:gsLst>
            <a:path path="circle">
              <a:fillToRect l="100000" t="100000"/>
            </a:path>
            <a:tileRect r="-100000" b="-100000"/>
          </a:gradFill>
          <a:ln w="12700" cap="flat">
            <a:solidFill>
              <a:schemeClr val="bg1"/>
            </a:solidFill>
            <a:miter lim="400000"/>
          </a:ln>
          <a:effectLst>
            <a:innerShdw blurRad="203200">
              <a:srgbClr val="FEFFFE">
                <a:alpha val="62000"/>
              </a:srgbClr>
            </a:innerShdw>
          </a:effectLst>
        </p:spPr>
        <p:txBody>
          <a:bodyPr rot="0" spcFirstLastPara="0" vertOverflow="overflow" horzOverflow="overflow" vert="horz" wrap="square" lIns="38100" tIns="38100" rIns="38100" bIns="38100" numCol="1" spcCol="0" rtlCol="0" fromWordArt="0" anchor="ctr" anchorCtr="0" forceAA="0" compatLnSpc="1">
            <a:prstTxWarp prst="textNoShape">
              <a:avLst/>
            </a:prstTxWarp>
            <a:noAutofit/>
          </a:bodyPr>
          <a:lstStyle/>
          <a:p>
            <a:endParaRPr lang="en-US" kern="0">
              <a:solidFill>
                <a:srgbClr val="262726"/>
              </a:solidFill>
              <a:effectLst>
                <a:outerShdw blurRad="38100" dist="12700" dir="5400000" rotWithShape="0">
                  <a:srgbClr val="000000">
                    <a:alpha val="50000"/>
                  </a:srgbClr>
                </a:outerShdw>
              </a:effectLst>
              <a:latin typeface="Source Sans Pro"/>
            </a:endParaRPr>
          </a:p>
        </p:txBody>
      </p:sp>
      <p:sp>
        <p:nvSpPr>
          <p:cNvPr id="138" name="Picture Placeholder 1">
            <a:extLst>
              <a:ext uri="{FF2B5EF4-FFF2-40B4-BE49-F238E27FC236}">
                <a16:creationId xmlns:a16="http://schemas.microsoft.com/office/drawing/2014/main" id="{0CD20534-0172-4214-AAE7-909AF7F68893}"/>
              </a:ext>
            </a:extLst>
          </p:cNvPr>
          <p:cNvSpPr txBox="1">
            <a:spLocks/>
          </p:cNvSpPr>
          <p:nvPr/>
        </p:nvSpPr>
        <p:spPr>
          <a:xfrm rot="16200000">
            <a:off x="2586585" y="4999685"/>
            <a:ext cx="348139" cy="349653"/>
          </a:xfrm>
          <a:custGeom>
            <a:avLst/>
            <a:gdLst>
              <a:gd name="connsiteX0" fmla="*/ 1340449 w 2358427"/>
              <a:gd name="connsiteY0" fmla="*/ 2 h 2368688"/>
              <a:gd name="connsiteX1" fmla="*/ 2354016 w 2358427"/>
              <a:gd name="connsiteY1" fmla="*/ 1164156 h 2368688"/>
              <a:gd name="connsiteX2" fmla="*/ 1196775 w 2358427"/>
              <a:gd name="connsiteY2" fmla="*/ 2321375 h 2368688"/>
              <a:gd name="connsiteX3" fmla="*/ 39414 w 2358427"/>
              <a:gd name="connsiteY3" fmla="*/ 1164156 h 2368688"/>
              <a:gd name="connsiteX4" fmla="*/ 1196775 w 2358427"/>
              <a:gd name="connsiteY4" fmla="*/ 6816 h 2368688"/>
              <a:gd name="connsiteX5" fmla="*/ 1340449 w 2358427"/>
              <a:gd name="connsiteY5" fmla="*/ 2 h 2368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8427" h="2368688">
                <a:moveTo>
                  <a:pt x="1340449" y="2"/>
                </a:moveTo>
                <a:cubicBezTo>
                  <a:pt x="2030693" y="-971"/>
                  <a:pt x="2303354" y="487789"/>
                  <a:pt x="2354016" y="1164156"/>
                </a:cubicBezTo>
                <a:cubicBezTo>
                  <a:pt x="2408175" y="1897615"/>
                  <a:pt x="1960281" y="2552891"/>
                  <a:pt x="1196775" y="2321375"/>
                </a:cubicBezTo>
                <a:cubicBezTo>
                  <a:pt x="670756" y="2162101"/>
                  <a:pt x="225857" y="1669129"/>
                  <a:pt x="39414" y="1164156"/>
                </a:cubicBezTo>
                <a:cubicBezTo>
                  <a:pt x="-179980" y="562941"/>
                  <a:pt x="559441" y="66938"/>
                  <a:pt x="1196775" y="6816"/>
                </a:cubicBezTo>
                <a:cubicBezTo>
                  <a:pt x="1246561" y="2309"/>
                  <a:pt x="1294433" y="67"/>
                  <a:pt x="1340449" y="2"/>
                </a:cubicBezTo>
                <a:close/>
              </a:path>
            </a:pathLst>
          </a:custGeom>
          <a:gradFill flip="none" rotWithShape="1">
            <a:gsLst>
              <a:gs pos="0">
                <a:srgbClr val="2D3192"/>
              </a:gs>
              <a:gs pos="96000">
                <a:srgbClr val="1BFEFE"/>
              </a:gs>
            </a:gsLst>
            <a:path path="circle">
              <a:fillToRect l="100000" t="100000"/>
            </a:path>
            <a:tileRect r="-100000" b="-100000"/>
          </a:gradFill>
          <a:ln w="12700" cap="flat" cmpd="sng" algn="ctr">
            <a:solidFill>
              <a:schemeClr val="bg1"/>
            </a:solidFill>
            <a:prstDash val="solid"/>
            <a:miter lim="800000"/>
          </a:ln>
          <a:effectLst>
            <a:innerShdw blurRad="203200">
              <a:srgbClr val="FEFFFE">
                <a:alpha val="64000"/>
              </a:srgbClr>
            </a:innerShdw>
          </a:effectLst>
        </p:spPr>
        <p:txBody>
          <a:bodyPr/>
          <a:lstStyle/>
          <a:p>
            <a:endParaRPr lang="en-US"/>
          </a:p>
        </p:txBody>
      </p:sp>
      <p:sp>
        <p:nvSpPr>
          <p:cNvPr id="137" name="Picture Placeholder 1">
            <a:extLst>
              <a:ext uri="{FF2B5EF4-FFF2-40B4-BE49-F238E27FC236}">
                <a16:creationId xmlns:a16="http://schemas.microsoft.com/office/drawing/2014/main" id="{36579C19-9AE0-4F49-B368-E8AE792E8ED1}"/>
              </a:ext>
            </a:extLst>
          </p:cNvPr>
          <p:cNvSpPr txBox="1">
            <a:spLocks/>
          </p:cNvSpPr>
          <p:nvPr/>
        </p:nvSpPr>
        <p:spPr>
          <a:xfrm rot="4151140">
            <a:off x="7246895" y="3675033"/>
            <a:ext cx="348139" cy="349653"/>
          </a:xfrm>
          <a:custGeom>
            <a:avLst/>
            <a:gdLst>
              <a:gd name="connsiteX0" fmla="*/ 1340449 w 2358427"/>
              <a:gd name="connsiteY0" fmla="*/ 2 h 2368688"/>
              <a:gd name="connsiteX1" fmla="*/ 2354016 w 2358427"/>
              <a:gd name="connsiteY1" fmla="*/ 1164156 h 2368688"/>
              <a:gd name="connsiteX2" fmla="*/ 1196775 w 2358427"/>
              <a:gd name="connsiteY2" fmla="*/ 2321375 h 2368688"/>
              <a:gd name="connsiteX3" fmla="*/ 39414 w 2358427"/>
              <a:gd name="connsiteY3" fmla="*/ 1164156 h 2368688"/>
              <a:gd name="connsiteX4" fmla="*/ 1196775 w 2358427"/>
              <a:gd name="connsiteY4" fmla="*/ 6816 h 2368688"/>
              <a:gd name="connsiteX5" fmla="*/ 1340449 w 2358427"/>
              <a:gd name="connsiteY5" fmla="*/ 2 h 2368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8427" h="2368688">
                <a:moveTo>
                  <a:pt x="1340449" y="2"/>
                </a:moveTo>
                <a:cubicBezTo>
                  <a:pt x="2030693" y="-971"/>
                  <a:pt x="2303354" y="487789"/>
                  <a:pt x="2354016" y="1164156"/>
                </a:cubicBezTo>
                <a:cubicBezTo>
                  <a:pt x="2408175" y="1897615"/>
                  <a:pt x="1960281" y="2552891"/>
                  <a:pt x="1196775" y="2321375"/>
                </a:cubicBezTo>
                <a:cubicBezTo>
                  <a:pt x="670756" y="2162101"/>
                  <a:pt x="225857" y="1669129"/>
                  <a:pt x="39414" y="1164156"/>
                </a:cubicBezTo>
                <a:cubicBezTo>
                  <a:pt x="-179980" y="562941"/>
                  <a:pt x="559441" y="66938"/>
                  <a:pt x="1196775" y="6816"/>
                </a:cubicBezTo>
                <a:cubicBezTo>
                  <a:pt x="1246561" y="2309"/>
                  <a:pt x="1294433" y="67"/>
                  <a:pt x="1340449" y="2"/>
                </a:cubicBezTo>
                <a:close/>
              </a:path>
            </a:pathLst>
          </a:custGeom>
          <a:gradFill flip="none" rotWithShape="1">
            <a:gsLst>
              <a:gs pos="0">
                <a:srgbClr val="2D3192"/>
              </a:gs>
              <a:gs pos="96000">
                <a:srgbClr val="1BFEFE"/>
              </a:gs>
            </a:gsLst>
            <a:path path="circle">
              <a:fillToRect l="100000" t="100000"/>
            </a:path>
            <a:tileRect r="-100000" b="-100000"/>
          </a:gradFill>
          <a:ln w="12700" cap="flat" cmpd="sng" algn="ctr">
            <a:solidFill>
              <a:schemeClr val="bg1"/>
            </a:solidFill>
            <a:prstDash val="solid"/>
            <a:miter lim="800000"/>
          </a:ln>
          <a:effectLst>
            <a:innerShdw blurRad="203200">
              <a:srgbClr val="FEFFFE">
                <a:alpha val="64000"/>
              </a:srgbClr>
            </a:innerShdw>
          </a:effectLst>
        </p:spPr>
        <p:txBody>
          <a:bodyPr/>
          <a:lstStyle/>
          <a:p>
            <a:endParaRPr lang="en-US"/>
          </a:p>
        </p:txBody>
      </p:sp>
      <p:sp>
        <p:nvSpPr>
          <p:cNvPr id="136" name="Picture Placeholder 1">
            <a:extLst>
              <a:ext uri="{FF2B5EF4-FFF2-40B4-BE49-F238E27FC236}">
                <a16:creationId xmlns:a16="http://schemas.microsoft.com/office/drawing/2014/main" id="{D6F6EC46-6464-4A33-8775-94948E773965}"/>
              </a:ext>
            </a:extLst>
          </p:cNvPr>
          <p:cNvSpPr txBox="1">
            <a:spLocks/>
          </p:cNvSpPr>
          <p:nvPr/>
        </p:nvSpPr>
        <p:spPr>
          <a:xfrm>
            <a:off x="5691006" y="3006109"/>
            <a:ext cx="348139" cy="349653"/>
          </a:xfrm>
          <a:custGeom>
            <a:avLst/>
            <a:gdLst>
              <a:gd name="connsiteX0" fmla="*/ 1340449 w 2358427"/>
              <a:gd name="connsiteY0" fmla="*/ 2 h 2368688"/>
              <a:gd name="connsiteX1" fmla="*/ 2354016 w 2358427"/>
              <a:gd name="connsiteY1" fmla="*/ 1164156 h 2368688"/>
              <a:gd name="connsiteX2" fmla="*/ 1196775 w 2358427"/>
              <a:gd name="connsiteY2" fmla="*/ 2321375 h 2368688"/>
              <a:gd name="connsiteX3" fmla="*/ 39414 w 2358427"/>
              <a:gd name="connsiteY3" fmla="*/ 1164156 h 2368688"/>
              <a:gd name="connsiteX4" fmla="*/ 1196775 w 2358427"/>
              <a:gd name="connsiteY4" fmla="*/ 6816 h 2368688"/>
              <a:gd name="connsiteX5" fmla="*/ 1340449 w 2358427"/>
              <a:gd name="connsiteY5" fmla="*/ 2 h 2368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8427" h="2368688">
                <a:moveTo>
                  <a:pt x="1340449" y="2"/>
                </a:moveTo>
                <a:cubicBezTo>
                  <a:pt x="2030693" y="-971"/>
                  <a:pt x="2303354" y="487789"/>
                  <a:pt x="2354016" y="1164156"/>
                </a:cubicBezTo>
                <a:cubicBezTo>
                  <a:pt x="2408175" y="1897615"/>
                  <a:pt x="1960281" y="2552891"/>
                  <a:pt x="1196775" y="2321375"/>
                </a:cubicBezTo>
                <a:cubicBezTo>
                  <a:pt x="670756" y="2162101"/>
                  <a:pt x="225857" y="1669129"/>
                  <a:pt x="39414" y="1164156"/>
                </a:cubicBezTo>
                <a:cubicBezTo>
                  <a:pt x="-179980" y="562941"/>
                  <a:pt x="559441" y="66938"/>
                  <a:pt x="1196775" y="6816"/>
                </a:cubicBezTo>
                <a:cubicBezTo>
                  <a:pt x="1246561" y="2309"/>
                  <a:pt x="1294433" y="67"/>
                  <a:pt x="1340449" y="2"/>
                </a:cubicBezTo>
                <a:close/>
              </a:path>
            </a:pathLst>
          </a:custGeom>
          <a:gradFill flip="none" rotWithShape="1">
            <a:gsLst>
              <a:gs pos="0">
                <a:srgbClr val="2D3192"/>
              </a:gs>
              <a:gs pos="96000">
                <a:srgbClr val="1BFEFE"/>
              </a:gs>
            </a:gsLst>
            <a:path path="circle">
              <a:fillToRect l="100000" t="100000"/>
            </a:path>
            <a:tileRect r="-100000" b="-100000"/>
          </a:gradFill>
          <a:ln w="12700" cap="flat" cmpd="sng" algn="ctr">
            <a:solidFill>
              <a:schemeClr val="bg1"/>
            </a:solidFill>
            <a:prstDash val="solid"/>
            <a:miter lim="800000"/>
          </a:ln>
          <a:effectLst>
            <a:innerShdw blurRad="203200">
              <a:srgbClr val="FEFFFE">
                <a:alpha val="64000"/>
              </a:srgbClr>
            </a:innerShdw>
          </a:effectLst>
        </p:spPr>
        <p:txBody>
          <a:bodyPr/>
          <a:lstStyle/>
          <a:p>
            <a:endParaRPr lang="en-US"/>
          </a:p>
        </p:txBody>
      </p:sp>
      <p:sp>
        <p:nvSpPr>
          <p:cNvPr id="64" name="TextBox 63">
            <a:extLst>
              <a:ext uri="{FF2B5EF4-FFF2-40B4-BE49-F238E27FC236}">
                <a16:creationId xmlns:a16="http://schemas.microsoft.com/office/drawing/2014/main" id="{1C3C8E2F-B79A-4F57-A16C-034D4A01B0BE}"/>
              </a:ext>
            </a:extLst>
          </p:cNvPr>
          <p:cNvSpPr txBox="1"/>
          <p:nvPr/>
        </p:nvSpPr>
        <p:spPr>
          <a:xfrm>
            <a:off x="1905640" y="665684"/>
            <a:ext cx="3005951" cy="477054"/>
          </a:xfrm>
          <a:prstGeom prst="rect">
            <a:avLst/>
          </a:prstGeom>
          <a:noFill/>
        </p:spPr>
        <p:txBody>
          <a:bodyPr wrap="none" rtlCol="0">
            <a:spAutoFit/>
          </a:bodyPr>
          <a:lstStyle/>
          <a:p>
            <a:r>
              <a:rPr lang="en-US" sz="2500" b="1" dirty="0">
                <a:latin typeface="Century Gothic" panose="020B0502020202020204" pitchFamily="34" charset="0"/>
              </a:rPr>
              <a:t>BUYER UTILITY MAP</a:t>
            </a:r>
          </a:p>
        </p:txBody>
      </p:sp>
      <p:grpSp>
        <p:nvGrpSpPr>
          <p:cNvPr id="135" name="Group 134">
            <a:extLst>
              <a:ext uri="{FF2B5EF4-FFF2-40B4-BE49-F238E27FC236}">
                <a16:creationId xmlns:a16="http://schemas.microsoft.com/office/drawing/2014/main" id="{4EA7C92F-211D-4A7F-9910-73577B71E39C}"/>
              </a:ext>
            </a:extLst>
          </p:cNvPr>
          <p:cNvGrpSpPr/>
          <p:nvPr/>
        </p:nvGrpSpPr>
        <p:grpSpPr>
          <a:xfrm>
            <a:off x="7578039" y="875390"/>
            <a:ext cx="3808318" cy="246221"/>
            <a:chOff x="4649348" y="6141209"/>
            <a:chExt cx="3808318" cy="246221"/>
          </a:xfrm>
        </p:grpSpPr>
        <p:sp>
          <p:nvSpPr>
            <p:cNvPr id="139" name="Picture Placeholder 1">
              <a:extLst>
                <a:ext uri="{FF2B5EF4-FFF2-40B4-BE49-F238E27FC236}">
                  <a16:creationId xmlns:a16="http://schemas.microsoft.com/office/drawing/2014/main" id="{D1DE4115-70D2-47D5-92B1-13521446096F}"/>
                </a:ext>
              </a:extLst>
            </p:cNvPr>
            <p:cNvSpPr txBox="1">
              <a:spLocks/>
            </p:cNvSpPr>
            <p:nvPr/>
          </p:nvSpPr>
          <p:spPr>
            <a:xfrm>
              <a:off x="6684873" y="6191364"/>
              <a:ext cx="144108" cy="144735"/>
            </a:xfrm>
            <a:custGeom>
              <a:avLst/>
              <a:gdLst>
                <a:gd name="connsiteX0" fmla="*/ 1340449 w 2358427"/>
                <a:gd name="connsiteY0" fmla="*/ 2 h 2368688"/>
                <a:gd name="connsiteX1" fmla="*/ 2354016 w 2358427"/>
                <a:gd name="connsiteY1" fmla="*/ 1164156 h 2368688"/>
                <a:gd name="connsiteX2" fmla="*/ 1196775 w 2358427"/>
                <a:gd name="connsiteY2" fmla="*/ 2321375 h 2368688"/>
                <a:gd name="connsiteX3" fmla="*/ 39414 w 2358427"/>
                <a:gd name="connsiteY3" fmla="*/ 1164156 h 2368688"/>
                <a:gd name="connsiteX4" fmla="*/ 1196775 w 2358427"/>
                <a:gd name="connsiteY4" fmla="*/ 6816 h 2368688"/>
                <a:gd name="connsiteX5" fmla="*/ 1340449 w 2358427"/>
                <a:gd name="connsiteY5" fmla="*/ 2 h 2368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8427" h="2368688">
                  <a:moveTo>
                    <a:pt x="1340449" y="2"/>
                  </a:moveTo>
                  <a:cubicBezTo>
                    <a:pt x="2030693" y="-971"/>
                    <a:pt x="2303354" y="487789"/>
                    <a:pt x="2354016" y="1164156"/>
                  </a:cubicBezTo>
                  <a:cubicBezTo>
                    <a:pt x="2408175" y="1897615"/>
                    <a:pt x="1960281" y="2552891"/>
                    <a:pt x="1196775" y="2321375"/>
                  </a:cubicBezTo>
                  <a:cubicBezTo>
                    <a:pt x="670756" y="2162101"/>
                    <a:pt x="225857" y="1669129"/>
                    <a:pt x="39414" y="1164156"/>
                  </a:cubicBezTo>
                  <a:cubicBezTo>
                    <a:pt x="-179980" y="562941"/>
                    <a:pt x="559441" y="66938"/>
                    <a:pt x="1196775" y="6816"/>
                  </a:cubicBezTo>
                  <a:cubicBezTo>
                    <a:pt x="1246561" y="2309"/>
                    <a:pt x="1294433" y="67"/>
                    <a:pt x="1340449" y="2"/>
                  </a:cubicBezTo>
                  <a:close/>
                </a:path>
              </a:pathLst>
            </a:custGeom>
            <a:gradFill flip="none" rotWithShape="1">
              <a:gsLst>
                <a:gs pos="0">
                  <a:srgbClr val="2D3192"/>
                </a:gs>
                <a:gs pos="96000">
                  <a:srgbClr val="1BFEFE"/>
                </a:gs>
              </a:gsLst>
              <a:path path="circle">
                <a:fillToRect l="100000" t="100000"/>
              </a:path>
              <a:tileRect r="-100000" b="-100000"/>
            </a:gradFill>
            <a:ln w="12700" cap="flat" cmpd="sng" algn="ctr">
              <a:noFill/>
              <a:prstDash val="solid"/>
              <a:miter lim="800000"/>
            </a:ln>
            <a:effectLst>
              <a:innerShdw blurRad="76200">
                <a:srgbClr val="FEFFFE">
                  <a:alpha val="64000"/>
                </a:srgbClr>
              </a:innerShdw>
            </a:effectLst>
          </p:spPr>
          <p:txBody>
            <a:bodyPr/>
            <a:lstStyle/>
            <a:p>
              <a:endParaRPr lang="en-US"/>
            </a:p>
          </p:txBody>
        </p:sp>
        <p:grpSp>
          <p:nvGrpSpPr>
            <p:cNvPr id="134" name="Group 133">
              <a:extLst>
                <a:ext uri="{FF2B5EF4-FFF2-40B4-BE49-F238E27FC236}">
                  <a16:creationId xmlns:a16="http://schemas.microsoft.com/office/drawing/2014/main" id="{31AE4C4F-FF7D-4421-9BE9-A79F4D1A69F1}"/>
                </a:ext>
              </a:extLst>
            </p:cNvPr>
            <p:cNvGrpSpPr/>
            <p:nvPr/>
          </p:nvGrpSpPr>
          <p:grpSpPr>
            <a:xfrm>
              <a:off x="4649348" y="6141209"/>
              <a:ext cx="3808318" cy="246221"/>
              <a:chOff x="3712392" y="6283969"/>
              <a:chExt cx="3808318" cy="246221"/>
            </a:xfrm>
          </p:grpSpPr>
          <p:grpSp>
            <p:nvGrpSpPr>
              <p:cNvPr id="133" name="Group 132">
                <a:extLst>
                  <a:ext uri="{FF2B5EF4-FFF2-40B4-BE49-F238E27FC236}">
                    <a16:creationId xmlns:a16="http://schemas.microsoft.com/office/drawing/2014/main" id="{369B8870-848E-4136-BB0B-E0C49D26F969}"/>
                  </a:ext>
                </a:extLst>
              </p:cNvPr>
              <p:cNvGrpSpPr/>
              <p:nvPr/>
            </p:nvGrpSpPr>
            <p:grpSpPr>
              <a:xfrm>
                <a:off x="3712392" y="6283969"/>
                <a:ext cx="1767559" cy="246221"/>
                <a:chOff x="3395024" y="6283969"/>
                <a:chExt cx="1767559" cy="246221"/>
              </a:xfrm>
            </p:grpSpPr>
            <p:sp>
              <p:nvSpPr>
                <p:cNvPr id="129" name="Oval 11">
                  <a:extLst>
                    <a:ext uri="{FF2B5EF4-FFF2-40B4-BE49-F238E27FC236}">
                      <a16:creationId xmlns:a16="http://schemas.microsoft.com/office/drawing/2014/main" id="{27E5EB58-75DF-44A2-AB0F-EB288FEBBFDC}"/>
                    </a:ext>
                  </a:extLst>
                </p:cNvPr>
                <p:cNvSpPr/>
                <p:nvPr/>
              </p:nvSpPr>
              <p:spPr>
                <a:xfrm>
                  <a:off x="3395024" y="6334763"/>
                  <a:ext cx="141984" cy="144634"/>
                </a:xfrm>
                <a:custGeom>
                  <a:avLst/>
                  <a:gdLst>
                    <a:gd name="connsiteX0" fmla="*/ 0 w 2377028"/>
                    <a:gd name="connsiteY0" fmla="*/ 1188514 h 2377028"/>
                    <a:gd name="connsiteX1" fmla="*/ 1188514 w 2377028"/>
                    <a:gd name="connsiteY1" fmla="*/ 0 h 2377028"/>
                    <a:gd name="connsiteX2" fmla="*/ 2377028 w 2377028"/>
                    <a:gd name="connsiteY2" fmla="*/ 1188514 h 2377028"/>
                    <a:gd name="connsiteX3" fmla="*/ 1188514 w 2377028"/>
                    <a:gd name="connsiteY3" fmla="*/ 2377028 h 2377028"/>
                    <a:gd name="connsiteX4" fmla="*/ 0 w 2377028"/>
                    <a:gd name="connsiteY4" fmla="*/ 1188514 h 2377028"/>
                    <a:gd name="connsiteX0" fmla="*/ 1750 w 2378778"/>
                    <a:gd name="connsiteY0" fmla="*/ 1323425 h 2511939"/>
                    <a:gd name="connsiteX1" fmla="*/ 1415116 w 2378778"/>
                    <a:gd name="connsiteY1" fmla="*/ 0 h 2511939"/>
                    <a:gd name="connsiteX2" fmla="*/ 2378778 w 2378778"/>
                    <a:gd name="connsiteY2" fmla="*/ 1323425 h 2511939"/>
                    <a:gd name="connsiteX3" fmla="*/ 1190264 w 2378778"/>
                    <a:gd name="connsiteY3" fmla="*/ 2511939 h 2511939"/>
                    <a:gd name="connsiteX4" fmla="*/ 1750 w 2378778"/>
                    <a:gd name="connsiteY4" fmla="*/ 1323425 h 2511939"/>
                    <a:gd name="connsiteX0" fmla="*/ 1500 w 2378528"/>
                    <a:gd name="connsiteY0" fmla="*/ 1323425 h 2841723"/>
                    <a:gd name="connsiteX1" fmla="*/ 1414866 w 2378528"/>
                    <a:gd name="connsiteY1" fmla="*/ 0 h 2841723"/>
                    <a:gd name="connsiteX2" fmla="*/ 2378528 w 2378528"/>
                    <a:gd name="connsiteY2" fmla="*/ 1323425 h 2841723"/>
                    <a:gd name="connsiteX3" fmla="*/ 1205004 w 2378528"/>
                    <a:gd name="connsiteY3" fmla="*/ 2841723 h 2841723"/>
                    <a:gd name="connsiteX4" fmla="*/ 1500 w 2378528"/>
                    <a:gd name="connsiteY4" fmla="*/ 1323425 h 2841723"/>
                    <a:gd name="connsiteX0" fmla="*/ 1575 w 2378603"/>
                    <a:gd name="connsiteY0" fmla="*/ 1323425 h 2916436"/>
                    <a:gd name="connsiteX1" fmla="*/ 1414941 w 2378603"/>
                    <a:gd name="connsiteY1" fmla="*/ 0 h 2916436"/>
                    <a:gd name="connsiteX2" fmla="*/ 2378603 w 2378603"/>
                    <a:gd name="connsiteY2" fmla="*/ 1323425 h 2916436"/>
                    <a:gd name="connsiteX3" fmla="*/ 1205079 w 2378603"/>
                    <a:gd name="connsiteY3" fmla="*/ 2841723 h 2916436"/>
                    <a:gd name="connsiteX4" fmla="*/ 1575 w 2378603"/>
                    <a:gd name="connsiteY4" fmla="*/ 1323425 h 2916436"/>
                    <a:gd name="connsiteX0" fmla="*/ 55 w 2377083"/>
                    <a:gd name="connsiteY0" fmla="*/ 1323425 h 2757791"/>
                    <a:gd name="connsiteX1" fmla="*/ 1413421 w 2377083"/>
                    <a:gd name="connsiteY1" fmla="*/ 0 h 2757791"/>
                    <a:gd name="connsiteX2" fmla="*/ 2377083 w 2377083"/>
                    <a:gd name="connsiteY2" fmla="*/ 1323425 h 2757791"/>
                    <a:gd name="connsiteX3" fmla="*/ 1458391 w 2377083"/>
                    <a:gd name="connsiteY3" fmla="*/ 2676831 h 2757791"/>
                    <a:gd name="connsiteX4" fmla="*/ 55 w 2377083"/>
                    <a:gd name="connsiteY4" fmla="*/ 1323425 h 2757791"/>
                    <a:gd name="connsiteX0" fmla="*/ 55 w 2501129"/>
                    <a:gd name="connsiteY0" fmla="*/ 1323425 h 2757791"/>
                    <a:gd name="connsiteX1" fmla="*/ 1413421 w 2501129"/>
                    <a:gd name="connsiteY1" fmla="*/ 0 h 2757791"/>
                    <a:gd name="connsiteX2" fmla="*/ 2377083 w 2501129"/>
                    <a:gd name="connsiteY2" fmla="*/ 1323425 h 2757791"/>
                    <a:gd name="connsiteX3" fmla="*/ 1458391 w 2501129"/>
                    <a:gd name="connsiteY3" fmla="*/ 2676831 h 2757791"/>
                    <a:gd name="connsiteX4" fmla="*/ 55 w 2501129"/>
                    <a:gd name="connsiteY4" fmla="*/ 1323425 h 2757791"/>
                    <a:gd name="connsiteX0" fmla="*/ 41 w 2436981"/>
                    <a:gd name="connsiteY0" fmla="*/ 1323761 h 2677347"/>
                    <a:gd name="connsiteX1" fmla="*/ 1413407 w 2436981"/>
                    <a:gd name="connsiteY1" fmla="*/ 336 h 2677347"/>
                    <a:gd name="connsiteX2" fmla="*/ 2332099 w 2436981"/>
                    <a:gd name="connsiteY2" fmla="*/ 1233820 h 2677347"/>
                    <a:gd name="connsiteX3" fmla="*/ 1458377 w 2436981"/>
                    <a:gd name="connsiteY3" fmla="*/ 2677167 h 2677347"/>
                    <a:gd name="connsiteX4" fmla="*/ 41 w 2436981"/>
                    <a:gd name="connsiteY4" fmla="*/ 1323761 h 2677347"/>
                    <a:gd name="connsiteX0" fmla="*/ 73 w 2485662"/>
                    <a:gd name="connsiteY0" fmla="*/ 1324150 h 2677736"/>
                    <a:gd name="connsiteX1" fmla="*/ 1413439 w 2485662"/>
                    <a:gd name="connsiteY1" fmla="*/ 725 h 2677736"/>
                    <a:gd name="connsiteX2" fmla="*/ 2332131 w 2485662"/>
                    <a:gd name="connsiteY2" fmla="*/ 1234209 h 2677736"/>
                    <a:gd name="connsiteX3" fmla="*/ 1458409 w 2485662"/>
                    <a:gd name="connsiteY3" fmla="*/ 2677556 h 2677736"/>
                    <a:gd name="connsiteX4" fmla="*/ 73 w 2485662"/>
                    <a:gd name="connsiteY4" fmla="*/ 1324150 h 2677736"/>
                    <a:gd name="connsiteX0" fmla="*/ 39 w 2485628"/>
                    <a:gd name="connsiteY0" fmla="*/ 1325471 h 2679394"/>
                    <a:gd name="connsiteX1" fmla="*/ 1413405 w 2485628"/>
                    <a:gd name="connsiteY1" fmla="*/ 2046 h 2679394"/>
                    <a:gd name="connsiteX2" fmla="*/ 2332097 w 2485628"/>
                    <a:gd name="connsiteY2" fmla="*/ 1235530 h 2679394"/>
                    <a:gd name="connsiteX3" fmla="*/ 1458375 w 2485628"/>
                    <a:gd name="connsiteY3" fmla="*/ 2678877 h 2679394"/>
                    <a:gd name="connsiteX4" fmla="*/ 39 w 2485628"/>
                    <a:gd name="connsiteY4" fmla="*/ 1325471 h 2679394"/>
                    <a:gd name="connsiteX0" fmla="*/ 55 w 2485644"/>
                    <a:gd name="connsiteY0" fmla="*/ 1325471 h 2691543"/>
                    <a:gd name="connsiteX1" fmla="*/ 1413421 w 2485644"/>
                    <a:gd name="connsiteY1" fmla="*/ 2046 h 2691543"/>
                    <a:gd name="connsiteX2" fmla="*/ 2332113 w 2485644"/>
                    <a:gd name="connsiteY2" fmla="*/ 1235530 h 2691543"/>
                    <a:gd name="connsiteX3" fmla="*/ 1458391 w 2485644"/>
                    <a:gd name="connsiteY3" fmla="*/ 2678877 h 2691543"/>
                    <a:gd name="connsiteX4" fmla="*/ 55 w 2485644"/>
                    <a:gd name="connsiteY4" fmla="*/ 1325471 h 2691543"/>
                    <a:gd name="connsiteX0" fmla="*/ 41 w 2605840"/>
                    <a:gd name="connsiteY0" fmla="*/ 1323569 h 2677212"/>
                    <a:gd name="connsiteX1" fmla="*/ 1413407 w 2605840"/>
                    <a:gd name="connsiteY1" fmla="*/ 144 h 2677212"/>
                    <a:gd name="connsiteX2" fmla="*/ 2511981 w 2605840"/>
                    <a:gd name="connsiteY2" fmla="*/ 1263609 h 2677212"/>
                    <a:gd name="connsiteX3" fmla="*/ 1458377 w 2605840"/>
                    <a:gd name="connsiteY3" fmla="*/ 2676975 h 2677212"/>
                    <a:gd name="connsiteX4" fmla="*/ 41 w 2605840"/>
                    <a:gd name="connsiteY4" fmla="*/ 1323569 h 2677212"/>
                    <a:gd name="connsiteX0" fmla="*/ 41 w 2626754"/>
                    <a:gd name="connsiteY0" fmla="*/ 1345977 h 2699620"/>
                    <a:gd name="connsiteX1" fmla="*/ 1413407 w 2626754"/>
                    <a:gd name="connsiteY1" fmla="*/ 22552 h 2699620"/>
                    <a:gd name="connsiteX2" fmla="*/ 2511981 w 2626754"/>
                    <a:gd name="connsiteY2" fmla="*/ 1286017 h 2699620"/>
                    <a:gd name="connsiteX3" fmla="*/ 1458377 w 2626754"/>
                    <a:gd name="connsiteY3" fmla="*/ 2699383 h 2699620"/>
                    <a:gd name="connsiteX4" fmla="*/ 41 w 2626754"/>
                    <a:gd name="connsiteY4" fmla="*/ 1345977 h 2699620"/>
                    <a:gd name="connsiteX0" fmla="*/ 21859 w 2648572"/>
                    <a:gd name="connsiteY0" fmla="*/ 1344382 h 2697996"/>
                    <a:gd name="connsiteX1" fmla="*/ 1435225 w 2648572"/>
                    <a:gd name="connsiteY1" fmla="*/ 20957 h 2697996"/>
                    <a:gd name="connsiteX2" fmla="*/ 2533799 w 2648572"/>
                    <a:gd name="connsiteY2" fmla="*/ 1284422 h 2697996"/>
                    <a:gd name="connsiteX3" fmla="*/ 1480195 w 2648572"/>
                    <a:gd name="connsiteY3" fmla="*/ 2697788 h 2697996"/>
                    <a:gd name="connsiteX4" fmla="*/ 21859 w 2648572"/>
                    <a:gd name="connsiteY4" fmla="*/ 1344382 h 2697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8572" h="2697996">
                      <a:moveTo>
                        <a:pt x="21859" y="1344382"/>
                      </a:moveTo>
                      <a:cubicBezTo>
                        <a:pt x="-150528" y="328617"/>
                        <a:pt x="731755" y="-103961"/>
                        <a:pt x="1435225" y="20957"/>
                      </a:cubicBezTo>
                      <a:cubicBezTo>
                        <a:pt x="2138695" y="145875"/>
                        <a:pt x="2953524" y="523093"/>
                        <a:pt x="2533799" y="1284422"/>
                      </a:cubicBezTo>
                      <a:cubicBezTo>
                        <a:pt x="2114074" y="2045751"/>
                        <a:pt x="1898852" y="2687795"/>
                        <a:pt x="1480195" y="2697788"/>
                      </a:cubicBezTo>
                      <a:cubicBezTo>
                        <a:pt x="1061538" y="2707781"/>
                        <a:pt x="194246" y="2360147"/>
                        <a:pt x="21859" y="1344382"/>
                      </a:cubicBezTo>
                      <a:close/>
                    </a:path>
                  </a:pathLst>
                </a:custGeom>
                <a:gradFill flip="none" rotWithShape="1">
                  <a:gsLst>
                    <a:gs pos="0">
                      <a:srgbClr val="892EA2"/>
                    </a:gs>
                    <a:gs pos="100000">
                      <a:srgbClr val="DC7CDD">
                        <a:lumMod val="75000"/>
                        <a:lumOff val="25000"/>
                      </a:srgbClr>
                    </a:gs>
                  </a:gsLst>
                  <a:path path="circle">
                    <a:fillToRect l="100000" t="100000"/>
                  </a:path>
                  <a:tileRect r="-100000" b="-100000"/>
                </a:gradFill>
                <a:ln w="25400" cap="flat">
                  <a:noFill/>
                  <a:miter lim="400000"/>
                </a:ln>
                <a:effectLst>
                  <a:innerShdw blurRad="76200">
                    <a:srgbClr val="FEFFFE">
                      <a:alpha val="62000"/>
                    </a:srgbClr>
                  </a:innerShdw>
                </a:effectLst>
              </p:spPr>
              <p:txBody>
                <a:bodyPr rot="0" spcFirstLastPara="0" vertOverflow="overflow" horzOverflow="overflow" vert="horz" wrap="square" lIns="38100" tIns="38100" rIns="38100" bIns="38100" numCol="1" spcCol="0" rtlCol="0" fromWordArt="0" anchor="ctr" anchorCtr="0" forceAA="0" compatLnSpc="1">
                  <a:prstTxWarp prst="textNoShape">
                    <a:avLst/>
                  </a:prstTxWarp>
                  <a:noAutofit/>
                </a:bodyPr>
                <a:lstStyle/>
                <a:p>
                  <a:endParaRPr lang="en-US" kern="0">
                    <a:solidFill>
                      <a:srgbClr val="262726"/>
                    </a:solidFill>
                    <a:effectLst>
                      <a:outerShdw blurRad="38100" dist="12700" dir="5400000" rotWithShape="0">
                        <a:srgbClr val="000000">
                          <a:alpha val="50000"/>
                        </a:srgbClr>
                      </a:outerShdw>
                    </a:effectLst>
                    <a:latin typeface="Source Sans Pro"/>
                  </a:endParaRPr>
                </a:p>
              </p:txBody>
            </p:sp>
            <p:sp>
              <p:nvSpPr>
                <p:cNvPr id="131" name="Rectangle 130">
                  <a:extLst>
                    <a:ext uri="{FF2B5EF4-FFF2-40B4-BE49-F238E27FC236}">
                      <a16:creationId xmlns:a16="http://schemas.microsoft.com/office/drawing/2014/main" id="{DCADD5F3-72DB-48EF-93D8-E450EE6B01BD}"/>
                    </a:ext>
                  </a:extLst>
                </p:cNvPr>
                <p:cNvSpPr/>
                <p:nvPr/>
              </p:nvSpPr>
              <p:spPr>
                <a:xfrm>
                  <a:off x="3575814" y="6283969"/>
                  <a:ext cx="1586769" cy="246221"/>
                </a:xfrm>
                <a:prstGeom prst="rect">
                  <a:avLst/>
                </a:prstGeom>
                <a:noFill/>
                <a:effectLst/>
              </p:spPr>
              <p:txBody>
                <a:bodyPr wrap="square" rtlCol="0" anchor="ctr" anchorCtr="0">
                  <a:spAutoFit/>
                </a:bodyPr>
                <a:lstStyle/>
                <a:p>
                  <a:r>
                    <a:rPr lang="en-US" sz="1000" dirty="0">
                      <a:solidFill>
                        <a:schemeClr val="tx1">
                          <a:lumMod val="95000"/>
                          <a:lumOff val="5000"/>
                        </a:schemeClr>
                      </a:solidFill>
                      <a:latin typeface="Century Gothic" panose="020B0502020202020204" pitchFamily="34" charset="0"/>
                    </a:rPr>
                    <a:t>Current Industry Focus</a:t>
                  </a:r>
                </a:p>
              </p:txBody>
            </p:sp>
          </p:grpSp>
          <p:sp>
            <p:nvSpPr>
              <p:cNvPr id="132" name="Rectangle 131">
                <a:extLst>
                  <a:ext uri="{FF2B5EF4-FFF2-40B4-BE49-F238E27FC236}">
                    <a16:creationId xmlns:a16="http://schemas.microsoft.com/office/drawing/2014/main" id="{33319157-31B2-4024-A459-0C20CBC4A776}"/>
                  </a:ext>
                </a:extLst>
              </p:cNvPr>
              <p:cNvSpPr/>
              <p:nvPr/>
            </p:nvSpPr>
            <p:spPr>
              <a:xfrm>
                <a:off x="5933941" y="6283969"/>
                <a:ext cx="1586769" cy="246221"/>
              </a:xfrm>
              <a:prstGeom prst="rect">
                <a:avLst/>
              </a:prstGeom>
              <a:noFill/>
              <a:effectLst/>
            </p:spPr>
            <p:txBody>
              <a:bodyPr wrap="square" rtlCol="0" anchor="ctr" anchorCtr="0">
                <a:spAutoFit/>
              </a:bodyPr>
              <a:lstStyle/>
              <a:p>
                <a:r>
                  <a:rPr lang="en-US" sz="1000" dirty="0">
                    <a:solidFill>
                      <a:schemeClr val="tx1">
                        <a:lumMod val="95000"/>
                        <a:lumOff val="5000"/>
                      </a:schemeClr>
                    </a:solidFill>
                    <a:latin typeface="Century Gothic" panose="020B0502020202020204" pitchFamily="34" charset="0"/>
                  </a:rPr>
                  <a:t>Blue Ocean Offering</a:t>
                </a:r>
              </a:p>
            </p:txBody>
          </p:sp>
        </p:grpSp>
      </p:grpSp>
      <p:sp>
        <p:nvSpPr>
          <p:cNvPr id="82" name="Oval 11">
            <a:extLst>
              <a:ext uri="{FF2B5EF4-FFF2-40B4-BE49-F238E27FC236}">
                <a16:creationId xmlns:a16="http://schemas.microsoft.com/office/drawing/2014/main" id="{32DF44D3-593E-6E40-ACB3-1F743B424971}"/>
              </a:ext>
            </a:extLst>
          </p:cNvPr>
          <p:cNvSpPr/>
          <p:nvPr/>
        </p:nvSpPr>
        <p:spPr>
          <a:xfrm rot="17876049">
            <a:off x="7218066" y="4323106"/>
            <a:ext cx="397855" cy="375083"/>
          </a:xfrm>
          <a:custGeom>
            <a:avLst/>
            <a:gdLst>
              <a:gd name="connsiteX0" fmla="*/ 0 w 2377028"/>
              <a:gd name="connsiteY0" fmla="*/ 1188514 h 2377028"/>
              <a:gd name="connsiteX1" fmla="*/ 1188514 w 2377028"/>
              <a:gd name="connsiteY1" fmla="*/ 0 h 2377028"/>
              <a:gd name="connsiteX2" fmla="*/ 2377028 w 2377028"/>
              <a:gd name="connsiteY2" fmla="*/ 1188514 h 2377028"/>
              <a:gd name="connsiteX3" fmla="*/ 1188514 w 2377028"/>
              <a:gd name="connsiteY3" fmla="*/ 2377028 h 2377028"/>
              <a:gd name="connsiteX4" fmla="*/ 0 w 2377028"/>
              <a:gd name="connsiteY4" fmla="*/ 1188514 h 2377028"/>
              <a:gd name="connsiteX0" fmla="*/ 1750 w 2378778"/>
              <a:gd name="connsiteY0" fmla="*/ 1323425 h 2511939"/>
              <a:gd name="connsiteX1" fmla="*/ 1415116 w 2378778"/>
              <a:gd name="connsiteY1" fmla="*/ 0 h 2511939"/>
              <a:gd name="connsiteX2" fmla="*/ 2378778 w 2378778"/>
              <a:gd name="connsiteY2" fmla="*/ 1323425 h 2511939"/>
              <a:gd name="connsiteX3" fmla="*/ 1190264 w 2378778"/>
              <a:gd name="connsiteY3" fmla="*/ 2511939 h 2511939"/>
              <a:gd name="connsiteX4" fmla="*/ 1750 w 2378778"/>
              <a:gd name="connsiteY4" fmla="*/ 1323425 h 2511939"/>
              <a:gd name="connsiteX0" fmla="*/ 1500 w 2378528"/>
              <a:gd name="connsiteY0" fmla="*/ 1323425 h 2841723"/>
              <a:gd name="connsiteX1" fmla="*/ 1414866 w 2378528"/>
              <a:gd name="connsiteY1" fmla="*/ 0 h 2841723"/>
              <a:gd name="connsiteX2" fmla="*/ 2378528 w 2378528"/>
              <a:gd name="connsiteY2" fmla="*/ 1323425 h 2841723"/>
              <a:gd name="connsiteX3" fmla="*/ 1205004 w 2378528"/>
              <a:gd name="connsiteY3" fmla="*/ 2841723 h 2841723"/>
              <a:gd name="connsiteX4" fmla="*/ 1500 w 2378528"/>
              <a:gd name="connsiteY4" fmla="*/ 1323425 h 2841723"/>
              <a:gd name="connsiteX0" fmla="*/ 1575 w 2378603"/>
              <a:gd name="connsiteY0" fmla="*/ 1323425 h 2916436"/>
              <a:gd name="connsiteX1" fmla="*/ 1414941 w 2378603"/>
              <a:gd name="connsiteY1" fmla="*/ 0 h 2916436"/>
              <a:gd name="connsiteX2" fmla="*/ 2378603 w 2378603"/>
              <a:gd name="connsiteY2" fmla="*/ 1323425 h 2916436"/>
              <a:gd name="connsiteX3" fmla="*/ 1205079 w 2378603"/>
              <a:gd name="connsiteY3" fmla="*/ 2841723 h 2916436"/>
              <a:gd name="connsiteX4" fmla="*/ 1575 w 2378603"/>
              <a:gd name="connsiteY4" fmla="*/ 1323425 h 2916436"/>
              <a:gd name="connsiteX0" fmla="*/ 55 w 2377083"/>
              <a:gd name="connsiteY0" fmla="*/ 1323425 h 2757791"/>
              <a:gd name="connsiteX1" fmla="*/ 1413421 w 2377083"/>
              <a:gd name="connsiteY1" fmla="*/ 0 h 2757791"/>
              <a:gd name="connsiteX2" fmla="*/ 2377083 w 2377083"/>
              <a:gd name="connsiteY2" fmla="*/ 1323425 h 2757791"/>
              <a:gd name="connsiteX3" fmla="*/ 1458391 w 2377083"/>
              <a:gd name="connsiteY3" fmla="*/ 2676831 h 2757791"/>
              <a:gd name="connsiteX4" fmla="*/ 55 w 2377083"/>
              <a:gd name="connsiteY4" fmla="*/ 1323425 h 2757791"/>
              <a:gd name="connsiteX0" fmla="*/ 55 w 2501129"/>
              <a:gd name="connsiteY0" fmla="*/ 1323425 h 2757791"/>
              <a:gd name="connsiteX1" fmla="*/ 1413421 w 2501129"/>
              <a:gd name="connsiteY1" fmla="*/ 0 h 2757791"/>
              <a:gd name="connsiteX2" fmla="*/ 2377083 w 2501129"/>
              <a:gd name="connsiteY2" fmla="*/ 1323425 h 2757791"/>
              <a:gd name="connsiteX3" fmla="*/ 1458391 w 2501129"/>
              <a:gd name="connsiteY3" fmla="*/ 2676831 h 2757791"/>
              <a:gd name="connsiteX4" fmla="*/ 55 w 2501129"/>
              <a:gd name="connsiteY4" fmla="*/ 1323425 h 2757791"/>
              <a:gd name="connsiteX0" fmla="*/ 41 w 2436981"/>
              <a:gd name="connsiteY0" fmla="*/ 1323761 h 2677347"/>
              <a:gd name="connsiteX1" fmla="*/ 1413407 w 2436981"/>
              <a:gd name="connsiteY1" fmla="*/ 336 h 2677347"/>
              <a:gd name="connsiteX2" fmla="*/ 2332099 w 2436981"/>
              <a:gd name="connsiteY2" fmla="*/ 1233820 h 2677347"/>
              <a:gd name="connsiteX3" fmla="*/ 1458377 w 2436981"/>
              <a:gd name="connsiteY3" fmla="*/ 2677167 h 2677347"/>
              <a:gd name="connsiteX4" fmla="*/ 41 w 2436981"/>
              <a:gd name="connsiteY4" fmla="*/ 1323761 h 2677347"/>
              <a:gd name="connsiteX0" fmla="*/ 73 w 2485662"/>
              <a:gd name="connsiteY0" fmla="*/ 1324150 h 2677736"/>
              <a:gd name="connsiteX1" fmla="*/ 1413439 w 2485662"/>
              <a:gd name="connsiteY1" fmla="*/ 725 h 2677736"/>
              <a:gd name="connsiteX2" fmla="*/ 2332131 w 2485662"/>
              <a:gd name="connsiteY2" fmla="*/ 1234209 h 2677736"/>
              <a:gd name="connsiteX3" fmla="*/ 1458409 w 2485662"/>
              <a:gd name="connsiteY3" fmla="*/ 2677556 h 2677736"/>
              <a:gd name="connsiteX4" fmla="*/ 73 w 2485662"/>
              <a:gd name="connsiteY4" fmla="*/ 1324150 h 2677736"/>
              <a:gd name="connsiteX0" fmla="*/ 39 w 2485628"/>
              <a:gd name="connsiteY0" fmla="*/ 1325471 h 2679394"/>
              <a:gd name="connsiteX1" fmla="*/ 1413405 w 2485628"/>
              <a:gd name="connsiteY1" fmla="*/ 2046 h 2679394"/>
              <a:gd name="connsiteX2" fmla="*/ 2332097 w 2485628"/>
              <a:gd name="connsiteY2" fmla="*/ 1235530 h 2679394"/>
              <a:gd name="connsiteX3" fmla="*/ 1458375 w 2485628"/>
              <a:gd name="connsiteY3" fmla="*/ 2678877 h 2679394"/>
              <a:gd name="connsiteX4" fmla="*/ 39 w 2485628"/>
              <a:gd name="connsiteY4" fmla="*/ 1325471 h 2679394"/>
              <a:gd name="connsiteX0" fmla="*/ 55 w 2485644"/>
              <a:gd name="connsiteY0" fmla="*/ 1325471 h 2691543"/>
              <a:gd name="connsiteX1" fmla="*/ 1413421 w 2485644"/>
              <a:gd name="connsiteY1" fmla="*/ 2046 h 2691543"/>
              <a:gd name="connsiteX2" fmla="*/ 2332113 w 2485644"/>
              <a:gd name="connsiteY2" fmla="*/ 1235530 h 2691543"/>
              <a:gd name="connsiteX3" fmla="*/ 1458391 w 2485644"/>
              <a:gd name="connsiteY3" fmla="*/ 2678877 h 2691543"/>
              <a:gd name="connsiteX4" fmla="*/ 55 w 2485644"/>
              <a:gd name="connsiteY4" fmla="*/ 1325471 h 2691543"/>
              <a:gd name="connsiteX0" fmla="*/ 41 w 2605840"/>
              <a:gd name="connsiteY0" fmla="*/ 1323569 h 2677212"/>
              <a:gd name="connsiteX1" fmla="*/ 1413407 w 2605840"/>
              <a:gd name="connsiteY1" fmla="*/ 144 h 2677212"/>
              <a:gd name="connsiteX2" fmla="*/ 2511981 w 2605840"/>
              <a:gd name="connsiteY2" fmla="*/ 1263609 h 2677212"/>
              <a:gd name="connsiteX3" fmla="*/ 1458377 w 2605840"/>
              <a:gd name="connsiteY3" fmla="*/ 2676975 h 2677212"/>
              <a:gd name="connsiteX4" fmla="*/ 41 w 2605840"/>
              <a:gd name="connsiteY4" fmla="*/ 1323569 h 2677212"/>
              <a:gd name="connsiteX0" fmla="*/ 41 w 2626754"/>
              <a:gd name="connsiteY0" fmla="*/ 1345977 h 2699620"/>
              <a:gd name="connsiteX1" fmla="*/ 1413407 w 2626754"/>
              <a:gd name="connsiteY1" fmla="*/ 22552 h 2699620"/>
              <a:gd name="connsiteX2" fmla="*/ 2511981 w 2626754"/>
              <a:gd name="connsiteY2" fmla="*/ 1286017 h 2699620"/>
              <a:gd name="connsiteX3" fmla="*/ 1458377 w 2626754"/>
              <a:gd name="connsiteY3" fmla="*/ 2699383 h 2699620"/>
              <a:gd name="connsiteX4" fmla="*/ 41 w 2626754"/>
              <a:gd name="connsiteY4" fmla="*/ 1345977 h 2699620"/>
              <a:gd name="connsiteX0" fmla="*/ 21859 w 2648572"/>
              <a:gd name="connsiteY0" fmla="*/ 1344382 h 2697996"/>
              <a:gd name="connsiteX1" fmla="*/ 1435225 w 2648572"/>
              <a:gd name="connsiteY1" fmla="*/ 20957 h 2697996"/>
              <a:gd name="connsiteX2" fmla="*/ 2533799 w 2648572"/>
              <a:gd name="connsiteY2" fmla="*/ 1284422 h 2697996"/>
              <a:gd name="connsiteX3" fmla="*/ 1480195 w 2648572"/>
              <a:gd name="connsiteY3" fmla="*/ 2697788 h 2697996"/>
              <a:gd name="connsiteX4" fmla="*/ 21859 w 2648572"/>
              <a:gd name="connsiteY4" fmla="*/ 1344382 h 2697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8572" h="2697996">
                <a:moveTo>
                  <a:pt x="21859" y="1344382"/>
                </a:moveTo>
                <a:cubicBezTo>
                  <a:pt x="-150528" y="328617"/>
                  <a:pt x="731755" y="-103961"/>
                  <a:pt x="1435225" y="20957"/>
                </a:cubicBezTo>
                <a:cubicBezTo>
                  <a:pt x="2138695" y="145875"/>
                  <a:pt x="2953524" y="523093"/>
                  <a:pt x="2533799" y="1284422"/>
                </a:cubicBezTo>
                <a:cubicBezTo>
                  <a:pt x="2114074" y="2045751"/>
                  <a:pt x="1898852" y="2687795"/>
                  <a:pt x="1480195" y="2697788"/>
                </a:cubicBezTo>
                <a:cubicBezTo>
                  <a:pt x="1061538" y="2707781"/>
                  <a:pt x="194246" y="2360147"/>
                  <a:pt x="21859" y="1344382"/>
                </a:cubicBezTo>
                <a:close/>
              </a:path>
            </a:pathLst>
          </a:custGeom>
          <a:gradFill flip="none" rotWithShape="1">
            <a:gsLst>
              <a:gs pos="0">
                <a:srgbClr val="892EA2"/>
              </a:gs>
              <a:gs pos="100000">
                <a:srgbClr val="DC7CDD">
                  <a:lumMod val="75000"/>
                  <a:lumOff val="25000"/>
                </a:srgbClr>
              </a:gs>
            </a:gsLst>
            <a:path path="circle">
              <a:fillToRect l="100000" t="100000"/>
            </a:path>
            <a:tileRect r="-100000" b="-100000"/>
          </a:gradFill>
          <a:ln w="12700" cap="flat">
            <a:solidFill>
              <a:schemeClr val="bg1"/>
            </a:solidFill>
            <a:miter lim="400000"/>
          </a:ln>
          <a:effectLst>
            <a:innerShdw blurRad="203200">
              <a:srgbClr val="FEFFFE">
                <a:alpha val="62000"/>
              </a:srgbClr>
            </a:innerShdw>
          </a:effectLst>
        </p:spPr>
        <p:txBody>
          <a:bodyPr rot="0" spcFirstLastPara="0" vertOverflow="overflow" horzOverflow="overflow" vert="horz" wrap="square" lIns="38100" tIns="38100" rIns="38100" bIns="38100" numCol="1" spcCol="0" rtlCol="0" fromWordArt="0" anchor="ctr" anchorCtr="0" forceAA="0" compatLnSpc="1">
            <a:prstTxWarp prst="textNoShape">
              <a:avLst/>
            </a:prstTxWarp>
            <a:noAutofit/>
          </a:bodyPr>
          <a:lstStyle/>
          <a:p>
            <a:endParaRPr lang="en-US" kern="0">
              <a:solidFill>
                <a:srgbClr val="262726"/>
              </a:solidFill>
              <a:effectLst>
                <a:outerShdw blurRad="38100" dist="12700" dir="5400000" rotWithShape="0">
                  <a:srgbClr val="000000">
                    <a:alpha val="50000"/>
                  </a:srgbClr>
                </a:outerShdw>
              </a:effectLst>
              <a:latin typeface="Source Sans Pro"/>
            </a:endParaRPr>
          </a:p>
        </p:txBody>
      </p:sp>
      <p:sp>
        <p:nvSpPr>
          <p:cNvPr id="84" name="Picture Placeholder 1">
            <a:extLst>
              <a:ext uri="{FF2B5EF4-FFF2-40B4-BE49-F238E27FC236}">
                <a16:creationId xmlns:a16="http://schemas.microsoft.com/office/drawing/2014/main" id="{4BE15AD1-CE5F-2A41-9EA4-9337C3CD23AE}"/>
              </a:ext>
            </a:extLst>
          </p:cNvPr>
          <p:cNvSpPr txBox="1">
            <a:spLocks/>
          </p:cNvSpPr>
          <p:nvPr/>
        </p:nvSpPr>
        <p:spPr>
          <a:xfrm rot="4151140">
            <a:off x="8802554" y="5012269"/>
            <a:ext cx="348139" cy="349653"/>
          </a:xfrm>
          <a:custGeom>
            <a:avLst/>
            <a:gdLst>
              <a:gd name="connsiteX0" fmla="*/ 1340449 w 2358427"/>
              <a:gd name="connsiteY0" fmla="*/ 2 h 2368688"/>
              <a:gd name="connsiteX1" fmla="*/ 2354016 w 2358427"/>
              <a:gd name="connsiteY1" fmla="*/ 1164156 h 2368688"/>
              <a:gd name="connsiteX2" fmla="*/ 1196775 w 2358427"/>
              <a:gd name="connsiteY2" fmla="*/ 2321375 h 2368688"/>
              <a:gd name="connsiteX3" fmla="*/ 39414 w 2358427"/>
              <a:gd name="connsiteY3" fmla="*/ 1164156 h 2368688"/>
              <a:gd name="connsiteX4" fmla="*/ 1196775 w 2358427"/>
              <a:gd name="connsiteY4" fmla="*/ 6816 h 2368688"/>
              <a:gd name="connsiteX5" fmla="*/ 1340449 w 2358427"/>
              <a:gd name="connsiteY5" fmla="*/ 2 h 2368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8427" h="2368688">
                <a:moveTo>
                  <a:pt x="1340449" y="2"/>
                </a:moveTo>
                <a:cubicBezTo>
                  <a:pt x="2030693" y="-971"/>
                  <a:pt x="2303354" y="487789"/>
                  <a:pt x="2354016" y="1164156"/>
                </a:cubicBezTo>
                <a:cubicBezTo>
                  <a:pt x="2408175" y="1897615"/>
                  <a:pt x="1960281" y="2552891"/>
                  <a:pt x="1196775" y="2321375"/>
                </a:cubicBezTo>
                <a:cubicBezTo>
                  <a:pt x="670756" y="2162101"/>
                  <a:pt x="225857" y="1669129"/>
                  <a:pt x="39414" y="1164156"/>
                </a:cubicBezTo>
                <a:cubicBezTo>
                  <a:pt x="-179980" y="562941"/>
                  <a:pt x="559441" y="66938"/>
                  <a:pt x="1196775" y="6816"/>
                </a:cubicBezTo>
                <a:cubicBezTo>
                  <a:pt x="1246561" y="2309"/>
                  <a:pt x="1294433" y="67"/>
                  <a:pt x="1340449" y="2"/>
                </a:cubicBezTo>
                <a:close/>
              </a:path>
            </a:pathLst>
          </a:custGeom>
          <a:gradFill flip="none" rotWithShape="1">
            <a:gsLst>
              <a:gs pos="0">
                <a:srgbClr val="2D3192"/>
              </a:gs>
              <a:gs pos="96000">
                <a:srgbClr val="1BFEFE"/>
              </a:gs>
            </a:gsLst>
            <a:path path="circle">
              <a:fillToRect l="100000" t="100000"/>
            </a:path>
            <a:tileRect r="-100000" b="-100000"/>
          </a:gradFill>
          <a:ln w="12700" cap="flat" cmpd="sng" algn="ctr">
            <a:solidFill>
              <a:schemeClr val="bg1"/>
            </a:solidFill>
            <a:prstDash val="solid"/>
            <a:miter lim="800000"/>
          </a:ln>
          <a:effectLst>
            <a:innerShdw blurRad="203200">
              <a:srgbClr val="FEFFFE">
                <a:alpha val="64000"/>
              </a:srgbClr>
            </a:innerShdw>
          </a:effectLst>
        </p:spPr>
        <p:txBody>
          <a:bodyPr/>
          <a:lstStyle/>
          <a:p>
            <a:endParaRPr lang="en-US"/>
          </a:p>
        </p:txBody>
      </p:sp>
      <p:sp>
        <p:nvSpPr>
          <p:cNvPr id="86" name="Picture Placeholder 1">
            <a:extLst>
              <a:ext uri="{FF2B5EF4-FFF2-40B4-BE49-F238E27FC236}">
                <a16:creationId xmlns:a16="http://schemas.microsoft.com/office/drawing/2014/main" id="{70FB3E95-12E7-DA40-91BF-2EF6FEF61D12}"/>
              </a:ext>
            </a:extLst>
          </p:cNvPr>
          <p:cNvSpPr txBox="1">
            <a:spLocks/>
          </p:cNvSpPr>
          <p:nvPr/>
        </p:nvSpPr>
        <p:spPr>
          <a:xfrm rot="20765956">
            <a:off x="8802553" y="5655732"/>
            <a:ext cx="348139" cy="349653"/>
          </a:xfrm>
          <a:custGeom>
            <a:avLst/>
            <a:gdLst>
              <a:gd name="connsiteX0" fmla="*/ 1340449 w 2358427"/>
              <a:gd name="connsiteY0" fmla="*/ 2 h 2368688"/>
              <a:gd name="connsiteX1" fmla="*/ 2354016 w 2358427"/>
              <a:gd name="connsiteY1" fmla="*/ 1164156 h 2368688"/>
              <a:gd name="connsiteX2" fmla="*/ 1196775 w 2358427"/>
              <a:gd name="connsiteY2" fmla="*/ 2321375 h 2368688"/>
              <a:gd name="connsiteX3" fmla="*/ 39414 w 2358427"/>
              <a:gd name="connsiteY3" fmla="*/ 1164156 h 2368688"/>
              <a:gd name="connsiteX4" fmla="*/ 1196775 w 2358427"/>
              <a:gd name="connsiteY4" fmla="*/ 6816 h 2368688"/>
              <a:gd name="connsiteX5" fmla="*/ 1340449 w 2358427"/>
              <a:gd name="connsiteY5" fmla="*/ 2 h 2368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8427" h="2368688">
                <a:moveTo>
                  <a:pt x="1340449" y="2"/>
                </a:moveTo>
                <a:cubicBezTo>
                  <a:pt x="2030693" y="-971"/>
                  <a:pt x="2303354" y="487789"/>
                  <a:pt x="2354016" y="1164156"/>
                </a:cubicBezTo>
                <a:cubicBezTo>
                  <a:pt x="2408175" y="1897615"/>
                  <a:pt x="1960281" y="2552891"/>
                  <a:pt x="1196775" y="2321375"/>
                </a:cubicBezTo>
                <a:cubicBezTo>
                  <a:pt x="670756" y="2162101"/>
                  <a:pt x="225857" y="1669129"/>
                  <a:pt x="39414" y="1164156"/>
                </a:cubicBezTo>
                <a:cubicBezTo>
                  <a:pt x="-179980" y="562941"/>
                  <a:pt x="559441" y="66938"/>
                  <a:pt x="1196775" y="6816"/>
                </a:cubicBezTo>
                <a:cubicBezTo>
                  <a:pt x="1246561" y="2309"/>
                  <a:pt x="1294433" y="67"/>
                  <a:pt x="1340449" y="2"/>
                </a:cubicBezTo>
                <a:close/>
              </a:path>
            </a:pathLst>
          </a:custGeom>
          <a:gradFill flip="none" rotWithShape="1">
            <a:gsLst>
              <a:gs pos="0">
                <a:srgbClr val="2D3192"/>
              </a:gs>
              <a:gs pos="96000">
                <a:srgbClr val="1BFEFE"/>
              </a:gs>
            </a:gsLst>
            <a:path path="circle">
              <a:fillToRect l="100000" t="100000"/>
            </a:path>
            <a:tileRect r="-100000" b="-100000"/>
          </a:gradFill>
          <a:ln w="12700" cap="flat" cmpd="sng" algn="ctr">
            <a:solidFill>
              <a:schemeClr val="bg1"/>
            </a:solidFill>
            <a:prstDash val="solid"/>
            <a:miter lim="800000"/>
          </a:ln>
          <a:effectLst>
            <a:innerShdw blurRad="203200">
              <a:srgbClr val="FEFFFE">
                <a:alpha val="64000"/>
              </a:srgbClr>
            </a:innerShdw>
          </a:effectLst>
        </p:spPr>
        <p:txBody>
          <a:bodyPr/>
          <a:lstStyle/>
          <a:p>
            <a:endParaRPr lang="en-US"/>
          </a:p>
        </p:txBody>
      </p:sp>
      <p:sp>
        <p:nvSpPr>
          <p:cNvPr id="88" name="Picture Placeholder 1">
            <a:extLst>
              <a:ext uri="{FF2B5EF4-FFF2-40B4-BE49-F238E27FC236}">
                <a16:creationId xmlns:a16="http://schemas.microsoft.com/office/drawing/2014/main" id="{90CF28CB-B386-204C-A2D2-A7E226EDF198}"/>
              </a:ext>
            </a:extLst>
          </p:cNvPr>
          <p:cNvSpPr txBox="1">
            <a:spLocks/>
          </p:cNvSpPr>
          <p:nvPr/>
        </p:nvSpPr>
        <p:spPr>
          <a:xfrm rot="20765956">
            <a:off x="8801068" y="3008099"/>
            <a:ext cx="348139" cy="349653"/>
          </a:xfrm>
          <a:custGeom>
            <a:avLst/>
            <a:gdLst>
              <a:gd name="connsiteX0" fmla="*/ 1340449 w 2358427"/>
              <a:gd name="connsiteY0" fmla="*/ 2 h 2368688"/>
              <a:gd name="connsiteX1" fmla="*/ 2354016 w 2358427"/>
              <a:gd name="connsiteY1" fmla="*/ 1164156 h 2368688"/>
              <a:gd name="connsiteX2" fmla="*/ 1196775 w 2358427"/>
              <a:gd name="connsiteY2" fmla="*/ 2321375 h 2368688"/>
              <a:gd name="connsiteX3" fmla="*/ 39414 w 2358427"/>
              <a:gd name="connsiteY3" fmla="*/ 1164156 h 2368688"/>
              <a:gd name="connsiteX4" fmla="*/ 1196775 w 2358427"/>
              <a:gd name="connsiteY4" fmla="*/ 6816 h 2368688"/>
              <a:gd name="connsiteX5" fmla="*/ 1340449 w 2358427"/>
              <a:gd name="connsiteY5" fmla="*/ 2 h 2368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8427" h="2368688">
                <a:moveTo>
                  <a:pt x="1340449" y="2"/>
                </a:moveTo>
                <a:cubicBezTo>
                  <a:pt x="2030693" y="-971"/>
                  <a:pt x="2303354" y="487789"/>
                  <a:pt x="2354016" y="1164156"/>
                </a:cubicBezTo>
                <a:cubicBezTo>
                  <a:pt x="2408175" y="1897615"/>
                  <a:pt x="1960281" y="2552891"/>
                  <a:pt x="1196775" y="2321375"/>
                </a:cubicBezTo>
                <a:cubicBezTo>
                  <a:pt x="670756" y="2162101"/>
                  <a:pt x="225857" y="1669129"/>
                  <a:pt x="39414" y="1164156"/>
                </a:cubicBezTo>
                <a:cubicBezTo>
                  <a:pt x="-179980" y="562941"/>
                  <a:pt x="559441" y="66938"/>
                  <a:pt x="1196775" y="6816"/>
                </a:cubicBezTo>
                <a:cubicBezTo>
                  <a:pt x="1246561" y="2309"/>
                  <a:pt x="1294433" y="67"/>
                  <a:pt x="1340449" y="2"/>
                </a:cubicBezTo>
                <a:close/>
              </a:path>
            </a:pathLst>
          </a:custGeom>
          <a:gradFill flip="none" rotWithShape="1">
            <a:gsLst>
              <a:gs pos="0">
                <a:srgbClr val="2D3192"/>
              </a:gs>
              <a:gs pos="96000">
                <a:srgbClr val="1BFEFE"/>
              </a:gs>
            </a:gsLst>
            <a:path path="circle">
              <a:fillToRect l="100000" t="100000"/>
            </a:path>
            <a:tileRect r="-100000" b="-100000"/>
          </a:gradFill>
          <a:ln w="12700" cap="flat" cmpd="sng" algn="ctr">
            <a:solidFill>
              <a:schemeClr val="bg1"/>
            </a:solidFill>
            <a:prstDash val="solid"/>
            <a:miter lim="800000"/>
          </a:ln>
          <a:effectLst>
            <a:innerShdw blurRad="203200">
              <a:srgbClr val="FEFFFE">
                <a:alpha val="64000"/>
              </a:srgbClr>
            </a:innerShdw>
          </a:effectLst>
        </p:spPr>
        <p:txBody>
          <a:bodyPr/>
          <a:lstStyle/>
          <a:p>
            <a:endParaRPr lang="en-US"/>
          </a:p>
        </p:txBody>
      </p:sp>
      <p:sp>
        <p:nvSpPr>
          <p:cNvPr id="90" name="Oval 11">
            <a:extLst>
              <a:ext uri="{FF2B5EF4-FFF2-40B4-BE49-F238E27FC236}">
                <a16:creationId xmlns:a16="http://schemas.microsoft.com/office/drawing/2014/main" id="{77114821-BB4D-EF43-BAF6-D7CA61E2B58F}"/>
              </a:ext>
            </a:extLst>
          </p:cNvPr>
          <p:cNvSpPr/>
          <p:nvPr/>
        </p:nvSpPr>
        <p:spPr>
          <a:xfrm rot="19017025">
            <a:off x="10333816" y="4968166"/>
            <a:ext cx="397855" cy="375083"/>
          </a:xfrm>
          <a:custGeom>
            <a:avLst/>
            <a:gdLst>
              <a:gd name="connsiteX0" fmla="*/ 0 w 2377028"/>
              <a:gd name="connsiteY0" fmla="*/ 1188514 h 2377028"/>
              <a:gd name="connsiteX1" fmla="*/ 1188514 w 2377028"/>
              <a:gd name="connsiteY1" fmla="*/ 0 h 2377028"/>
              <a:gd name="connsiteX2" fmla="*/ 2377028 w 2377028"/>
              <a:gd name="connsiteY2" fmla="*/ 1188514 h 2377028"/>
              <a:gd name="connsiteX3" fmla="*/ 1188514 w 2377028"/>
              <a:gd name="connsiteY3" fmla="*/ 2377028 h 2377028"/>
              <a:gd name="connsiteX4" fmla="*/ 0 w 2377028"/>
              <a:gd name="connsiteY4" fmla="*/ 1188514 h 2377028"/>
              <a:gd name="connsiteX0" fmla="*/ 1750 w 2378778"/>
              <a:gd name="connsiteY0" fmla="*/ 1323425 h 2511939"/>
              <a:gd name="connsiteX1" fmla="*/ 1415116 w 2378778"/>
              <a:gd name="connsiteY1" fmla="*/ 0 h 2511939"/>
              <a:gd name="connsiteX2" fmla="*/ 2378778 w 2378778"/>
              <a:gd name="connsiteY2" fmla="*/ 1323425 h 2511939"/>
              <a:gd name="connsiteX3" fmla="*/ 1190264 w 2378778"/>
              <a:gd name="connsiteY3" fmla="*/ 2511939 h 2511939"/>
              <a:gd name="connsiteX4" fmla="*/ 1750 w 2378778"/>
              <a:gd name="connsiteY4" fmla="*/ 1323425 h 2511939"/>
              <a:gd name="connsiteX0" fmla="*/ 1500 w 2378528"/>
              <a:gd name="connsiteY0" fmla="*/ 1323425 h 2841723"/>
              <a:gd name="connsiteX1" fmla="*/ 1414866 w 2378528"/>
              <a:gd name="connsiteY1" fmla="*/ 0 h 2841723"/>
              <a:gd name="connsiteX2" fmla="*/ 2378528 w 2378528"/>
              <a:gd name="connsiteY2" fmla="*/ 1323425 h 2841723"/>
              <a:gd name="connsiteX3" fmla="*/ 1205004 w 2378528"/>
              <a:gd name="connsiteY3" fmla="*/ 2841723 h 2841723"/>
              <a:gd name="connsiteX4" fmla="*/ 1500 w 2378528"/>
              <a:gd name="connsiteY4" fmla="*/ 1323425 h 2841723"/>
              <a:gd name="connsiteX0" fmla="*/ 1575 w 2378603"/>
              <a:gd name="connsiteY0" fmla="*/ 1323425 h 2916436"/>
              <a:gd name="connsiteX1" fmla="*/ 1414941 w 2378603"/>
              <a:gd name="connsiteY1" fmla="*/ 0 h 2916436"/>
              <a:gd name="connsiteX2" fmla="*/ 2378603 w 2378603"/>
              <a:gd name="connsiteY2" fmla="*/ 1323425 h 2916436"/>
              <a:gd name="connsiteX3" fmla="*/ 1205079 w 2378603"/>
              <a:gd name="connsiteY3" fmla="*/ 2841723 h 2916436"/>
              <a:gd name="connsiteX4" fmla="*/ 1575 w 2378603"/>
              <a:gd name="connsiteY4" fmla="*/ 1323425 h 2916436"/>
              <a:gd name="connsiteX0" fmla="*/ 55 w 2377083"/>
              <a:gd name="connsiteY0" fmla="*/ 1323425 h 2757791"/>
              <a:gd name="connsiteX1" fmla="*/ 1413421 w 2377083"/>
              <a:gd name="connsiteY1" fmla="*/ 0 h 2757791"/>
              <a:gd name="connsiteX2" fmla="*/ 2377083 w 2377083"/>
              <a:gd name="connsiteY2" fmla="*/ 1323425 h 2757791"/>
              <a:gd name="connsiteX3" fmla="*/ 1458391 w 2377083"/>
              <a:gd name="connsiteY3" fmla="*/ 2676831 h 2757791"/>
              <a:gd name="connsiteX4" fmla="*/ 55 w 2377083"/>
              <a:gd name="connsiteY4" fmla="*/ 1323425 h 2757791"/>
              <a:gd name="connsiteX0" fmla="*/ 55 w 2501129"/>
              <a:gd name="connsiteY0" fmla="*/ 1323425 h 2757791"/>
              <a:gd name="connsiteX1" fmla="*/ 1413421 w 2501129"/>
              <a:gd name="connsiteY1" fmla="*/ 0 h 2757791"/>
              <a:gd name="connsiteX2" fmla="*/ 2377083 w 2501129"/>
              <a:gd name="connsiteY2" fmla="*/ 1323425 h 2757791"/>
              <a:gd name="connsiteX3" fmla="*/ 1458391 w 2501129"/>
              <a:gd name="connsiteY3" fmla="*/ 2676831 h 2757791"/>
              <a:gd name="connsiteX4" fmla="*/ 55 w 2501129"/>
              <a:gd name="connsiteY4" fmla="*/ 1323425 h 2757791"/>
              <a:gd name="connsiteX0" fmla="*/ 41 w 2436981"/>
              <a:gd name="connsiteY0" fmla="*/ 1323761 h 2677347"/>
              <a:gd name="connsiteX1" fmla="*/ 1413407 w 2436981"/>
              <a:gd name="connsiteY1" fmla="*/ 336 h 2677347"/>
              <a:gd name="connsiteX2" fmla="*/ 2332099 w 2436981"/>
              <a:gd name="connsiteY2" fmla="*/ 1233820 h 2677347"/>
              <a:gd name="connsiteX3" fmla="*/ 1458377 w 2436981"/>
              <a:gd name="connsiteY3" fmla="*/ 2677167 h 2677347"/>
              <a:gd name="connsiteX4" fmla="*/ 41 w 2436981"/>
              <a:gd name="connsiteY4" fmla="*/ 1323761 h 2677347"/>
              <a:gd name="connsiteX0" fmla="*/ 73 w 2485662"/>
              <a:gd name="connsiteY0" fmla="*/ 1324150 h 2677736"/>
              <a:gd name="connsiteX1" fmla="*/ 1413439 w 2485662"/>
              <a:gd name="connsiteY1" fmla="*/ 725 h 2677736"/>
              <a:gd name="connsiteX2" fmla="*/ 2332131 w 2485662"/>
              <a:gd name="connsiteY2" fmla="*/ 1234209 h 2677736"/>
              <a:gd name="connsiteX3" fmla="*/ 1458409 w 2485662"/>
              <a:gd name="connsiteY3" fmla="*/ 2677556 h 2677736"/>
              <a:gd name="connsiteX4" fmla="*/ 73 w 2485662"/>
              <a:gd name="connsiteY4" fmla="*/ 1324150 h 2677736"/>
              <a:gd name="connsiteX0" fmla="*/ 39 w 2485628"/>
              <a:gd name="connsiteY0" fmla="*/ 1325471 h 2679394"/>
              <a:gd name="connsiteX1" fmla="*/ 1413405 w 2485628"/>
              <a:gd name="connsiteY1" fmla="*/ 2046 h 2679394"/>
              <a:gd name="connsiteX2" fmla="*/ 2332097 w 2485628"/>
              <a:gd name="connsiteY2" fmla="*/ 1235530 h 2679394"/>
              <a:gd name="connsiteX3" fmla="*/ 1458375 w 2485628"/>
              <a:gd name="connsiteY3" fmla="*/ 2678877 h 2679394"/>
              <a:gd name="connsiteX4" fmla="*/ 39 w 2485628"/>
              <a:gd name="connsiteY4" fmla="*/ 1325471 h 2679394"/>
              <a:gd name="connsiteX0" fmla="*/ 55 w 2485644"/>
              <a:gd name="connsiteY0" fmla="*/ 1325471 h 2691543"/>
              <a:gd name="connsiteX1" fmla="*/ 1413421 w 2485644"/>
              <a:gd name="connsiteY1" fmla="*/ 2046 h 2691543"/>
              <a:gd name="connsiteX2" fmla="*/ 2332113 w 2485644"/>
              <a:gd name="connsiteY2" fmla="*/ 1235530 h 2691543"/>
              <a:gd name="connsiteX3" fmla="*/ 1458391 w 2485644"/>
              <a:gd name="connsiteY3" fmla="*/ 2678877 h 2691543"/>
              <a:gd name="connsiteX4" fmla="*/ 55 w 2485644"/>
              <a:gd name="connsiteY4" fmla="*/ 1325471 h 2691543"/>
              <a:gd name="connsiteX0" fmla="*/ 41 w 2605840"/>
              <a:gd name="connsiteY0" fmla="*/ 1323569 h 2677212"/>
              <a:gd name="connsiteX1" fmla="*/ 1413407 w 2605840"/>
              <a:gd name="connsiteY1" fmla="*/ 144 h 2677212"/>
              <a:gd name="connsiteX2" fmla="*/ 2511981 w 2605840"/>
              <a:gd name="connsiteY2" fmla="*/ 1263609 h 2677212"/>
              <a:gd name="connsiteX3" fmla="*/ 1458377 w 2605840"/>
              <a:gd name="connsiteY3" fmla="*/ 2676975 h 2677212"/>
              <a:gd name="connsiteX4" fmla="*/ 41 w 2605840"/>
              <a:gd name="connsiteY4" fmla="*/ 1323569 h 2677212"/>
              <a:gd name="connsiteX0" fmla="*/ 41 w 2626754"/>
              <a:gd name="connsiteY0" fmla="*/ 1345977 h 2699620"/>
              <a:gd name="connsiteX1" fmla="*/ 1413407 w 2626754"/>
              <a:gd name="connsiteY1" fmla="*/ 22552 h 2699620"/>
              <a:gd name="connsiteX2" fmla="*/ 2511981 w 2626754"/>
              <a:gd name="connsiteY2" fmla="*/ 1286017 h 2699620"/>
              <a:gd name="connsiteX3" fmla="*/ 1458377 w 2626754"/>
              <a:gd name="connsiteY3" fmla="*/ 2699383 h 2699620"/>
              <a:gd name="connsiteX4" fmla="*/ 41 w 2626754"/>
              <a:gd name="connsiteY4" fmla="*/ 1345977 h 2699620"/>
              <a:gd name="connsiteX0" fmla="*/ 21859 w 2648572"/>
              <a:gd name="connsiteY0" fmla="*/ 1344382 h 2697996"/>
              <a:gd name="connsiteX1" fmla="*/ 1435225 w 2648572"/>
              <a:gd name="connsiteY1" fmla="*/ 20957 h 2697996"/>
              <a:gd name="connsiteX2" fmla="*/ 2533799 w 2648572"/>
              <a:gd name="connsiteY2" fmla="*/ 1284422 h 2697996"/>
              <a:gd name="connsiteX3" fmla="*/ 1480195 w 2648572"/>
              <a:gd name="connsiteY3" fmla="*/ 2697788 h 2697996"/>
              <a:gd name="connsiteX4" fmla="*/ 21859 w 2648572"/>
              <a:gd name="connsiteY4" fmla="*/ 1344382 h 2697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8572" h="2697996">
                <a:moveTo>
                  <a:pt x="21859" y="1344382"/>
                </a:moveTo>
                <a:cubicBezTo>
                  <a:pt x="-150528" y="328617"/>
                  <a:pt x="731755" y="-103961"/>
                  <a:pt x="1435225" y="20957"/>
                </a:cubicBezTo>
                <a:cubicBezTo>
                  <a:pt x="2138695" y="145875"/>
                  <a:pt x="2953524" y="523093"/>
                  <a:pt x="2533799" y="1284422"/>
                </a:cubicBezTo>
                <a:cubicBezTo>
                  <a:pt x="2114074" y="2045751"/>
                  <a:pt x="1898852" y="2687795"/>
                  <a:pt x="1480195" y="2697788"/>
                </a:cubicBezTo>
                <a:cubicBezTo>
                  <a:pt x="1061538" y="2707781"/>
                  <a:pt x="194246" y="2360147"/>
                  <a:pt x="21859" y="1344382"/>
                </a:cubicBezTo>
                <a:close/>
              </a:path>
            </a:pathLst>
          </a:custGeom>
          <a:gradFill flip="none" rotWithShape="1">
            <a:gsLst>
              <a:gs pos="0">
                <a:srgbClr val="892EA2"/>
              </a:gs>
              <a:gs pos="100000">
                <a:srgbClr val="DC7CDD">
                  <a:lumMod val="75000"/>
                  <a:lumOff val="25000"/>
                </a:srgbClr>
              </a:gs>
            </a:gsLst>
            <a:path path="circle">
              <a:fillToRect l="100000" t="100000"/>
            </a:path>
            <a:tileRect r="-100000" b="-100000"/>
          </a:gradFill>
          <a:ln w="12700" cap="flat">
            <a:solidFill>
              <a:schemeClr val="bg1"/>
            </a:solidFill>
            <a:miter lim="400000"/>
          </a:ln>
          <a:effectLst>
            <a:innerShdw blurRad="203200">
              <a:srgbClr val="FEFFFE">
                <a:alpha val="62000"/>
              </a:srgbClr>
            </a:innerShdw>
          </a:effectLst>
        </p:spPr>
        <p:txBody>
          <a:bodyPr rot="0" spcFirstLastPara="0" vertOverflow="overflow" horzOverflow="overflow" vert="horz" wrap="square" lIns="38100" tIns="38100" rIns="38100" bIns="38100" numCol="1" spcCol="0" rtlCol="0" fromWordArt="0" anchor="ctr" anchorCtr="0" forceAA="0" compatLnSpc="1">
            <a:prstTxWarp prst="textNoShape">
              <a:avLst/>
            </a:prstTxWarp>
            <a:noAutofit/>
          </a:bodyPr>
          <a:lstStyle/>
          <a:p>
            <a:endParaRPr lang="en-US" kern="0">
              <a:solidFill>
                <a:srgbClr val="262726"/>
              </a:solidFill>
              <a:effectLst>
                <a:outerShdw blurRad="38100" dist="12700" dir="5400000" rotWithShape="0">
                  <a:srgbClr val="000000">
                    <a:alpha val="50000"/>
                  </a:srgbClr>
                </a:outerShdw>
              </a:effectLst>
              <a:latin typeface="Source Sans Pro"/>
            </a:endParaRPr>
          </a:p>
        </p:txBody>
      </p:sp>
    </p:spTree>
    <p:extLst>
      <p:ext uri="{BB962C8B-B14F-4D97-AF65-F5344CB8AC3E}">
        <p14:creationId xmlns:p14="http://schemas.microsoft.com/office/powerpoint/2010/main" val="2948344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childTnLst>
                                </p:cTn>
                              </p:par>
                              <p:par>
                                <p:cTn id="9" presetID="12" presetClass="entr" presetSubtype="4" fill="hold" grpId="0" nodeType="withEffect">
                                  <p:stCondLst>
                                    <p:cond delay="50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p:tgtEl>
                                          <p:spTgt spid="12"/>
                                        </p:tgtEl>
                                        <p:attrNameLst>
                                          <p:attrName>ppt_y</p:attrName>
                                        </p:attrNameLst>
                                      </p:cBhvr>
                                      <p:tavLst>
                                        <p:tav tm="0">
                                          <p:val>
                                            <p:strVal val="#ppt_y+#ppt_h*1.125000"/>
                                          </p:val>
                                        </p:tav>
                                        <p:tav tm="100000">
                                          <p:val>
                                            <p:strVal val="#ppt_y"/>
                                          </p:val>
                                        </p:tav>
                                      </p:tavLst>
                                    </p:anim>
                                    <p:animEffect transition="in" filter="wipe(up)">
                                      <p:cBhvr>
                                        <p:cTn id="12" dur="500"/>
                                        <p:tgtEl>
                                          <p:spTgt spid="12"/>
                                        </p:tgtEl>
                                      </p:cBhvr>
                                    </p:animEffect>
                                  </p:childTnLst>
                                </p:cTn>
                              </p:par>
                              <p:par>
                                <p:cTn id="13" presetID="17" presetClass="entr" presetSubtype="10" fill="hold" nodeType="withEffect">
                                  <p:stCondLst>
                                    <p:cond delay="250"/>
                                  </p:stCondLst>
                                  <p:childTnLst>
                                    <p:set>
                                      <p:cBhvr>
                                        <p:cTn id="14" dur="1" fill="hold">
                                          <p:stCondLst>
                                            <p:cond delay="0"/>
                                          </p:stCondLst>
                                        </p:cTn>
                                        <p:tgtEl>
                                          <p:spTgt spid="17"/>
                                        </p:tgtEl>
                                        <p:attrNameLst>
                                          <p:attrName>style.visibility</p:attrName>
                                        </p:attrNameLst>
                                      </p:cBhvr>
                                      <p:to>
                                        <p:strVal val="visible"/>
                                      </p:to>
                                    </p:set>
                                    <p:anim calcmode="lin" valueType="num">
                                      <p:cBhvr>
                                        <p:cTn id="15" dur="1000" fill="hold"/>
                                        <p:tgtEl>
                                          <p:spTgt spid="17"/>
                                        </p:tgtEl>
                                        <p:attrNameLst>
                                          <p:attrName>ppt_w</p:attrName>
                                        </p:attrNameLst>
                                      </p:cBhvr>
                                      <p:tavLst>
                                        <p:tav tm="0">
                                          <p:val>
                                            <p:fltVal val="0"/>
                                          </p:val>
                                        </p:tav>
                                        <p:tav tm="100000">
                                          <p:val>
                                            <p:strVal val="#ppt_w"/>
                                          </p:val>
                                        </p:tav>
                                      </p:tavLst>
                                    </p:anim>
                                    <p:anim calcmode="lin" valueType="num">
                                      <p:cBhvr>
                                        <p:cTn id="16" dur="1000" fill="hold"/>
                                        <p:tgtEl>
                                          <p:spTgt spid="17"/>
                                        </p:tgtEl>
                                        <p:attrNameLst>
                                          <p:attrName>ppt_h</p:attrName>
                                        </p:attrNameLst>
                                      </p:cBhvr>
                                      <p:tavLst>
                                        <p:tav tm="0">
                                          <p:val>
                                            <p:strVal val="#ppt_h"/>
                                          </p:val>
                                        </p:tav>
                                        <p:tav tm="100000">
                                          <p:val>
                                            <p:strVal val="#ppt_h"/>
                                          </p:val>
                                        </p:tav>
                                      </p:tavLst>
                                    </p:anim>
                                  </p:childTnLst>
                                </p:cTn>
                              </p:par>
                              <p:par>
                                <p:cTn id="17" presetID="12" presetClass="entr" presetSubtype="4" fill="hold" grpId="0" nodeType="withEffect">
                                  <p:stCondLst>
                                    <p:cond delay="75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500"/>
                                        <p:tgtEl>
                                          <p:spTgt spid="18"/>
                                        </p:tgtEl>
                                        <p:attrNameLst>
                                          <p:attrName>ppt_y</p:attrName>
                                        </p:attrNameLst>
                                      </p:cBhvr>
                                      <p:tavLst>
                                        <p:tav tm="0">
                                          <p:val>
                                            <p:strVal val="#ppt_y+#ppt_h*1.125000"/>
                                          </p:val>
                                        </p:tav>
                                        <p:tav tm="100000">
                                          <p:val>
                                            <p:strVal val="#ppt_y"/>
                                          </p:val>
                                        </p:tav>
                                      </p:tavLst>
                                    </p:anim>
                                    <p:animEffect transition="in" filter="wipe(up)">
                                      <p:cBhvr>
                                        <p:cTn id="20" dur="500"/>
                                        <p:tgtEl>
                                          <p:spTgt spid="18"/>
                                        </p:tgtEl>
                                      </p:cBhvr>
                                    </p:animEffect>
                                  </p:childTnLst>
                                </p:cTn>
                              </p:par>
                              <p:par>
                                <p:cTn id="21" presetID="17" presetClass="entr" presetSubtype="10" fill="hold" nodeType="withEffect">
                                  <p:stCondLst>
                                    <p:cond delay="500"/>
                                  </p:stCondLst>
                                  <p:childTnLst>
                                    <p:set>
                                      <p:cBhvr>
                                        <p:cTn id="22" dur="1" fill="hold">
                                          <p:stCondLst>
                                            <p:cond delay="0"/>
                                          </p:stCondLst>
                                        </p:cTn>
                                        <p:tgtEl>
                                          <p:spTgt spid="41"/>
                                        </p:tgtEl>
                                        <p:attrNameLst>
                                          <p:attrName>style.visibility</p:attrName>
                                        </p:attrNameLst>
                                      </p:cBhvr>
                                      <p:to>
                                        <p:strVal val="visible"/>
                                      </p:to>
                                    </p:set>
                                    <p:anim calcmode="lin" valueType="num">
                                      <p:cBhvr>
                                        <p:cTn id="23" dur="1000" fill="hold"/>
                                        <p:tgtEl>
                                          <p:spTgt spid="41"/>
                                        </p:tgtEl>
                                        <p:attrNameLst>
                                          <p:attrName>ppt_w</p:attrName>
                                        </p:attrNameLst>
                                      </p:cBhvr>
                                      <p:tavLst>
                                        <p:tav tm="0">
                                          <p:val>
                                            <p:fltVal val="0"/>
                                          </p:val>
                                        </p:tav>
                                        <p:tav tm="100000">
                                          <p:val>
                                            <p:strVal val="#ppt_w"/>
                                          </p:val>
                                        </p:tav>
                                      </p:tavLst>
                                    </p:anim>
                                    <p:anim calcmode="lin" valueType="num">
                                      <p:cBhvr>
                                        <p:cTn id="24" dur="1000" fill="hold"/>
                                        <p:tgtEl>
                                          <p:spTgt spid="41"/>
                                        </p:tgtEl>
                                        <p:attrNameLst>
                                          <p:attrName>ppt_h</p:attrName>
                                        </p:attrNameLst>
                                      </p:cBhvr>
                                      <p:tavLst>
                                        <p:tav tm="0">
                                          <p:val>
                                            <p:strVal val="#ppt_h"/>
                                          </p:val>
                                        </p:tav>
                                        <p:tav tm="100000">
                                          <p:val>
                                            <p:strVal val="#ppt_h"/>
                                          </p:val>
                                        </p:tav>
                                      </p:tavLst>
                                    </p:anim>
                                  </p:childTnLst>
                                </p:cTn>
                              </p:par>
                              <p:par>
                                <p:cTn id="25" presetID="12" presetClass="entr" presetSubtype="4" fill="hold" grpId="0" nodeType="withEffect">
                                  <p:stCondLst>
                                    <p:cond delay="1000"/>
                                  </p:stCondLst>
                                  <p:childTnLst>
                                    <p:set>
                                      <p:cBhvr>
                                        <p:cTn id="26" dur="1" fill="hold">
                                          <p:stCondLst>
                                            <p:cond delay="0"/>
                                          </p:stCondLst>
                                        </p:cTn>
                                        <p:tgtEl>
                                          <p:spTgt spid="42"/>
                                        </p:tgtEl>
                                        <p:attrNameLst>
                                          <p:attrName>style.visibility</p:attrName>
                                        </p:attrNameLst>
                                      </p:cBhvr>
                                      <p:to>
                                        <p:strVal val="visible"/>
                                      </p:to>
                                    </p:set>
                                    <p:anim calcmode="lin" valueType="num">
                                      <p:cBhvr additive="base">
                                        <p:cTn id="27" dur="500"/>
                                        <p:tgtEl>
                                          <p:spTgt spid="42"/>
                                        </p:tgtEl>
                                        <p:attrNameLst>
                                          <p:attrName>ppt_y</p:attrName>
                                        </p:attrNameLst>
                                      </p:cBhvr>
                                      <p:tavLst>
                                        <p:tav tm="0">
                                          <p:val>
                                            <p:strVal val="#ppt_y+#ppt_h*1.125000"/>
                                          </p:val>
                                        </p:tav>
                                        <p:tav tm="100000">
                                          <p:val>
                                            <p:strVal val="#ppt_y"/>
                                          </p:val>
                                        </p:tav>
                                      </p:tavLst>
                                    </p:anim>
                                    <p:animEffect transition="in" filter="wipe(up)">
                                      <p:cBhvr>
                                        <p:cTn id="28" dur="500"/>
                                        <p:tgtEl>
                                          <p:spTgt spid="42"/>
                                        </p:tgtEl>
                                      </p:cBhvr>
                                    </p:animEffect>
                                  </p:childTnLst>
                                </p:cTn>
                              </p:par>
                              <p:par>
                                <p:cTn id="29" presetID="17" presetClass="entr" presetSubtype="10" fill="hold" nodeType="withEffect">
                                  <p:stCondLst>
                                    <p:cond delay="750"/>
                                  </p:stCondLst>
                                  <p:childTnLst>
                                    <p:set>
                                      <p:cBhvr>
                                        <p:cTn id="30" dur="1" fill="hold">
                                          <p:stCondLst>
                                            <p:cond delay="0"/>
                                          </p:stCondLst>
                                        </p:cTn>
                                        <p:tgtEl>
                                          <p:spTgt spid="25"/>
                                        </p:tgtEl>
                                        <p:attrNameLst>
                                          <p:attrName>style.visibility</p:attrName>
                                        </p:attrNameLst>
                                      </p:cBhvr>
                                      <p:to>
                                        <p:strVal val="visible"/>
                                      </p:to>
                                    </p:set>
                                    <p:anim calcmode="lin" valueType="num">
                                      <p:cBhvr>
                                        <p:cTn id="31" dur="1000" fill="hold"/>
                                        <p:tgtEl>
                                          <p:spTgt spid="25"/>
                                        </p:tgtEl>
                                        <p:attrNameLst>
                                          <p:attrName>ppt_w</p:attrName>
                                        </p:attrNameLst>
                                      </p:cBhvr>
                                      <p:tavLst>
                                        <p:tav tm="0">
                                          <p:val>
                                            <p:fltVal val="0"/>
                                          </p:val>
                                        </p:tav>
                                        <p:tav tm="100000">
                                          <p:val>
                                            <p:strVal val="#ppt_w"/>
                                          </p:val>
                                        </p:tav>
                                      </p:tavLst>
                                    </p:anim>
                                    <p:anim calcmode="lin" valueType="num">
                                      <p:cBhvr>
                                        <p:cTn id="32" dur="1000" fill="hold"/>
                                        <p:tgtEl>
                                          <p:spTgt spid="25"/>
                                        </p:tgtEl>
                                        <p:attrNameLst>
                                          <p:attrName>ppt_h</p:attrName>
                                        </p:attrNameLst>
                                      </p:cBhvr>
                                      <p:tavLst>
                                        <p:tav tm="0">
                                          <p:val>
                                            <p:strVal val="#ppt_h"/>
                                          </p:val>
                                        </p:tav>
                                        <p:tav tm="100000">
                                          <p:val>
                                            <p:strVal val="#ppt_h"/>
                                          </p:val>
                                        </p:tav>
                                      </p:tavLst>
                                    </p:anim>
                                  </p:childTnLst>
                                </p:cTn>
                              </p:par>
                              <p:par>
                                <p:cTn id="33" presetID="12" presetClass="entr" presetSubtype="4" fill="hold" grpId="0" nodeType="withEffect">
                                  <p:stCondLst>
                                    <p:cond delay="1250"/>
                                  </p:stCondLst>
                                  <p:childTnLst>
                                    <p:set>
                                      <p:cBhvr>
                                        <p:cTn id="34" dur="1" fill="hold">
                                          <p:stCondLst>
                                            <p:cond delay="0"/>
                                          </p:stCondLst>
                                        </p:cTn>
                                        <p:tgtEl>
                                          <p:spTgt spid="26"/>
                                        </p:tgtEl>
                                        <p:attrNameLst>
                                          <p:attrName>style.visibility</p:attrName>
                                        </p:attrNameLst>
                                      </p:cBhvr>
                                      <p:to>
                                        <p:strVal val="visible"/>
                                      </p:to>
                                    </p:set>
                                    <p:anim calcmode="lin" valueType="num">
                                      <p:cBhvr additive="base">
                                        <p:cTn id="35" dur="500"/>
                                        <p:tgtEl>
                                          <p:spTgt spid="26"/>
                                        </p:tgtEl>
                                        <p:attrNameLst>
                                          <p:attrName>ppt_y</p:attrName>
                                        </p:attrNameLst>
                                      </p:cBhvr>
                                      <p:tavLst>
                                        <p:tav tm="0">
                                          <p:val>
                                            <p:strVal val="#ppt_y+#ppt_h*1.125000"/>
                                          </p:val>
                                        </p:tav>
                                        <p:tav tm="100000">
                                          <p:val>
                                            <p:strVal val="#ppt_y"/>
                                          </p:val>
                                        </p:tav>
                                      </p:tavLst>
                                    </p:anim>
                                    <p:animEffect transition="in" filter="wipe(up)">
                                      <p:cBhvr>
                                        <p:cTn id="36" dur="500"/>
                                        <p:tgtEl>
                                          <p:spTgt spid="26"/>
                                        </p:tgtEl>
                                      </p:cBhvr>
                                    </p:animEffect>
                                  </p:childTnLst>
                                </p:cTn>
                              </p:par>
                              <p:par>
                                <p:cTn id="37" presetID="17" presetClass="entr" presetSubtype="10" fill="hold" nodeType="withEffect">
                                  <p:stCondLst>
                                    <p:cond delay="1000"/>
                                  </p:stCondLst>
                                  <p:childTnLst>
                                    <p:set>
                                      <p:cBhvr>
                                        <p:cTn id="38" dur="1" fill="hold">
                                          <p:stCondLst>
                                            <p:cond delay="0"/>
                                          </p:stCondLst>
                                        </p:cTn>
                                        <p:tgtEl>
                                          <p:spTgt spid="49"/>
                                        </p:tgtEl>
                                        <p:attrNameLst>
                                          <p:attrName>style.visibility</p:attrName>
                                        </p:attrNameLst>
                                      </p:cBhvr>
                                      <p:to>
                                        <p:strVal val="visible"/>
                                      </p:to>
                                    </p:set>
                                    <p:anim calcmode="lin" valueType="num">
                                      <p:cBhvr>
                                        <p:cTn id="39" dur="1000" fill="hold"/>
                                        <p:tgtEl>
                                          <p:spTgt spid="49"/>
                                        </p:tgtEl>
                                        <p:attrNameLst>
                                          <p:attrName>ppt_w</p:attrName>
                                        </p:attrNameLst>
                                      </p:cBhvr>
                                      <p:tavLst>
                                        <p:tav tm="0">
                                          <p:val>
                                            <p:fltVal val="0"/>
                                          </p:val>
                                        </p:tav>
                                        <p:tav tm="100000">
                                          <p:val>
                                            <p:strVal val="#ppt_w"/>
                                          </p:val>
                                        </p:tav>
                                      </p:tavLst>
                                    </p:anim>
                                    <p:anim calcmode="lin" valueType="num">
                                      <p:cBhvr>
                                        <p:cTn id="40" dur="1000" fill="hold"/>
                                        <p:tgtEl>
                                          <p:spTgt spid="49"/>
                                        </p:tgtEl>
                                        <p:attrNameLst>
                                          <p:attrName>ppt_h</p:attrName>
                                        </p:attrNameLst>
                                      </p:cBhvr>
                                      <p:tavLst>
                                        <p:tav tm="0">
                                          <p:val>
                                            <p:strVal val="#ppt_h"/>
                                          </p:val>
                                        </p:tav>
                                        <p:tav tm="100000">
                                          <p:val>
                                            <p:strVal val="#ppt_h"/>
                                          </p:val>
                                        </p:tav>
                                      </p:tavLst>
                                    </p:anim>
                                  </p:childTnLst>
                                </p:cTn>
                              </p:par>
                              <p:par>
                                <p:cTn id="41" presetID="12" presetClass="entr" presetSubtype="4" fill="hold" grpId="0" nodeType="withEffect">
                                  <p:stCondLst>
                                    <p:cond delay="1500"/>
                                  </p:stCondLst>
                                  <p:childTnLst>
                                    <p:set>
                                      <p:cBhvr>
                                        <p:cTn id="42" dur="1" fill="hold">
                                          <p:stCondLst>
                                            <p:cond delay="0"/>
                                          </p:stCondLst>
                                        </p:cTn>
                                        <p:tgtEl>
                                          <p:spTgt spid="50"/>
                                        </p:tgtEl>
                                        <p:attrNameLst>
                                          <p:attrName>style.visibility</p:attrName>
                                        </p:attrNameLst>
                                      </p:cBhvr>
                                      <p:to>
                                        <p:strVal val="visible"/>
                                      </p:to>
                                    </p:set>
                                    <p:anim calcmode="lin" valueType="num">
                                      <p:cBhvr additive="base">
                                        <p:cTn id="43" dur="500"/>
                                        <p:tgtEl>
                                          <p:spTgt spid="50"/>
                                        </p:tgtEl>
                                        <p:attrNameLst>
                                          <p:attrName>ppt_y</p:attrName>
                                        </p:attrNameLst>
                                      </p:cBhvr>
                                      <p:tavLst>
                                        <p:tav tm="0">
                                          <p:val>
                                            <p:strVal val="#ppt_y+#ppt_h*1.125000"/>
                                          </p:val>
                                        </p:tav>
                                        <p:tav tm="100000">
                                          <p:val>
                                            <p:strVal val="#ppt_y"/>
                                          </p:val>
                                        </p:tav>
                                      </p:tavLst>
                                    </p:anim>
                                    <p:animEffect transition="in" filter="wipe(up)">
                                      <p:cBhvr>
                                        <p:cTn id="44" dur="500"/>
                                        <p:tgtEl>
                                          <p:spTgt spid="50"/>
                                        </p:tgtEl>
                                      </p:cBhvr>
                                    </p:animEffect>
                                  </p:childTnLst>
                                </p:cTn>
                              </p:par>
                              <p:par>
                                <p:cTn id="45" presetID="17" presetClass="entr" presetSubtype="10" fill="hold" nodeType="withEffect">
                                  <p:stCondLst>
                                    <p:cond delay="1250"/>
                                  </p:stCondLst>
                                  <p:childTnLst>
                                    <p:set>
                                      <p:cBhvr>
                                        <p:cTn id="46" dur="1" fill="hold">
                                          <p:stCondLst>
                                            <p:cond delay="0"/>
                                          </p:stCondLst>
                                        </p:cTn>
                                        <p:tgtEl>
                                          <p:spTgt spid="57"/>
                                        </p:tgtEl>
                                        <p:attrNameLst>
                                          <p:attrName>style.visibility</p:attrName>
                                        </p:attrNameLst>
                                      </p:cBhvr>
                                      <p:to>
                                        <p:strVal val="visible"/>
                                      </p:to>
                                    </p:set>
                                    <p:anim calcmode="lin" valueType="num">
                                      <p:cBhvr>
                                        <p:cTn id="47" dur="1000" fill="hold"/>
                                        <p:tgtEl>
                                          <p:spTgt spid="57"/>
                                        </p:tgtEl>
                                        <p:attrNameLst>
                                          <p:attrName>ppt_w</p:attrName>
                                        </p:attrNameLst>
                                      </p:cBhvr>
                                      <p:tavLst>
                                        <p:tav tm="0">
                                          <p:val>
                                            <p:fltVal val="0"/>
                                          </p:val>
                                        </p:tav>
                                        <p:tav tm="100000">
                                          <p:val>
                                            <p:strVal val="#ppt_w"/>
                                          </p:val>
                                        </p:tav>
                                      </p:tavLst>
                                    </p:anim>
                                    <p:anim calcmode="lin" valueType="num">
                                      <p:cBhvr>
                                        <p:cTn id="48" dur="1000" fill="hold"/>
                                        <p:tgtEl>
                                          <p:spTgt spid="57"/>
                                        </p:tgtEl>
                                        <p:attrNameLst>
                                          <p:attrName>ppt_h</p:attrName>
                                        </p:attrNameLst>
                                      </p:cBhvr>
                                      <p:tavLst>
                                        <p:tav tm="0">
                                          <p:val>
                                            <p:strVal val="#ppt_h"/>
                                          </p:val>
                                        </p:tav>
                                        <p:tav tm="100000">
                                          <p:val>
                                            <p:strVal val="#ppt_h"/>
                                          </p:val>
                                        </p:tav>
                                      </p:tavLst>
                                    </p:anim>
                                  </p:childTnLst>
                                </p:cTn>
                              </p:par>
                              <p:par>
                                <p:cTn id="49" presetID="12" presetClass="entr" presetSubtype="4" fill="hold" grpId="0" nodeType="withEffect">
                                  <p:stCondLst>
                                    <p:cond delay="1750"/>
                                  </p:stCondLst>
                                  <p:childTnLst>
                                    <p:set>
                                      <p:cBhvr>
                                        <p:cTn id="50" dur="1" fill="hold">
                                          <p:stCondLst>
                                            <p:cond delay="0"/>
                                          </p:stCondLst>
                                        </p:cTn>
                                        <p:tgtEl>
                                          <p:spTgt spid="58"/>
                                        </p:tgtEl>
                                        <p:attrNameLst>
                                          <p:attrName>style.visibility</p:attrName>
                                        </p:attrNameLst>
                                      </p:cBhvr>
                                      <p:to>
                                        <p:strVal val="visible"/>
                                      </p:to>
                                    </p:set>
                                    <p:anim calcmode="lin" valueType="num">
                                      <p:cBhvr additive="base">
                                        <p:cTn id="51" dur="500"/>
                                        <p:tgtEl>
                                          <p:spTgt spid="58"/>
                                        </p:tgtEl>
                                        <p:attrNameLst>
                                          <p:attrName>ppt_y</p:attrName>
                                        </p:attrNameLst>
                                      </p:cBhvr>
                                      <p:tavLst>
                                        <p:tav tm="0">
                                          <p:val>
                                            <p:strVal val="#ppt_y+#ppt_h*1.125000"/>
                                          </p:val>
                                        </p:tav>
                                        <p:tav tm="100000">
                                          <p:val>
                                            <p:strVal val="#ppt_y"/>
                                          </p:val>
                                        </p:tav>
                                      </p:tavLst>
                                    </p:anim>
                                    <p:animEffect transition="in" filter="wipe(up)">
                                      <p:cBhvr>
                                        <p:cTn id="52" dur="500"/>
                                        <p:tgtEl>
                                          <p:spTgt spid="58"/>
                                        </p:tgtEl>
                                      </p:cBhvr>
                                    </p:animEffect>
                                  </p:childTnLst>
                                </p:cTn>
                              </p:par>
                              <p:par>
                                <p:cTn id="53" presetID="22" presetClass="entr" presetSubtype="4" fill="hold" grpId="0" nodeType="withEffect">
                                  <p:stCondLst>
                                    <p:cond delay="2000"/>
                                  </p:stCondLst>
                                  <p:childTnLst>
                                    <p:set>
                                      <p:cBhvr>
                                        <p:cTn id="54" dur="1" fill="hold">
                                          <p:stCondLst>
                                            <p:cond delay="0"/>
                                          </p:stCondLst>
                                        </p:cTn>
                                        <p:tgtEl>
                                          <p:spTgt spid="114"/>
                                        </p:tgtEl>
                                        <p:attrNameLst>
                                          <p:attrName>style.visibility</p:attrName>
                                        </p:attrNameLst>
                                      </p:cBhvr>
                                      <p:to>
                                        <p:strVal val="visible"/>
                                      </p:to>
                                    </p:set>
                                    <p:animEffect transition="in" filter="wipe(down)">
                                      <p:cBhvr>
                                        <p:cTn id="55" dur="2000"/>
                                        <p:tgtEl>
                                          <p:spTgt spid="114"/>
                                        </p:tgtEl>
                                      </p:cBhvr>
                                    </p:animEffect>
                                  </p:childTnLst>
                                </p:cTn>
                              </p:par>
                              <p:par>
                                <p:cTn id="56" presetID="22" presetClass="entr" presetSubtype="8" fill="hold" nodeType="withEffect">
                                  <p:stCondLst>
                                    <p:cond delay="2000"/>
                                  </p:stCondLst>
                                  <p:childTnLst>
                                    <p:set>
                                      <p:cBhvr>
                                        <p:cTn id="57" dur="1" fill="hold">
                                          <p:stCondLst>
                                            <p:cond delay="0"/>
                                          </p:stCondLst>
                                        </p:cTn>
                                        <p:tgtEl>
                                          <p:spTgt spid="79"/>
                                        </p:tgtEl>
                                        <p:attrNameLst>
                                          <p:attrName>style.visibility</p:attrName>
                                        </p:attrNameLst>
                                      </p:cBhvr>
                                      <p:to>
                                        <p:strVal val="visible"/>
                                      </p:to>
                                    </p:set>
                                    <p:animEffect transition="in" filter="wipe(left)">
                                      <p:cBhvr>
                                        <p:cTn id="58" dur="2000"/>
                                        <p:tgtEl>
                                          <p:spTgt spid="79"/>
                                        </p:tgtEl>
                                      </p:cBhvr>
                                    </p:animEffect>
                                  </p:childTnLst>
                                </p:cTn>
                              </p:par>
                              <p:par>
                                <p:cTn id="59" presetID="22" presetClass="entr" presetSubtype="8" fill="hold" nodeType="withEffect">
                                  <p:stCondLst>
                                    <p:cond delay="2000"/>
                                  </p:stCondLst>
                                  <p:childTnLst>
                                    <p:set>
                                      <p:cBhvr>
                                        <p:cTn id="60" dur="1" fill="hold">
                                          <p:stCondLst>
                                            <p:cond delay="0"/>
                                          </p:stCondLst>
                                        </p:cTn>
                                        <p:tgtEl>
                                          <p:spTgt spid="83"/>
                                        </p:tgtEl>
                                        <p:attrNameLst>
                                          <p:attrName>style.visibility</p:attrName>
                                        </p:attrNameLst>
                                      </p:cBhvr>
                                      <p:to>
                                        <p:strVal val="visible"/>
                                      </p:to>
                                    </p:set>
                                    <p:animEffect transition="in" filter="wipe(left)">
                                      <p:cBhvr>
                                        <p:cTn id="61" dur="2000"/>
                                        <p:tgtEl>
                                          <p:spTgt spid="83"/>
                                        </p:tgtEl>
                                      </p:cBhvr>
                                    </p:animEffect>
                                  </p:childTnLst>
                                </p:cTn>
                              </p:par>
                              <p:par>
                                <p:cTn id="62" presetID="22" presetClass="entr" presetSubtype="8" fill="hold" nodeType="withEffect">
                                  <p:stCondLst>
                                    <p:cond delay="2000"/>
                                  </p:stCondLst>
                                  <p:childTnLst>
                                    <p:set>
                                      <p:cBhvr>
                                        <p:cTn id="63" dur="1" fill="hold">
                                          <p:stCondLst>
                                            <p:cond delay="0"/>
                                          </p:stCondLst>
                                        </p:cTn>
                                        <p:tgtEl>
                                          <p:spTgt spid="87"/>
                                        </p:tgtEl>
                                        <p:attrNameLst>
                                          <p:attrName>style.visibility</p:attrName>
                                        </p:attrNameLst>
                                      </p:cBhvr>
                                      <p:to>
                                        <p:strVal val="visible"/>
                                      </p:to>
                                    </p:set>
                                    <p:animEffect transition="in" filter="wipe(left)">
                                      <p:cBhvr>
                                        <p:cTn id="64" dur="2000"/>
                                        <p:tgtEl>
                                          <p:spTgt spid="87"/>
                                        </p:tgtEl>
                                      </p:cBhvr>
                                    </p:animEffect>
                                  </p:childTnLst>
                                </p:cTn>
                              </p:par>
                              <p:par>
                                <p:cTn id="65" presetID="22" presetClass="entr" presetSubtype="8" fill="hold" nodeType="withEffect">
                                  <p:stCondLst>
                                    <p:cond delay="2000"/>
                                  </p:stCondLst>
                                  <p:childTnLst>
                                    <p:set>
                                      <p:cBhvr>
                                        <p:cTn id="66" dur="1" fill="hold">
                                          <p:stCondLst>
                                            <p:cond delay="0"/>
                                          </p:stCondLst>
                                        </p:cTn>
                                        <p:tgtEl>
                                          <p:spTgt spid="92"/>
                                        </p:tgtEl>
                                        <p:attrNameLst>
                                          <p:attrName>style.visibility</p:attrName>
                                        </p:attrNameLst>
                                      </p:cBhvr>
                                      <p:to>
                                        <p:strVal val="visible"/>
                                      </p:to>
                                    </p:set>
                                    <p:animEffect transition="in" filter="wipe(left)">
                                      <p:cBhvr>
                                        <p:cTn id="67" dur="2000"/>
                                        <p:tgtEl>
                                          <p:spTgt spid="92"/>
                                        </p:tgtEl>
                                      </p:cBhvr>
                                    </p:animEffect>
                                  </p:childTnLst>
                                </p:cTn>
                              </p:par>
                              <p:par>
                                <p:cTn id="68" presetID="22" presetClass="entr" presetSubtype="8" fill="hold" nodeType="withEffect">
                                  <p:stCondLst>
                                    <p:cond delay="2000"/>
                                  </p:stCondLst>
                                  <p:childTnLst>
                                    <p:set>
                                      <p:cBhvr>
                                        <p:cTn id="69" dur="1" fill="hold">
                                          <p:stCondLst>
                                            <p:cond delay="0"/>
                                          </p:stCondLst>
                                        </p:cTn>
                                        <p:tgtEl>
                                          <p:spTgt spid="96"/>
                                        </p:tgtEl>
                                        <p:attrNameLst>
                                          <p:attrName>style.visibility</p:attrName>
                                        </p:attrNameLst>
                                      </p:cBhvr>
                                      <p:to>
                                        <p:strVal val="visible"/>
                                      </p:to>
                                    </p:set>
                                    <p:animEffect transition="in" filter="wipe(left)">
                                      <p:cBhvr>
                                        <p:cTn id="70" dur="2000"/>
                                        <p:tgtEl>
                                          <p:spTgt spid="96"/>
                                        </p:tgtEl>
                                      </p:cBhvr>
                                    </p:animEffect>
                                  </p:childTnLst>
                                </p:cTn>
                              </p:par>
                              <p:par>
                                <p:cTn id="71" presetID="22" presetClass="entr" presetSubtype="8" fill="hold" nodeType="withEffect">
                                  <p:stCondLst>
                                    <p:cond delay="2000"/>
                                  </p:stCondLst>
                                  <p:childTnLst>
                                    <p:set>
                                      <p:cBhvr>
                                        <p:cTn id="72" dur="1" fill="hold">
                                          <p:stCondLst>
                                            <p:cond delay="0"/>
                                          </p:stCondLst>
                                        </p:cTn>
                                        <p:tgtEl>
                                          <p:spTgt spid="65"/>
                                        </p:tgtEl>
                                        <p:attrNameLst>
                                          <p:attrName>style.visibility</p:attrName>
                                        </p:attrNameLst>
                                      </p:cBhvr>
                                      <p:to>
                                        <p:strVal val="visible"/>
                                      </p:to>
                                    </p:set>
                                    <p:animEffect transition="in" filter="wipe(left)">
                                      <p:cBhvr>
                                        <p:cTn id="73" dur="2000"/>
                                        <p:tgtEl>
                                          <p:spTgt spid="65"/>
                                        </p:tgtEl>
                                      </p:cBhvr>
                                    </p:animEffect>
                                  </p:childTnLst>
                                </p:cTn>
                              </p:par>
                              <p:par>
                                <p:cTn id="74" presetID="22" presetClass="entr" presetSubtype="1" fill="hold" nodeType="withEffect">
                                  <p:stCondLst>
                                    <p:cond delay="2000"/>
                                  </p:stCondLst>
                                  <p:childTnLst>
                                    <p:set>
                                      <p:cBhvr>
                                        <p:cTn id="75" dur="1" fill="hold">
                                          <p:stCondLst>
                                            <p:cond delay="0"/>
                                          </p:stCondLst>
                                        </p:cTn>
                                        <p:tgtEl>
                                          <p:spTgt spid="81"/>
                                        </p:tgtEl>
                                        <p:attrNameLst>
                                          <p:attrName>style.visibility</p:attrName>
                                        </p:attrNameLst>
                                      </p:cBhvr>
                                      <p:to>
                                        <p:strVal val="visible"/>
                                      </p:to>
                                    </p:set>
                                    <p:animEffect transition="in" filter="wipe(up)">
                                      <p:cBhvr>
                                        <p:cTn id="76" dur="1000"/>
                                        <p:tgtEl>
                                          <p:spTgt spid="81"/>
                                        </p:tgtEl>
                                      </p:cBhvr>
                                    </p:animEffect>
                                  </p:childTnLst>
                                </p:cTn>
                              </p:par>
                              <p:par>
                                <p:cTn id="77" presetID="22" presetClass="entr" presetSubtype="1" fill="hold" nodeType="withEffect">
                                  <p:stCondLst>
                                    <p:cond delay="2000"/>
                                  </p:stCondLst>
                                  <p:childTnLst>
                                    <p:set>
                                      <p:cBhvr>
                                        <p:cTn id="78" dur="1" fill="hold">
                                          <p:stCondLst>
                                            <p:cond delay="0"/>
                                          </p:stCondLst>
                                        </p:cTn>
                                        <p:tgtEl>
                                          <p:spTgt spid="85"/>
                                        </p:tgtEl>
                                        <p:attrNameLst>
                                          <p:attrName>style.visibility</p:attrName>
                                        </p:attrNameLst>
                                      </p:cBhvr>
                                      <p:to>
                                        <p:strVal val="visible"/>
                                      </p:to>
                                    </p:set>
                                    <p:animEffect transition="in" filter="wipe(up)">
                                      <p:cBhvr>
                                        <p:cTn id="79" dur="1000"/>
                                        <p:tgtEl>
                                          <p:spTgt spid="85"/>
                                        </p:tgtEl>
                                      </p:cBhvr>
                                    </p:animEffect>
                                  </p:childTnLst>
                                </p:cTn>
                              </p:par>
                              <p:par>
                                <p:cTn id="80" presetID="22" presetClass="entr" presetSubtype="1" fill="hold" nodeType="withEffect">
                                  <p:stCondLst>
                                    <p:cond delay="2000"/>
                                  </p:stCondLst>
                                  <p:childTnLst>
                                    <p:set>
                                      <p:cBhvr>
                                        <p:cTn id="81" dur="1" fill="hold">
                                          <p:stCondLst>
                                            <p:cond delay="0"/>
                                          </p:stCondLst>
                                        </p:cTn>
                                        <p:tgtEl>
                                          <p:spTgt spid="89"/>
                                        </p:tgtEl>
                                        <p:attrNameLst>
                                          <p:attrName>style.visibility</p:attrName>
                                        </p:attrNameLst>
                                      </p:cBhvr>
                                      <p:to>
                                        <p:strVal val="visible"/>
                                      </p:to>
                                    </p:set>
                                    <p:animEffect transition="in" filter="wipe(up)">
                                      <p:cBhvr>
                                        <p:cTn id="82" dur="1000"/>
                                        <p:tgtEl>
                                          <p:spTgt spid="89"/>
                                        </p:tgtEl>
                                      </p:cBhvr>
                                    </p:animEffect>
                                  </p:childTnLst>
                                </p:cTn>
                              </p:par>
                              <p:par>
                                <p:cTn id="83" presetID="22" presetClass="entr" presetSubtype="1" fill="hold" nodeType="withEffect">
                                  <p:stCondLst>
                                    <p:cond delay="2000"/>
                                  </p:stCondLst>
                                  <p:childTnLst>
                                    <p:set>
                                      <p:cBhvr>
                                        <p:cTn id="84" dur="1" fill="hold">
                                          <p:stCondLst>
                                            <p:cond delay="0"/>
                                          </p:stCondLst>
                                        </p:cTn>
                                        <p:tgtEl>
                                          <p:spTgt spid="94"/>
                                        </p:tgtEl>
                                        <p:attrNameLst>
                                          <p:attrName>style.visibility</p:attrName>
                                        </p:attrNameLst>
                                      </p:cBhvr>
                                      <p:to>
                                        <p:strVal val="visible"/>
                                      </p:to>
                                    </p:set>
                                    <p:animEffect transition="in" filter="wipe(up)">
                                      <p:cBhvr>
                                        <p:cTn id="85" dur="1000"/>
                                        <p:tgtEl>
                                          <p:spTgt spid="94"/>
                                        </p:tgtEl>
                                      </p:cBhvr>
                                    </p:animEffect>
                                  </p:childTnLst>
                                </p:cTn>
                              </p:par>
                              <p:par>
                                <p:cTn id="86" presetID="22" presetClass="entr" presetSubtype="1" fill="hold" nodeType="withEffect">
                                  <p:stCondLst>
                                    <p:cond delay="2000"/>
                                  </p:stCondLst>
                                  <p:childTnLst>
                                    <p:set>
                                      <p:cBhvr>
                                        <p:cTn id="87" dur="1" fill="hold">
                                          <p:stCondLst>
                                            <p:cond delay="0"/>
                                          </p:stCondLst>
                                        </p:cTn>
                                        <p:tgtEl>
                                          <p:spTgt spid="98"/>
                                        </p:tgtEl>
                                        <p:attrNameLst>
                                          <p:attrName>style.visibility</p:attrName>
                                        </p:attrNameLst>
                                      </p:cBhvr>
                                      <p:to>
                                        <p:strVal val="visible"/>
                                      </p:to>
                                    </p:set>
                                    <p:animEffect transition="in" filter="wipe(up)">
                                      <p:cBhvr>
                                        <p:cTn id="88" dur="1000"/>
                                        <p:tgtEl>
                                          <p:spTgt spid="98"/>
                                        </p:tgtEl>
                                      </p:cBhvr>
                                    </p:animEffect>
                                  </p:childTnLst>
                                </p:cTn>
                              </p:par>
                              <p:par>
                                <p:cTn id="89" presetID="22" presetClass="entr" presetSubtype="1" fill="hold" nodeType="withEffect">
                                  <p:stCondLst>
                                    <p:cond delay="2000"/>
                                  </p:stCondLst>
                                  <p:childTnLst>
                                    <p:set>
                                      <p:cBhvr>
                                        <p:cTn id="90" dur="1" fill="hold">
                                          <p:stCondLst>
                                            <p:cond delay="0"/>
                                          </p:stCondLst>
                                        </p:cTn>
                                        <p:tgtEl>
                                          <p:spTgt spid="70"/>
                                        </p:tgtEl>
                                        <p:attrNameLst>
                                          <p:attrName>style.visibility</p:attrName>
                                        </p:attrNameLst>
                                      </p:cBhvr>
                                      <p:to>
                                        <p:strVal val="visible"/>
                                      </p:to>
                                    </p:set>
                                    <p:animEffect transition="in" filter="wipe(up)">
                                      <p:cBhvr>
                                        <p:cTn id="91" dur="1000"/>
                                        <p:tgtEl>
                                          <p:spTgt spid="70"/>
                                        </p:tgtEl>
                                      </p:cBhvr>
                                    </p:animEffect>
                                  </p:childTnLst>
                                </p:cTn>
                              </p:par>
                              <p:par>
                                <p:cTn id="92" presetID="12" presetClass="entr" presetSubtype="8" fill="hold" nodeType="withEffect">
                                  <p:stCondLst>
                                    <p:cond delay="3000"/>
                                  </p:stCondLst>
                                  <p:childTnLst>
                                    <p:set>
                                      <p:cBhvr>
                                        <p:cTn id="93" dur="1" fill="hold">
                                          <p:stCondLst>
                                            <p:cond delay="0"/>
                                          </p:stCondLst>
                                        </p:cTn>
                                        <p:tgtEl>
                                          <p:spTgt spid="105"/>
                                        </p:tgtEl>
                                        <p:attrNameLst>
                                          <p:attrName>style.visibility</p:attrName>
                                        </p:attrNameLst>
                                      </p:cBhvr>
                                      <p:to>
                                        <p:strVal val="visible"/>
                                      </p:to>
                                    </p:set>
                                    <p:anim calcmode="lin" valueType="num">
                                      <p:cBhvr additive="base">
                                        <p:cTn id="94" dur="1000"/>
                                        <p:tgtEl>
                                          <p:spTgt spid="105"/>
                                        </p:tgtEl>
                                        <p:attrNameLst>
                                          <p:attrName>ppt_x</p:attrName>
                                        </p:attrNameLst>
                                      </p:cBhvr>
                                      <p:tavLst>
                                        <p:tav tm="0">
                                          <p:val>
                                            <p:strVal val="#ppt_x-#ppt_w*1.125000"/>
                                          </p:val>
                                        </p:tav>
                                        <p:tav tm="100000">
                                          <p:val>
                                            <p:strVal val="#ppt_x"/>
                                          </p:val>
                                        </p:tav>
                                      </p:tavLst>
                                    </p:anim>
                                    <p:animEffect transition="in" filter="wipe(right)">
                                      <p:cBhvr>
                                        <p:cTn id="95" dur="1000"/>
                                        <p:tgtEl>
                                          <p:spTgt spid="105"/>
                                        </p:tgtEl>
                                      </p:cBhvr>
                                    </p:animEffect>
                                  </p:childTnLst>
                                </p:cTn>
                              </p:par>
                              <p:par>
                                <p:cTn id="96" presetID="10" presetClass="entr" presetSubtype="0" fill="hold" nodeType="withEffect">
                                  <p:stCondLst>
                                    <p:cond delay="4000"/>
                                  </p:stCondLst>
                                  <p:childTnLst>
                                    <p:set>
                                      <p:cBhvr>
                                        <p:cTn id="97" dur="1" fill="hold">
                                          <p:stCondLst>
                                            <p:cond delay="0"/>
                                          </p:stCondLst>
                                        </p:cTn>
                                        <p:tgtEl>
                                          <p:spTgt spid="135"/>
                                        </p:tgtEl>
                                        <p:attrNameLst>
                                          <p:attrName>style.visibility</p:attrName>
                                        </p:attrNameLst>
                                      </p:cBhvr>
                                      <p:to>
                                        <p:strVal val="visible"/>
                                      </p:to>
                                    </p:set>
                                    <p:animEffect transition="in" filter="fade">
                                      <p:cBhvr>
                                        <p:cTn id="98" dur="1000"/>
                                        <p:tgtEl>
                                          <p:spTgt spid="135"/>
                                        </p:tgtEl>
                                      </p:cBhvr>
                                    </p:animEffect>
                                  </p:childTnLst>
                                </p:cTn>
                              </p:par>
                              <p:par>
                                <p:cTn id="99" presetID="31" presetClass="entr" presetSubtype="0" fill="hold" nodeType="withEffect">
                                  <p:stCondLst>
                                    <p:cond delay="4000"/>
                                  </p:stCondLst>
                                  <p:childTnLst>
                                    <p:set>
                                      <p:cBhvr>
                                        <p:cTn id="100" dur="1" fill="hold">
                                          <p:stCondLst>
                                            <p:cond delay="0"/>
                                          </p:stCondLst>
                                        </p:cTn>
                                        <p:tgtEl>
                                          <p:spTgt spid="138"/>
                                        </p:tgtEl>
                                        <p:attrNameLst>
                                          <p:attrName>style.visibility</p:attrName>
                                        </p:attrNameLst>
                                      </p:cBhvr>
                                      <p:to>
                                        <p:strVal val="visible"/>
                                      </p:to>
                                    </p:set>
                                    <p:anim calcmode="lin" valueType="num">
                                      <p:cBhvr>
                                        <p:cTn id="101" dur="1000" fill="hold"/>
                                        <p:tgtEl>
                                          <p:spTgt spid="138"/>
                                        </p:tgtEl>
                                        <p:attrNameLst>
                                          <p:attrName>ppt_w</p:attrName>
                                        </p:attrNameLst>
                                      </p:cBhvr>
                                      <p:tavLst>
                                        <p:tav tm="0">
                                          <p:val>
                                            <p:fltVal val="0"/>
                                          </p:val>
                                        </p:tav>
                                        <p:tav tm="100000">
                                          <p:val>
                                            <p:strVal val="#ppt_w"/>
                                          </p:val>
                                        </p:tav>
                                      </p:tavLst>
                                    </p:anim>
                                    <p:anim calcmode="lin" valueType="num">
                                      <p:cBhvr>
                                        <p:cTn id="102" dur="1000" fill="hold"/>
                                        <p:tgtEl>
                                          <p:spTgt spid="138"/>
                                        </p:tgtEl>
                                        <p:attrNameLst>
                                          <p:attrName>ppt_h</p:attrName>
                                        </p:attrNameLst>
                                      </p:cBhvr>
                                      <p:tavLst>
                                        <p:tav tm="0">
                                          <p:val>
                                            <p:fltVal val="0"/>
                                          </p:val>
                                        </p:tav>
                                        <p:tav tm="100000">
                                          <p:val>
                                            <p:strVal val="#ppt_h"/>
                                          </p:val>
                                        </p:tav>
                                      </p:tavLst>
                                    </p:anim>
                                    <p:anim calcmode="lin" valueType="num">
                                      <p:cBhvr>
                                        <p:cTn id="103" dur="1000" fill="hold"/>
                                        <p:tgtEl>
                                          <p:spTgt spid="138"/>
                                        </p:tgtEl>
                                        <p:attrNameLst>
                                          <p:attrName>style.rotation</p:attrName>
                                        </p:attrNameLst>
                                      </p:cBhvr>
                                      <p:tavLst>
                                        <p:tav tm="0">
                                          <p:val>
                                            <p:fltVal val="90"/>
                                          </p:val>
                                        </p:tav>
                                        <p:tav tm="100000">
                                          <p:val>
                                            <p:fltVal val="0"/>
                                          </p:val>
                                        </p:tav>
                                      </p:tavLst>
                                    </p:anim>
                                    <p:animEffect transition="in" filter="fade">
                                      <p:cBhvr>
                                        <p:cTn id="104" dur="1000"/>
                                        <p:tgtEl>
                                          <p:spTgt spid="138"/>
                                        </p:tgtEl>
                                      </p:cBhvr>
                                    </p:animEffect>
                                  </p:childTnLst>
                                </p:cTn>
                              </p:par>
                              <p:par>
                                <p:cTn id="105" presetID="31" presetClass="entr" presetSubtype="0" fill="hold" grpId="0" nodeType="withEffect">
                                  <p:stCondLst>
                                    <p:cond delay="4000"/>
                                  </p:stCondLst>
                                  <p:childTnLst>
                                    <p:set>
                                      <p:cBhvr>
                                        <p:cTn id="106" dur="1" fill="hold">
                                          <p:stCondLst>
                                            <p:cond delay="0"/>
                                          </p:stCondLst>
                                        </p:cTn>
                                        <p:tgtEl>
                                          <p:spTgt spid="123"/>
                                        </p:tgtEl>
                                        <p:attrNameLst>
                                          <p:attrName>style.visibility</p:attrName>
                                        </p:attrNameLst>
                                      </p:cBhvr>
                                      <p:to>
                                        <p:strVal val="visible"/>
                                      </p:to>
                                    </p:set>
                                    <p:anim calcmode="lin" valueType="num">
                                      <p:cBhvr>
                                        <p:cTn id="107" dur="1000" fill="hold"/>
                                        <p:tgtEl>
                                          <p:spTgt spid="123"/>
                                        </p:tgtEl>
                                        <p:attrNameLst>
                                          <p:attrName>ppt_w</p:attrName>
                                        </p:attrNameLst>
                                      </p:cBhvr>
                                      <p:tavLst>
                                        <p:tav tm="0">
                                          <p:val>
                                            <p:fltVal val="0"/>
                                          </p:val>
                                        </p:tav>
                                        <p:tav tm="100000">
                                          <p:val>
                                            <p:strVal val="#ppt_w"/>
                                          </p:val>
                                        </p:tav>
                                      </p:tavLst>
                                    </p:anim>
                                    <p:anim calcmode="lin" valueType="num">
                                      <p:cBhvr>
                                        <p:cTn id="108" dur="1000" fill="hold"/>
                                        <p:tgtEl>
                                          <p:spTgt spid="123"/>
                                        </p:tgtEl>
                                        <p:attrNameLst>
                                          <p:attrName>ppt_h</p:attrName>
                                        </p:attrNameLst>
                                      </p:cBhvr>
                                      <p:tavLst>
                                        <p:tav tm="0">
                                          <p:val>
                                            <p:fltVal val="0"/>
                                          </p:val>
                                        </p:tav>
                                        <p:tav tm="100000">
                                          <p:val>
                                            <p:strVal val="#ppt_h"/>
                                          </p:val>
                                        </p:tav>
                                      </p:tavLst>
                                    </p:anim>
                                    <p:anim calcmode="lin" valueType="num">
                                      <p:cBhvr>
                                        <p:cTn id="109" dur="1000" fill="hold"/>
                                        <p:tgtEl>
                                          <p:spTgt spid="123"/>
                                        </p:tgtEl>
                                        <p:attrNameLst>
                                          <p:attrName>style.rotation</p:attrName>
                                        </p:attrNameLst>
                                      </p:cBhvr>
                                      <p:tavLst>
                                        <p:tav tm="0">
                                          <p:val>
                                            <p:fltVal val="90"/>
                                          </p:val>
                                        </p:tav>
                                        <p:tav tm="100000">
                                          <p:val>
                                            <p:fltVal val="0"/>
                                          </p:val>
                                        </p:tav>
                                      </p:tavLst>
                                    </p:anim>
                                    <p:animEffect transition="in" filter="fade">
                                      <p:cBhvr>
                                        <p:cTn id="110" dur="1000"/>
                                        <p:tgtEl>
                                          <p:spTgt spid="123"/>
                                        </p:tgtEl>
                                      </p:cBhvr>
                                    </p:animEffect>
                                  </p:childTnLst>
                                </p:cTn>
                              </p:par>
                              <p:par>
                                <p:cTn id="111" presetID="31" presetClass="entr" presetSubtype="0" fill="hold" nodeType="withEffect">
                                  <p:stCondLst>
                                    <p:cond delay="4000"/>
                                  </p:stCondLst>
                                  <p:childTnLst>
                                    <p:set>
                                      <p:cBhvr>
                                        <p:cTn id="112" dur="1" fill="hold">
                                          <p:stCondLst>
                                            <p:cond delay="0"/>
                                          </p:stCondLst>
                                        </p:cTn>
                                        <p:tgtEl>
                                          <p:spTgt spid="136"/>
                                        </p:tgtEl>
                                        <p:attrNameLst>
                                          <p:attrName>style.visibility</p:attrName>
                                        </p:attrNameLst>
                                      </p:cBhvr>
                                      <p:to>
                                        <p:strVal val="visible"/>
                                      </p:to>
                                    </p:set>
                                    <p:anim calcmode="lin" valueType="num">
                                      <p:cBhvr>
                                        <p:cTn id="113" dur="1000" fill="hold"/>
                                        <p:tgtEl>
                                          <p:spTgt spid="136"/>
                                        </p:tgtEl>
                                        <p:attrNameLst>
                                          <p:attrName>ppt_w</p:attrName>
                                        </p:attrNameLst>
                                      </p:cBhvr>
                                      <p:tavLst>
                                        <p:tav tm="0">
                                          <p:val>
                                            <p:fltVal val="0"/>
                                          </p:val>
                                        </p:tav>
                                        <p:tav tm="100000">
                                          <p:val>
                                            <p:strVal val="#ppt_w"/>
                                          </p:val>
                                        </p:tav>
                                      </p:tavLst>
                                    </p:anim>
                                    <p:anim calcmode="lin" valueType="num">
                                      <p:cBhvr>
                                        <p:cTn id="114" dur="1000" fill="hold"/>
                                        <p:tgtEl>
                                          <p:spTgt spid="136"/>
                                        </p:tgtEl>
                                        <p:attrNameLst>
                                          <p:attrName>ppt_h</p:attrName>
                                        </p:attrNameLst>
                                      </p:cBhvr>
                                      <p:tavLst>
                                        <p:tav tm="0">
                                          <p:val>
                                            <p:fltVal val="0"/>
                                          </p:val>
                                        </p:tav>
                                        <p:tav tm="100000">
                                          <p:val>
                                            <p:strVal val="#ppt_h"/>
                                          </p:val>
                                        </p:tav>
                                      </p:tavLst>
                                    </p:anim>
                                    <p:anim calcmode="lin" valueType="num">
                                      <p:cBhvr>
                                        <p:cTn id="115" dur="1000" fill="hold"/>
                                        <p:tgtEl>
                                          <p:spTgt spid="136"/>
                                        </p:tgtEl>
                                        <p:attrNameLst>
                                          <p:attrName>style.rotation</p:attrName>
                                        </p:attrNameLst>
                                      </p:cBhvr>
                                      <p:tavLst>
                                        <p:tav tm="0">
                                          <p:val>
                                            <p:fltVal val="90"/>
                                          </p:val>
                                        </p:tav>
                                        <p:tav tm="100000">
                                          <p:val>
                                            <p:fltVal val="0"/>
                                          </p:val>
                                        </p:tav>
                                      </p:tavLst>
                                    </p:anim>
                                    <p:animEffect transition="in" filter="fade">
                                      <p:cBhvr>
                                        <p:cTn id="116" dur="1000"/>
                                        <p:tgtEl>
                                          <p:spTgt spid="136"/>
                                        </p:tgtEl>
                                      </p:cBhvr>
                                    </p:animEffect>
                                  </p:childTnLst>
                                </p:cTn>
                              </p:par>
                              <p:par>
                                <p:cTn id="117" presetID="31" presetClass="entr" presetSubtype="0" fill="hold" nodeType="withEffect">
                                  <p:stCondLst>
                                    <p:cond delay="4000"/>
                                  </p:stCondLst>
                                  <p:childTnLst>
                                    <p:set>
                                      <p:cBhvr>
                                        <p:cTn id="118" dur="1" fill="hold">
                                          <p:stCondLst>
                                            <p:cond delay="0"/>
                                          </p:stCondLst>
                                        </p:cTn>
                                        <p:tgtEl>
                                          <p:spTgt spid="137"/>
                                        </p:tgtEl>
                                        <p:attrNameLst>
                                          <p:attrName>style.visibility</p:attrName>
                                        </p:attrNameLst>
                                      </p:cBhvr>
                                      <p:to>
                                        <p:strVal val="visible"/>
                                      </p:to>
                                    </p:set>
                                    <p:anim calcmode="lin" valueType="num">
                                      <p:cBhvr>
                                        <p:cTn id="119" dur="1000" fill="hold"/>
                                        <p:tgtEl>
                                          <p:spTgt spid="137"/>
                                        </p:tgtEl>
                                        <p:attrNameLst>
                                          <p:attrName>ppt_w</p:attrName>
                                        </p:attrNameLst>
                                      </p:cBhvr>
                                      <p:tavLst>
                                        <p:tav tm="0">
                                          <p:val>
                                            <p:fltVal val="0"/>
                                          </p:val>
                                        </p:tav>
                                        <p:tav tm="100000">
                                          <p:val>
                                            <p:strVal val="#ppt_w"/>
                                          </p:val>
                                        </p:tav>
                                      </p:tavLst>
                                    </p:anim>
                                    <p:anim calcmode="lin" valueType="num">
                                      <p:cBhvr>
                                        <p:cTn id="120" dur="1000" fill="hold"/>
                                        <p:tgtEl>
                                          <p:spTgt spid="137"/>
                                        </p:tgtEl>
                                        <p:attrNameLst>
                                          <p:attrName>ppt_h</p:attrName>
                                        </p:attrNameLst>
                                      </p:cBhvr>
                                      <p:tavLst>
                                        <p:tav tm="0">
                                          <p:val>
                                            <p:fltVal val="0"/>
                                          </p:val>
                                        </p:tav>
                                        <p:tav tm="100000">
                                          <p:val>
                                            <p:strVal val="#ppt_h"/>
                                          </p:val>
                                        </p:tav>
                                      </p:tavLst>
                                    </p:anim>
                                    <p:anim calcmode="lin" valueType="num">
                                      <p:cBhvr>
                                        <p:cTn id="121" dur="1000" fill="hold"/>
                                        <p:tgtEl>
                                          <p:spTgt spid="137"/>
                                        </p:tgtEl>
                                        <p:attrNameLst>
                                          <p:attrName>style.rotation</p:attrName>
                                        </p:attrNameLst>
                                      </p:cBhvr>
                                      <p:tavLst>
                                        <p:tav tm="0">
                                          <p:val>
                                            <p:fltVal val="90"/>
                                          </p:val>
                                        </p:tav>
                                        <p:tav tm="100000">
                                          <p:val>
                                            <p:fltVal val="0"/>
                                          </p:val>
                                        </p:tav>
                                      </p:tavLst>
                                    </p:anim>
                                    <p:animEffect transition="in" filter="fade">
                                      <p:cBhvr>
                                        <p:cTn id="122" dur="1000"/>
                                        <p:tgtEl>
                                          <p:spTgt spid="137"/>
                                        </p:tgtEl>
                                      </p:cBhvr>
                                    </p:animEffect>
                                  </p:childTnLst>
                                </p:cTn>
                              </p:par>
                              <p:par>
                                <p:cTn id="123" presetID="31" presetClass="entr" presetSubtype="0" fill="hold" grpId="0" nodeType="withEffect">
                                  <p:stCondLst>
                                    <p:cond delay="4000"/>
                                  </p:stCondLst>
                                  <p:childTnLst>
                                    <p:set>
                                      <p:cBhvr>
                                        <p:cTn id="124" dur="1" fill="hold">
                                          <p:stCondLst>
                                            <p:cond delay="0"/>
                                          </p:stCondLst>
                                        </p:cTn>
                                        <p:tgtEl>
                                          <p:spTgt spid="82"/>
                                        </p:tgtEl>
                                        <p:attrNameLst>
                                          <p:attrName>style.visibility</p:attrName>
                                        </p:attrNameLst>
                                      </p:cBhvr>
                                      <p:to>
                                        <p:strVal val="visible"/>
                                      </p:to>
                                    </p:set>
                                    <p:anim calcmode="lin" valueType="num">
                                      <p:cBhvr>
                                        <p:cTn id="125" dur="1000" fill="hold"/>
                                        <p:tgtEl>
                                          <p:spTgt spid="82"/>
                                        </p:tgtEl>
                                        <p:attrNameLst>
                                          <p:attrName>ppt_w</p:attrName>
                                        </p:attrNameLst>
                                      </p:cBhvr>
                                      <p:tavLst>
                                        <p:tav tm="0">
                                          <p:val>
                                            <p:fltVal val="0"/>
                                          </p:val>
                                        </p:tav>
                                        <p:tav tm="100000">
                                          <p:val>
                                            <p:strVal val="#ppt_w"/>
                                          </p:val>
                                        </p:tav>
                                      </p:tavLst>
                                    </p:anim>
                                    <p:anim calcmode="lin" valueType="num">
                                      <p:cBhvr>
                                        <p:cTn id="126" dur="1000" fill="hold"/>
                                        <p:tgtEl>
                                          <p:spTgt spid="82"/>
                                        </p:tgtEl>
                                        <p:attrNameLst>
                                          <p:attrName>ppt_h</p:attrName>
                                        </p:attrNameLst>
                                      </p:cBhvr>
                                      <p:tavLst>
                                        <p:tav tm="0">
                                          <p:val>
                                            <p:fltVal val="0"/>
                                          </p:val>
                                        </p:tav>
                                        <p:tav tm="100000">
                                          <p:val>
                                            <p:strVal val="#ppt_h"/>
                                          </p:val>
                                        </p:tav>
                                      </p:tavLst>
                                    </p:anim>
                                    <p:anim calcmode="lin" valueType="num">
                                      <p:cBhvr>
                                        <p:cTn id="127" dur="1000" fill="hold"/>
                                        <p:tgtEl>
                                          <p:spTgt spid="82"/>
                                        </p:tgtEl>
                                        <p:attrNameLst>
                                          <p:attrName>style.rotation</p:attrName>
                                        </p:attrNameLst>
                                      </p:cBhvr>
                                      <p:tavLst>
                                        <p:tav tm="0">
                                          <p:val>
                                            <p:fltVal val="90"/>
                                          </p:val>
                                        </p:tav>
                                        <p:tav tm="100000">
                                          <p:val>
                                            <p:fltVal val="0"/>
                                          </p:val>
                                        </p:tav>
                                      </p:tavLst>
                                    </p:anim>
                                    <p:animEffect transition="in" filter="fade">
                                      <p:cBhvr>
                                        <p:cTn id="128" dur="1000"/>
                                        <p:tgtEl>
                                          <p:spTgt spid="82"/>
                                        </p:tgtEl>
                                      </p:cBhvr>
                                    </p:animEffect>
                                  </p:childTnLst>
                                </p:cTn>
                              </p:par>
                              <p:par>
                                <p:cTn id="129" presetID="31" presetClass="entr" presetSubtype="0" fill="hold" nodeType="withEffect">
                                  <p:stCondLst>
                                    <p:cond delay="4000"/>
                                  </p:stCondLst>
                                  <p:childTnLst>
                                    <p:set>
                                      <p:cBhvr>
                                        <p:cTn id="130" dur="1" fill="hold">
                                          <p:stCondLst>
                                            <p:cond delay="0"/>
                                          </p:stCondLst>
                                        </p:cTn>
                                        <p:tgtEl>
                                          <p:spTgt spid="88"/>
                                        </p:tgtEl>
                                        <p:attrNameLst>
                                          <p:attrName>style.visibility</p:attrName>
                                        </p:attrNameLst>
                                      </p:cBhvr>
                                      <p:to>
                                        <p:strVal val="visible"/>
                                      </p:to>
                                    </p:set>
                                    <p:anim calcmode="lin" valueType="num">
                                      <p:cBhvr>
                                        <p:cTn id="131" dur="1000" fill="hold"/>
                                        <p:tgtEl>
                                          <p:spTgt spid="88"/>
                                        </p:tgtEl>
                                        <p:attrNameLst>
                                          <p:attrName>ppt_w</p:attrName>
                                        </p:attrNameLst>
                                      </p:cBhvr>
                                      <p:tavLst>
                                        <p:tav tm="0">
                                          <p:val>
                                            <p:fltVal val="0"/>
                                          </p:val>
                                        </p:tav>
                                        <p:tav tm="100000">
                                          <p:val>
                                            <p:strVal val="#ppt_w"/>
                                          </p:val>
                                        </p:tav>
                                      </p:tavLst>
                                    </p:anim>
                                    <p:anim calcmode="lin" valueType="num">
                                      <p:cBhvr>
                                        <p:cTn id="132" dur="1000" fill="hold"/>
                                        <p:tgtEl>
                                          <p:spTgt spid="88"/>
                                        </p:tgtEl>
                                        <p:attrNameLst>
                                          <p:attrName>ppt_h</p:attrName>
                                        </p:attrNameLst>
                                      </p:cBhvr>
                                      <p:tavLst>
                                        <p:tav tm="0">
                                          <p:val>
                                            <p:fltVal val="0"/>
                                          </p:val>
                                        </p:tav>
                                        <p:tav tm="100000">
                                          <p:val>
                                            <p:strVal val="#ppt_h"/>
                                          </p:val>
                                        </p:tav>
                                      </p:tavLst>
                                    </p:anim>
                                    <p:anim calcmode="lin" valueType="num">
                                      <p:cBhvr>
                                        <p:cTn id="133" dur="1000" fill="hold"/>
                                        <p:tgtEl>
                                          <p:spTgt spid="88"/>
                                        </p:tgtEl>
                                        <p:attrNameLst>
                                          <p:attrName>style.rotation</p:attrName>
                                        </p:attrNameLst>
                                      </p:cBhvr>
                                      <p:tavLst>
                                        <p:tav tm="0">
                                          <p:val>
                                            <p:fltVal val="90"/>
                                          </p:val>
                                        </p:tav>
                                        <p:tav tm="100000">
                                          <p:val>
                                            <p:fltVal val="0"/>
                                          </p:val>
                                        </p:tav>
                                      </p:tavLst>
                                    </p:anim>
                                    <p:animEffect transition="in" filter="fade">
                                      <p:cBhvr>
                                        <p:cTn id="134" dur="1000"/>
                                        <p:tgtEl>
                                          <p:spTgt spid="88"/>
                                        </p:tgtEl>
                                      </p:cBhvr>
                                    </p:animEffect>
                                  </p:childTnLst>
                                </p:cTn>
                              </p:par>
                              <p:par>
                                <p:cTn id="135" presetID="31" presetClass="entr" presetSubtype="0" fill="hold" nodeType="withEffect">
                                  <p:stCondLst>
                                    <p:cond delay="4000"/>
                                  </p:stCondLst>
                                  <p:childTnLst>
                                    <p:set>
                                      <p:cBhvr>
                                        <p:cTn id="136" dur="1" fill="hold">
                                          <p:stCondLst>
                                            <p:cond delay="0"/>
                                          </p:stCondLst>
                                        </p:cTn>
                                        <p:tgtEl>
                                          <p:spTgt spid="84"/>
                                        </p:tgtEl>
                                        <p:attrNameLst>
                                          <p:attrName>style.visibility</p:attrName>
                                        </p:attrNameLst>
                                      </p:cBhvr>
                                      <p:to>
                                        <p:strVal val="visible"/>
                                      </p:to>
                                    </p:set>
                                    <p:anim calcmode="lin" valueType="num">
                                      <p:cBhvr>
                                        <p:cTn id="137" dur="1000" fill="hold"/>
                                        <p:tgtEl>
                                          <p:spTgt spid="84"/>
                                        </p:tgtEl>
                                        <p:attrNameLst>
                                          <p:attrName>ppt_w</p:attrName>
                                        </p:attrNameLst>
                                      </p:cBhvr>
                                      <p:tavLst>
                                        <p:tav tm="0">
                                          <p:val>
                                            <p:fltVal val="0"/>
                                          </p:val>
                                        </p:tav>
                                        <p:tav tm="100000">
                                          <p:val>
                                            <p:strVal val="#ppt_w"/>
                                          </p:val>
                                        </p:tav>
                                      </p:tavLst>
                                    </p:anim>
                                    <p:anim calcmode="lin" valueType="num">
                                      <p:cBhvr>
                                        <p:cTn id="138" dur="1000" fill="hold"/>
                                        <p:tgtEl>
                                          <p:spTgt spid="84"/>
                                        </p:tgtEl>
                                        <p:attrNameLst>
                                          <p:attrName>ppt_h</p:attrName>
                                        </p:attrNameLst>
                                      </p:cBhvr>
                                      <p:tavLst>
                                        <p:tav tm="0">
                                          <p:val>
                                            <p:fltVal val="0"/>
                                          </p:val>
                                        </p:tav>
                                        <p:tav tm="100000">
                                          <p:val>
                                            <p:strVal val="#ppt_h"/>
                                          </p:val>
                                        </p:tav>
                                      </p:tavLst>
                                    </p:anim>
                                    <p:anim calcmode="lin" valueType="num">
                                      <p:cBhvr>
                                        <p:cTn id="139" dur="1000" fill="hold"/>
                                        <p:tgtEl>
                                          <p:spTgt spid="84"/>
                                        </p:tgtEl>
                                        <p:attrNameLst>
                                          <p:attrName>style.rotation</p:attrName>
                                        </p:attrNameLst>
                                      </p:cBhvr>
                                      <p:tavLst>
                                        <p:tav tm="0">
                                          <p:val>
                                            <p:fltVal val="90"/>
                                          </p:val>
                                        </p:tav>
                                        <p:tav tm="100000">
                                          <p:val>
                                            <p:fltVal val="0"/>
                                          </p:val>
                                        </p:tav>
                                      </p:tavLst>
                                    </p:anim>
                                    <p:animEffect transition="in" filter="fade">
                                      <p:cBhvr>
                                        <p:cTn id="140" dur="1000"/>
                                        <p:tgtEl>
                                          <p:spTgt spid="84"/>
                                        </p:tgtEl>
                                      </p:cBhvr>
                                    </p:animEffect>
                                  </p:childTnLst>
                                </p:cTn>
                              </p:par>
                              <p:par>
                                <p:cTn id="141" presetID="31" presetClass="entr" presetSubtype="0" fill="hold" nodeType="withEffect">
                                  <p:stCondLst>
                                    <p:cond delay="4000"/>
                                  </p:stCondLst>
                                  <p:childTnLst>
                                    <p:set>
                                      <p:cBhvr>
                                        <p:cTn id="142" dur="1" fill="hold">
                                          <p:stCondLst>
                                            <p:cond delay="0"/>
                                          </p:stCondLst>
                                        </p:cTn>
                                        <p:tgtEl>
                                          <p:spTgt spid="86"/>
                                        </p:tgtEl>
                                        <p:attrNameLst>
                                          <p:attrName>style.visibility</p:attrName>
                                        </p:attrNameLst>
                                      </p:cBhvr>
                                      <p:to>
                                        <p:strVal val="visible"/>
                                      </p:to>
                                    </p:set>
                                    <p:anim calcmode="lin" valueType="num">
                                      <p:cBhvr>
                                        <p:cTn id="143" dur="1000" fill="hold"/>
                                        <p:tgtEl>
                                          <p:spTgt spid="86"/>
                                        </p:tgtEl>
                                        <p:attrNameLst>
                                          <p:attrName>ppt_w</p:attrName>
                                        </p:attrNameLst>
                                      </p:cBhvr>
                                      <p:tavLst>
                                        <p:tav tm="0">
                                          <p:val>
                                            <p:fltVal val="0"/>
                                          </p:val>
                                        </p:tav>
                                        <p:tav tm="100000">
                                          <p:val>
                                            <p:strVal val="#ppt_w"/>
                                          </p:val>
                                        </p:tav>
                                      </p:tavLst>
                                    </p:anim>
                                    <p:anim calcmode="lin" valueType="num">
                                      <p:cBhvr>
                                        <p:cTn id="144" dur="1000" fill="hold"/>
                                        <p:tgtEl>
                                          <p:spTgt spid="86"/>
                                        </p:tgtEl>
                                        <p:attrNameLst>
                                          <p:attrName>ppt_h</p:attrName>
                                        </p:attrNameLst>
                                      </p:cBhvr>
                                      <p:tavLst>
                                        <p:tav tm="0">
                                          <p:val>
                                            <p:fltVal val="0"/>
                                          </p:val>
                                        </p:tav>
                                        <p:tav tm="100000">
                                          <p:val>
                                            <p:strVal val="#ppt_h"/>
                                          </p:val>
                                        </p:tav>
                                      </p:tavLst>
                                    </p:anim>
                                    <p:anim calcmode="lin" valueType="num">
                                      <p:cBhvr>
                                        <p:cTn id="145" dur="1000" fill="hold"/>
                                        <p:tgtEl>
                                          <p:spTgt spid="86"/>
                                        </p:tgtEl>
                                        <p:attrNameLst>
                                          <p:attrName>style.rotation</p:attrName>
                                        </p:attrNameLst>
                                      </p:cBhvr>
                                      <p:tavLst>
                                        <p:tav tm="0">
                                          <p:val>
                                            <p:fltVal val="90"/>
                                          </p:val>
                                        </p:tav>
                                        <p:tav tm="100000">
                                          <p:val>
                                            <p:fltVal val="0"/>
                                          </p:val>
                                        </p:tav>
                                      </p:tavLst>
                                    </p:anim>
                                    <p:animEffect transition="in" filter="fade">
                                      <p:cBhvr>
                                        <p:cTn id="146" dur="1000"/>
                                        <p:tgtEl>
                                          <p:spTgt spid="86"/>
                                        </p:tgtEl>
                                      </p:cBhvr>
                                    </p:animEffect>
                                  </p:childTnLst>
                                </p:cTn>
                              </p:par>
                              <p:par>
                                <p:cTn id="147" presetID="31" presetClass="entr" presetSubtype="0" fill="hold" grpId="0" nodeType="withEffect">
                                  <p:stCondLst>
                                    <p:cond delay="4000"/>
                                  </p:stCondLst>
                                  <p:childTnLst>
                                    <p:set>
                                      <p:cBhvr>
                                        <p:cTn id="148" dur="1" fill="hold">
                                          <p:stCondLst>
                                            <p:cond delay="0"/>
                                          </p:stCondLst>
                                        </p:cTn>
                                        <p:tgtEl>
                                          <p:spTgt spid="90"/>
                                        </p:tgtEl>
                                        <p:attrNameLst>
                                          <p:attrName>style.visibility</p:attrName>
                                        </p:attrNameLst>
                                      </p:cBhvr>
                                      <p:to>
                                        <p:strVal val="visible"/>
                                      </p:to>
                                    </p:set>
                                    <p:anim calcmode="lin" valueType="num">
                                      <p:cBhvr>
                                        <p:cTn id="149" dur="1000" fill="hold"/>
                                        <p:tgtEl>
                                          <p:spTgt spid="90"/>
                                        </p:tgtEl>
                                        <p:attrNameLst>
                                          <p:attrName>ppt_w</p:attrName>
                                        </p:attrNameLst>
                                      </p:cBhvr>
                                      <p:tavLst>
                                        <p:tav tm="0">
                                          <p:val>
                                            <p:fltVal val="0"/>
                                          </p:val>
                                        </p:tav>
                                        <p:tav tm="100000">
                                          <p:val>
                                            <p:strVal val="#ppt_w"/>
                                          </p:val>
                                        </p:tav>
                                      </p:tavLst>
                                    </p:anim>
                                    <p:anim calcmode="lin" valueType="num">
                                      <p:cBhvr>
                                        <p:cTn id="150" dur="1000" fill="hold"/>
                                        <p:tgtEl>
                                          <p:spTgt spid="90"/>
                                        </p:tgtEl>
                                        <p:attrNameLst>
                                          <p:attrName>ppt_h</p:attrName>
                                        </p:attrNameLst>
                                      </p:cBhvr>
                                      <p:tavLst>
                                        <p:tav tm="0">
                                          <p:val>
                                            <p:fltVal val="0"/>
                                          </p:val>
                                        </p:tav>
                                        <p:tav tm="100000">
                                          <p:val>
                                            <p:strVal val="#ppt_h"/>
                                          </p:val>
                                        </p:tav>
                                      </p:tavLst>
                                    </p:anim>
                                    <p:anim calcmode="lin" valueType="num">
                                      <p:cBhvr>
                                        <p:cTn id="151" dur="1000" fill="hold"/>
                                        <p:tgtEl>
                                          <p:spTgt spid="90"/>
                                        </p:tgtEl>
                                        <p:attrNameLst>
                                          <p:attrName>style.rotation</p:attrName>
                                        </p:attrNameLst>
                                      </p:cBhvr>
                                      <p:tavLst>
                                        <p:tav tm="0">
                                          <p:val>
                                            <p:fltVal val="90"/>
                                          </p:val>
                                        </p:tav>
                                        <p:tav tm="100000">
                                          <p:val>
                                            <p:fltVal val="0"/>
                                          </p:val>
                                        </p:tav>
                                      </p:tavLst>
                                    </p:anim>
                                    <p:animEffect transition="in" filter="fade">
                                      <p:cBhvr>
                                        <p:cTn id="152" dur="10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 grpId="0" animBg="1"/>
      <p:bldP spid="12" grpId="0"/>
      <p:bldP spid="18" grpId="0"/>
      <p:bldP spid="26" grpId="0"/>
      <p:bldP spid="42" grpId="0"/>
      <p:bldP spid="50" grpId="0"/>
      <p:bldP spid="58" grpId="0"/>
      <p:bldP spid="123" grpId="0" animBg="1"/>
      <p:bldP spid="82" grpId="0" animBg="1"/>
      <p:bldP spid="90"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Shaper">
      <a:dk1>
        <a:srgbClr val="262726"/>
      </a:dk1>
      <a:lt1>
        <a:srgbClr val="FEFFFE"/>
      </a:lt1>
      <a:dk2>
        <a:srgbClr val="8D78FF"/>
      </a:dk2>
      <a:lt2>
        <a:srgbClr val="FC7D7B"/>
      </a:lt2>
      <a:accent1>
        <a:srgbClr val="2D3192"/>
      </a:accent1>
      <a:accent2>
        <a:srgbClr val="1BFEFE"/>
      </a:accent2>
      <a:accent3>
        <a:srgbClr val="00A8C5"/>
      </a:accent3>
      <a:accent4>
        <a:srgbClr val="FEFF7D"/>
      </a:accent4>
      <a:accent5>
        <a:srgbClr val="662D8B"/>
      </a:accent5>
      <a:accent6>
        <a:srgbClr val="ED1D79"/>
      </a:accent6>
      <a:hlink>
        <a:srgbClr val="5352F5"/>
      </a:hlink>
      <a:folHlink>
        <a:srgbClr val="BFBFBF"/>
      </a:folHlink>
    </a:clrScheme>
    <a:fontScheme name="Source Sans Pro Bold and Regular">
      <a:majorFont>
        <a:latin typeface="Source Sans Pro"/>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4761</TotalTime>
  <Words>968</Words>
  <Application>Microsoft Office PowerPoint</Application>
  <PresentationFormat>Widescreen</PresentationFormat>
  <Paragraphs>260</Paragraphs>
  <Slides>16</Slides>
  <Notes>16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Arial</vt:lpstr>
      <vt:lpstr>Calibri</vt:lpstr>
      <vt:lpstr>Calibri Light</vt:lpstr>
      <vt:lpstr>Century Gothic</vt:lpstr>
      <vt:lpstr>Source Sans Pro</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You Exec (https://youexec.com/resources)</Manager>
  <Company>You Exec (https://youexec.com/resources)</Company>
  <LinksUpToDate>false</LinksUpToDate>
  <SharedDoc>false</SharedDoc>
  <HyperlinkBase>You Exec (https://youexec.com/resources)</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Blue Ocean Strategy</dc:title>
  <dc:subject>Blue Ocean Strategy</dc:subject>
  <dc:creator>You Exec (https://youexec.com/resources)</dc:creator>
  <cp:keywords>You Exec (https:/youexec.com/resources)</cp:keywords>
  <dc:description>You Exec (https://youexec.com/resources)</dc:description>
  <cp:lastModifiedBy>Michele Baroni</cp:lastModifiedBy>
  <cp:revision>1210</cp:revision>
  <dcterms:created xsi:type="dcterms:W3CDTF">2021-01-25T23:10:53Z</dcterms:created>
  <dcterms:modified xsi:type="dcterms:W3CDTF">2024-06-19T13:58:16Z</dcterms:modified>
  <cp:category>You Exec (https://youexec.com/resources)</cp:category>
</cp:coreProperties>
</file>